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256" r:id="rId2"/>
    <p:sldId id="257" r:id="rId3"/>
    <p:sldId id="258" r:id="rId4"/>
    <p:sldId id="345" r:id="rId5"/>
    <p:sldId id="508" r:id="rId6"/>
    <p:sldId id="580" r:id="rId7"/>
    <p:sldId id="496" r:id="rId8"/>
    <p:sldId id="498" r:id="rId9"/>
    <p:sldId id="460" r:id="rId10"/>
    <p:sldId id="510" r:id="rId11"/>
    <p:sldId id="512" r:id="rId12"/>
    <p:sldId id="499" r:id="rId13"/>
    <p:sldId id="514" r:id="rId14"/>
    <p:sldId id="516" r:id="rId15"/>
    <p:sldId id="587" r:id="rId16"/>
    <p:sldId id="515" r:id="rId17"/>
    <p:sldId id="500" r:id="rId18"/>
    <p:sldId id="518" r:id="rId19"/>
    <p:sldId id="519" r:id="rId20"/>
    <p:sldId id="520" r:id="rId21"/>
    <p:sldId id="524" r:id="rId22"/>
    <p:sldId id="522" r:id="rId23"/>
    <p:sldId id="521" r:id="rId24"/>
    <p:sldId id="523" r:id="rId25"/>
    <p:sldId id="526" r:id="rId26"/>
    <p:sldId id="525" r:id="rId27"/>
    <p:sldId id="527" r:id="rId28"/>
    <p:sldId id="528" r:id="rId29"/>
    <p:sldId id="259" r:id="rId30"/>
    <p:sldId id="493" r:id="rId31"/>
    <p:sldId id="529" r:id="rId32"/>
    <p:sldId id="530" r:id="rId33"/>
    <p:sldId id="501" r:id="rId34"/>
    <p:sldId id="532" r:id="rId35"/>
    <p:sldId id="531" r:id="rId36"/>
    <p:sldId id="533" r:id="rId37"/>
    <p:sldId id="494" r:id="rId38"/>
    <p:sldId id="495" r:id="rId39"/>
    <p:sldId id="534" r:id="rId40"/>
    <p:sldId id="535" r:id="rId41"/>
    <p:sldId id="504" r:id="rId42"/>
    <p:sldId id="506" r:id="rId43"/>
    <p:sldId id="537" r:id="rId44"/>
    <p:sldId id="536" r:id="rId45"/>
    <p:sldId id="538" r:id="rId46"/>
    <p:sldId id="554" r:id="rId47"/>
    <p:sldId id="539" r:id="rId48"/>
    <p:sldId id="585" r:id="rId49"/>
    <p:sldId id="556" r:id="rId50"/>
    <p:sldId id="555" r:id="rId51"/>
    <p:sldId id="540" r:id="rId52"/>
    <p:sldId id="557" r:id="rId53"/>
    <p:sldId id="541" r:id="rId54"/>
    <p:sldId id="542" r:id="rId55"/>
    <p:sldId id="558" r:id="rId56"/>
    <p:sldId id="559" r:id="rId57"/>
    <p:sldId id="560" r:id="rId58"/>
    <p:sldId id="561" r:id="rId59"/>
    <p:sldId id="565" r:id="rId60"/>
    <p:sldId id="567" r:id="rId61"/>
    <p:sldId id="566" r:id="rId62"/>
    <p:sldId id="562" r:id="rId63"/>
    <p:sldId id="571" r:id="rId64"/>
    <p:sldId id="573" r:id="rId65"/>
    <p:sldId id="563" r:id="rId66"/>
    <p:sldId id="575" r:id="rId67"/>
    <p:sldId id="576" r:id="rId68"/>
    <p:sldId id="569" r:id="rId69"/>
    <p:sldId id="577" r:id="rId70"/>
    <p:sldId id="581" r:id="rId71"/>
    <p:sldId id="579" r:id="rId72"/>
    <p:sldId id="582" r:id="rId73"/>
    <p:sldId id="583" r:id="rId74"/>
    <p:sldId id="584" r:id="rId75"/>
    <p:sldId id="586" r:id="rId76"/>
    <p:sldId id="311"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7">
          <p15:clr>
            <a:srgbClr val="A4A3A4"/>
          </p15:clr>
        </p15:guide>
        <p15:guide id="2" pos="38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36B"/>
    <a:srgbClr val="FE0101"/>
    <a:srgbClr val="FFAE00"/>
    <a:srgbClr val="FFB82D"/>
    <a:srgbClr val="FFD277"/>
    <a:srgbClr val="2DB616"/>
    <a:srgbClr val="FFFFFF"/>
    <a:srgbClr val="000000"/>
    <a:srgbClr val="E6E6E6"/>
    <a:srgbClr val="FFF7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86369" autoAdjust="0"/>
  </p:normalViewPr>
  <p:slideViewPr>
    <p:cSldViewPr snapToGrid="0" showGuides="1">
      <p:cViewPr varScale="1">
        <p:scale>
          <a:sx n="98" d="100"/>
          <a:sy n="98" d="100"/>
        </p:scale>
        <p:origin x="972" y="90"/>
      </p:cViewPr>
      <p:guideLst>
        <p:guide orient="horz" pos="2167"/>
        <p:guide pos="3846"/>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3.wmf"/><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46.wmf"/><Relationship Id="rId5" Type="http://schemas.openxmlformats.org/officeDocument/2006/relationships/image" Target="../media/image55.wmf"/><Relationship Id="rId4" Type="http://schemas.openxmlformats.org/officeDocument/2006/relationships/image" Target="../media/image5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4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5" Type="http://schemas.openxmlformats.org/officeDocument/2006/relationships/image" Target="../media/image75.wmf"/><Relationship Id="rId4" Type="http://schemas.openxmlformats.org/officeDocument/2006/relationships/image" Target="../media/image7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46.wmf"/><Relationship Id="rId4" Type="http://schemas.openxmlformats.org/officeDocument/2006/relationships/image" Target="../media/image7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5" Type="http://schemas.openxmlformats.org/officeDocument/2006/relationships/image" Target="../media/image90.wmf"/><Relationship Id="rId4" Type="http://schemas.openxmlformats.org/officeDocument/2006/relationships/image" Target="../media/image89.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image" Target="../media/image103.wmf"/><Relationship Id="rId3" Type="http://schemas.openxmlformats.org/officeDocument/2006/relationships/image" Target="../media/image93.wmf"/><Relationship Id="rId7" Type="http://schemas.openxmlformats.org/officeDocument/2006/relationships/image" Target="../media/image97.wmf"/><Relationship Id="rId12" Type="http://schemas.openxmlformats.org/officeDocument/2006/relationships/image" Target="../media/image102.wmf"/><Relationship Id="rId2" Type="http://schemas.openxmlformats.org/officeDocument/2006/relationships/image" Target="../media/image92.wmf"/><Relationship Id="rId1" Type="http://schemas.openxmlformats.org/officeDocument/2006/relationships/image" Target="../media/image86.wmf"/><Relationship Id="rId6" Type="http://schemas.openxmlformats.org/officeDocument/2006/relationships/image" Target="../media/image96.wmf"/><Relationship Id="rId11" Type="http://schemas.openxmlformats.org/officeDocument/2006/relationships/image" Target="../media/image101.wmf"/><Relationship Id="rId5" Type="http://schemas.openxmlformats.org/officeDocument/2006/relationships/image" Target="../media/image95.wmf"/><Relationship Id="rId10" Type="http://schemas.openxmlformats.org/officeDocument/2006/relationships/image" Target="../media/image100.wmf"/><Relationship Id="rId4" Type="http://schemas.openxmlformats.org/officeDocument/2006/relationships/image" Target="../media/image94.wmf"/><Relationship Id="rId9" Type="http://schemas.openxmlformats.org/officeDocument/2006/relationships/image" Target="../media/image9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104.wmf"/><Relationship Id="rId1"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74.wmf"/><Relationship Id="rId1" Type="http://schemas.openxmlformats.org/officeDocument/2006/relationships/image" Target="../media/image105.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74.wmf"/><Relationship Id="rId4" Type="http://schemas.openxmlformats.org/officeDocument/2006/relationships/image" Target="../media/image110.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126.wmf"/><Relationship Id="rId3" Type="http://schemas.openxmlformats.org/officeDocument/2006/relationships/image" Target="../media/image121.wmf"/><Relationship Id="rId7" Type="http://schemas.openxmlformats.org/officeDocument/2006/relationships/image" Target="../media/image125.wmf"/><Relationship Id="rId12" Type="http://schemas.openxmlformats.org/officeDocument/2006/relationships/image" Target="../media/image130.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11" Type="http://schemas.openxmlformats.org/officeDocument/2006/relationships/image" Target="../media/image129.wmf"/><Relationship Id="rId5" Type="http://schemas.openxmlformats.org/officeDocument/2006/relationships/image" Target="../media/image123.wmf"/><Relationship Id="rId10" Type="http://schemas.openxmlformats.org/officeDocument/2006/relationships/image" Target="../media/image128.wmf"/><Relationship Id="rId4" Type="http://schemas.openxmlformats.org/officeDocument/2006/relationships/image" Target="../media/image122.wmf"/><Relationship Id="rId9" Type="http://schemas.openxmlformats.org/officeDocument/2006/relationships/image" Target="../media/image127.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5" Type="http://schemas.openxmlformats.org/officeDocument/2006/relationships/image" Target="../media/image19.wmf"/><Relationship Id="rId4" Type="http://schemas.openxmlformats.org/officeDocument/2006/relationships/image" Target="../media/image18.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image" Target="../media/image138.wmf"/><Relationship Id="rId7" Type="http://schemas.openxmlformats.org/officeDocument/2006/relationships/image" Target="../media/image142.wmf"/><Relationship Id="rId2" Type="http://schemas.openxmlformats.org/officeDocument/2006/relationships/image" Target="../media/image137.wmf"/><Relationship Id="rId1" Type="http://schemas.openxmlformats.org/officeDocument/2006/relationships/image" Target="../media/image136.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image" Target="../media/image148.wmf"/><Relationship Id="rId7" Type="http://schemas.openxmlformats.org/officeDocument/2006/relationships/image" Target="../media/image152.wmf"/><Relationship Id="rId2" Type="http://schemas.openxmlformats.org/officeDocument/2006/relationships/image" Target="../media/image147.wmf"/><Relationship Id="rId1" Type="http://schemas.openxmlformats.org/officeDocument/2006/relationships/image" Target="../media/image146.w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70.wmf"/><Relationship Id="rId3" Type="http://schemas.openxmlformats.org/officeDocument/2006/relationships/image" Target="../media/image165.wmf"/><Relationship Id="rId7" Type="http://schemas.openxmlformats.org/officeDocument/2006/relationships/image" Target="../media/image169.wmf"/><Relationship Id="rId2" Type="http://schemas.openxmlformats.org/officeDocument/2006/relationships/image" Target="../media/image92.wmf"/><Relationship Id="rId1" Type="http://schemas.openxmlformats.org/officeDocument/2006/relationships/image" Target="../media/image86.wmf"/><Relationship Id="rId6" Type="http://schemas.openxmlformats.org/officeDocument/2006/relationships/image" Target="../media/image168.wmf"/><Relationship Id="rId5" Type="http://schemas.openxmlformats.org/officeDocument/2006/relationships/image" Target="../media/image167.wmf"/><Relationship Id="rId4" Type="http://schemas.openxmlformats.org/officeDocument/2006/relationships/image" Target="../media/image166.wmf"/><Relationship Id="rId9" Type="http://schemas.openxmlformats.org/officeDocument/2006/relationships/image" Target="../media/image171.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image" Target="../media/image175.wmf"/><Relationship Id="rId7" Type="http://schemas.openxmlformats.org/officeDocument/2006/relationships/image" Target="../media/image179.wmf"/><Relationship Id="rId2" Type="http://schemas.openxmlformats.org/officeDocument/2006/relationships/image" Target="../media/image174.wmf"/><Relationship Id="rId1" Type="http://schemas.openxmlformats.org/officeDocument/2006/relationships/image" Target="../media/image173.wmf"/><Relationship Id="rId6" Type="http://schemas.openxmlformats.org/officeDocument/2006/relationships/image" Target="../media/image178.wmf"/><Relationship Id="rId5" Type="http://schemas.openxmlformats.org/officeDocument/2006/relationships/image" Target="../media/image177.wmf"/><Relationship Id="rId4" Type="http://schemas.openxmlformats.org/officeDocument/2006/relationships/image" Target="../media/image176.wmf"/><Relationship Id="rId9" Type="http://schemas.openxmlformats.org/officeDocument/2006/relationships/image" Target="../media/image181.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6.wmf"/><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20B22-D0D6-44C9-AE36-AC65CC85F8E8}" type="datetimeFigureOut">
              <a:rPr lang="zh-CN" altLang="en-US" smtClean="0"/>
              <a:t>2022/12/3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5082ED-84CD-4A28-B464-DE4576D5F2BF}" type="slidenum">
              <a:rPr lang="zh-CN" altLang="en-US" smtClean="0"/>
              <a:t>‹#›</a:t>
            </a:fld>
            <a:endParaRPr lang="zh-CN" altLang="en-US"/>
          </a:p>
        </p:txBody>
      </p:sp>
    </p:spTree>
    <p:extLst>
      <p:ext uri="{BB962C8B-B14F-4D97-AF65-F5344CB8AC3E}">
        <p14:creationId xmlns:p14="http://schemas.microsoft.com/office/powerpoint/2010/main" val="109233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光的强度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5</a:t>
            </a:fld>
            <a:endParaRPr lang="zh-CN" altLang="en-US"/>
          </a:p>
        </p:txBody>
      </p:sp>
    </p:spTree>
    <p:extLst>
      <p:ext uri="{BB962C8B-B14F-4D97-AF65-F5344CB8AC3E}">
        <p14:creationId xmlns:p14="http://schemas.microsoft.com/office/powerpoint/2010/main" val="1474597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14</a:t>
            </a:fld>
            <a:endParaRPr lang="zh-CN" altLang="en-US"/>
          </a:p>
        </p:txBody>
      </p:sp>
    </p:spTree>
    <p:extLst>
      <p:ext uri="{BB962C8B-B14F-4D97-AF65-F5344CB8AC3E}">
        <p14:creationId xmlns:p14="http://schemas.microsoft.com/office/powerpoint/2010/main" val="3120058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15</a:t>
            </a:fld>
            <a:endParaRPr lang="zh-CN" altLang="en-US"/>
          </a:p>
        </p:txBody>
      </p:sp>
    </p:spTree>
    <p:extLst>
      <p:ext uri="{BB962C8B-B14F-4D97-AF65-F5344CB8AC3E}">
        <p14:creationId xmlns:p14="http://schemas.microsoft.com/office/powerpoint/2010/main" val="1175592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16</a:t>
            </a:fld>
            <a:endParaRPr lang="zh-CN" altLang="en-US"/>
          </a:p>
        </p:txBody>
      </p:sp>
    </p:spTree>
    <p:extLst>
      <p:ext uri="{BB962C8B-B14F-4D97-AF65-F5344CB8AC3E}">
        <p14:creationId xmlns:p14="http://schemas.microsoft.com/office/powerpoint/2010/main" val="1573729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17</a:t>
            </a:fld>
            <a:endParaRPr lang="zh-CN" altLang="en-US"/>
          </a:p>
        </p:txBody>
      </p:sp>
    </p:spTree>
    <p:extLst>
      <p:ext uri="{BB962C8B-B14F-4D97-AF65-F5344CB8AC3E}">
        <p14:creationId xmlns:p14="http://schemas.microsoft.com/office/powerpoint/2010/main" val="174879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18</a:t>
            </a:fld>
            <a:endParaRPr lang="zh-CN" altLang="en-US"/>
          </a:p>
        </p:txBody>
      </p:sp>
    </p:spTree>
    <p:extLst>
      <p:ext uri="{BB962C8B-B14F-4D97-AF65-F5344CB8AC3E}">
        <p14:creationId xmlns:p14="http://schemas.microsoft.com/office/powerpoint/2010/main" val="572838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19</a:t>
            </a:fld>
            <a:endParaRPr lang="zh-CN" altLang="en-US"/>
          </a:p>
        </p:txBody>
      </p:sp>
    </p:spTree>
    <p:extLst>
      <p:ext uri="{BB962C8B-B14F-4D97-AF65-F5344CB8AC3E}">
        <p14:creationId xmlns:p14="http://schemas.microsoft.com/office/powerpoint/2010/main" val="969789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20</a:t>
            </a:fld>
            <a:endParaRPr lang="zh-CN" altLang="en-US"/>
          </a:p>
        </p:txBody>
      </p:sp>
    </p:spTree>
    <p:extLst>
      <p:ext uri="{BB962C8B-B14F-4D97-AF65-F5344CB8AC3E}">
        <p14:creationId xmlns:p14="http://schemas.microsoft.com/office/powerpoint/2010/main" val="3824716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21</a:t>
            </a:fld>
            <a:endParaRPr lang="zh-CN" altLang="en-US"/>
          </a:p>
        </p:txBody>
      </p:sp>
    </p:spTree>
    <p:extLst>
      <p:ext uri="{BB962C8B-B14F-4D97-AF65-F5344CB8AC3E}">
        <p14:creationId xmlns:p14="http://schemas.microsoft.com/office/powerpoint/2010/main" val="3477503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22</a:t>
            </a:fld>
            <a:endParaRPr lang="zh-CN" altLang="en-US"/>
          </a:p>
        </p:txBody>
      </p:sp>
    </p:spTree>
    <p:extLst>
      <p:ext uri="{BB962C8B-B14F-4D97-AF65-F5344CB8AC3E}">
        <p14:creationId xmlns:p14="http://schemas.microsoft.com/office/powerpoint/2010/main" val="476123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23</a:t>
            </a:fld>
            <a:endParaRPr lang="zh-CN" altLang="en-US"/>
          </a:p>
        </p:txBody>
      </p:sp>
    </p:spTree>
    <p:extLst>
      <p:ext uri="{BB962C8B-B14F-4D97-AF65-F5344CB8AC3E}">
        <p14:creationId xmlns:p14="http://schemas.microsoft.com/office/powerpoint/2010/main" val="3239217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光的强度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6</a:t>
            </a:fld>
            <a:endParaRPr lang="zh-CN" altLang="en-US"/>
          </a:p>
        </p:txBody>
      </p:sp>
    </p:spTree>
    <p:extLst>
      <p:ext uri="{BB962C8B-B14F-4D97-AF65-F5344CB8AC3E}">
        <p14:creationId xmlns:p14="http://schemas.microsoft.com/office/powerpoint/2010/main" val="3873264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24</a:t>
            </a:fld>
            <a:endParaRPr lang="zh-CN" altLang="en-US"/>
          </a:p>
        </p:txBody>
      </p:sp>
    </p:spTree>
    <p:extLst>
      <p:ext uri="{BB962C8B-B14F-4D97-AF65-F5344CB8AC3E}">
        <p14:creationId xmlns:p14="http://schemas.microsoft.com/office/powerpoint/2010/main" val="3013054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25</a:t>
            </a:fld>
            <a:endParaRPr lang="zh-CN" altLang="en-US"/>
          </a:p>
        </p:txBody>
      </p:sp>
    </p:spTree>
    <p:extLst>
      <p:ext uri="{BB962C8B-B14F-4D97-AF65-F5344CB8AC3E}">
        <p14:creationId xmlns:p14="http://schemas.microsoft.com/office/powerpoint/2010/main" val="3253873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26</a:t>
            </a:fld>
            <a:endParaRPr lang="zh-CN" altLang="en-US"/>
          </a:p>
        </p:txBody>
      </p:sp>
    </p:spTree>
    <p:extLst>
      <p:ext uri="{BB962C8B-B14F-4D97-AF65-F5344CB8AC3E}">
        <p14:creationId xmlns:p14="http://schemas.microsoft.com/office/powerpoint/2010/main" val="62733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27</a:t>
            </a:fld>
            <a:endParaRPr lang="zh-CN" altLang="en-US"/>
          </a:p>
        </p:txBody>
      </p:sp>
    </p:spTree>
    <p:extLst>
      <p:ext uri="{BB962C8B-B14F-4D97-AF65-F5344CB8AC3E}">
        <p14:creationId xmlns:p14="http://schemas.microsoft.com/office/powerpoint/2010/main" val="3553380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28</a:t>
            </a:fld>
            <a:endParaRPr lang="zh-CN" altLang="en-US"/>
          </a:p>
        </p:txBody>
      </p:sp>
    </p:spTree>
    <p:extLst>
      <p:ext uri="{BB962C8B-B14F-4D97-AF65-F5344CB8AC3E}">
        <p14:creationId xmlns:p14="http://schemas.microsoft.com/office/powerpoint/2010/main" val="4121372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30</a:t>
            </a:fld>
            <a:endParaRPr lang="zh-CN" altLang="en-US"/>
          </a:p>
        </p:txBody>
      </p:sp>
    </p:spTree>
    <p:extLst>
      <p:ext uri="{BB962C8B-B14F-4D97-AF65-F5344CB8AC3E}">
        <p14:creationId xmlns:p14="http://schemas.microsoft.com/office/powerpoint/2010/main" val="1188589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31</a:t>
            </a:fld>
            <a:endParaRPr lang="zh-CN" altLang="en-US"/>
          </a:p>
        </p:txBody>
      </p:sp>
    </p:spTree>
    <p:extLst>
      <p:ext uri="{BB962C8B-B14F-4D97-AF65-F5344CB8AC3E}">
        <p14:creationId xmlns:p14="http://schemas.microsoft.com/office/powerpoint/2010/main" val="2267307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32</a:t>
            </a:fld>
            <a:endParaRPr lang="zh-CN" altLang="en-US"/>
          </a:p>
        </p:txBody>
      </p:sp>
    </p:spTree>
    <p:extLst>
      <p:ext uri="{BB962C8B-B14F-4D97-AF65-F5344CB8AC3E}">
        <p14:creationId xmlns:p14="http://schemas.microsoft.com/office/powerpoint/2010/main" val="3363715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33</a:t>
            </a:fld>
            <a:endParaRPr lang="zh-CN" altLang="en-US"/>
          </a:p>
        </p:txBody>
      </p:sp>
    </p:spTree>
    <p:extLst>
      <p:ext uri="{BB962C8B-B14F-4D97-AF65-F5344CB8AC3E}">
        <p14:creationId xmlns:p14="http://schemas.microsoft.com/office/powerpoint/2010/main" val="2892294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34</a:t>
            </a:fld>
            <a:endParaRPr lang="zh-CN" altLang="en-US"/>
          </a:p>
        </p:txBody>
      </p:sp>
    </p:spTree>
    <p:extLst>
      <p:ext uri="{BB962C8B-B14F-4D97-AF65-F5344CB8AC3E}">
        <p14:creationId xmlns:p14="http://schemas.microsoft.com/office/powerpoint/2010/main" val="1410249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光的强度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7</a:t>
            </a:fld>
            <a:endParaRPr lang="zh-CN" altLang="en-US"/>
          </a:p>
        </p:txBody>
      </p:sp>
    </p:spTree>
    <p:extLst>
      <p:ext uri="{BB962C8B-B14F-4D97-AF65-F5344CB8AC3E}">
        <p14:creationId xmlns:p14="http://schemas.microsoft.com/office/powerpoint/2010/main" val="234795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35</a:t>
            </a:fld>
            <a:endParaRPr lang="zh-CN" altLang="en-US"/>
          </a:p>
        </p:txBody>
      </p:sp>
    </p:spTree>
    <p:extLst>
      <p:ext uri="{BB962C8B-B14F-4D97-AF65-F5344CB8AC3E}">
        <p14:creationId xmlns:p14="http://schemas.microsoft.com/office/powerpoint/2010/main" val="1882783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36</a:t>
            </a:fld>
            <a:endParaRPr lang="zh-CN" altLang="en-US"/>
          </a:p>
        </p:txBody>
      </p:sp>
    </p:spTree>
    <p:extLst>
      <p:ext uri="{BB962C8B-B14F-4D97-AF65-F5344CB8AC3E}">
        <p14:creationId xmlns:p14="http://schemas.microsoft.com/office/powerpoint/2010/main" val="3972272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38</a:t>
            </a:fld>
            <a:endParaRPr lang="zh-CN" altLang="en-US"/>
          </a:p>
        </p:txBody>
      </p:sp>
    </p:spTree>
    <p:extLst>
      <p:ext uri="{BB962C8B-B14F-4D97-AF65-F5344CB8AC3E}">
        <p14:creationId xmlns:p14="http://schemas.microsoft.com/office/powerpoint/2010/main" val="684289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39</a:t>
            </a:fld>
            <a:endParaRPr lang="zh-CN" altLang="en-US"/>
          </a:p>
        </p:txBody>
      </p:sp>
    </p:spTree>
    <p:extLst>
      <p:ext uri="{BB962C8B-B14F-4D97-AF65-F5344CB8AC3E}">
        <p14:creationId xmlns:p14="http://schemas.microsoft.com/office/powerpoint/2010/main" val="3185846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40</a:t>
            </a:fld>
            <a:endParaRPr lang="zh-CN" altLang="en-US"/>
          </a:p>
        </p:txBody>
      </p:sp>
    </p:spTree>
    <p:extLst>
      <p:ext uri="{BB962C8B-B14F-4D97-AF65-F5344CB8AC3E}">
        <p14:creationId xmlns:p14="http://schemas.microsoft.com/office/powerpoint/2010/main" val="1658526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41</a:t>
            </a:fld>
            <a:endParaRPr lang="zh-CN" altLang="en-US"/>
          </a:p>
        </p:txBody>
      </p:sp>
    </p:spTree>
    <p:extLst>
      <p:ext uri="{BB962C8B-B14F-4D97-AF65-F5344CB8AC3E}">
        <p14:creationId xmlns:p14="http://schemas.microsoft.com/office/powerpoint/2010/main" val="2269539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42</a:t>
            </a:fld>
            <a:endParaRPr lang="zh-CN" altLang="en-US"/>
          </a:p>
        </p:txBody>
      </p:sp>
    </p:spTree>
    <p:extLst>
      <p:ext uri="{BB962C8B-B14F-4D97-AF65-F5344CB8AC3E}">
        <p14:creationId xmlns:p14="http://schemas.microsoft.com/office/powerpoint/2010/main" val="688326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43</a:t>
            </a:fld>
            <a:endParaRPr lang="zh-CN" altLang="en-US"/>
          </a:p>
        </p:txBody>
      </p:sp>
    </p:spTree>
    <p:extLst>
      <p:ext uri="{BB962C8B-B14F-4D97-AF65-F5344CB8AC3E}">
        <p14:creationId xmlns:p14="http://schemas.microsoft.com/office/powerpoint/2010/main" val="3971038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44</a:t>
            </a:fld>
            <a:endParaRPr lang="zh-CN" altLang="en-US"/>
          </a:p>
        </p:txBody>
      </p:sp>
    </p:spTree>
    <p:extLst>
      <p:ext uri="{BB962C8B-B14F-4D97-AF65-F5344CB8AC3E}">
        <p14:creationId xmlns:p14="http://schemas.microsoft.com/office/powerpoint/2010/main" val="34130393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45</a:t>
            </a:fld>
            <a:endParaRPr lang="zh-CN" altLang="en-US"/>
          </a:p>
        </p:txBody>
      </p:sp>
    </p:spTree>
    <p:extLst>
      <p:ext uri="{BB962C8B-B14F-4D97-AF65-F5344CB8AC3E}">
        <p14:creationId xmlns:p14="http://schemas.microsoft.com/office/powerpoint/2010/main" val="1775998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8</a:t>
            </a:fld>
            <a:endParaRPr lang="zh-CN" altLang="en-US"/>
          </a:p>
        </p:txBody>
      </p:sp>
    </p:spTree>
    <p:extLst>
      <p:ext uri="{BB962C8B-B14F-4D97-AF65-F5344CB8AC3E}">
        <p14:creationId xmlns:p14="http://schemas.microsoft.com/office/powerpoint/2010/main" val="1935027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46</a:t>
            </a:fld>
            <a:endParaRPr lang="zh-CN" altLang="en-US"/>
          </a:p>
        </p:txBody>
      </p:sp>
    </p:spTree>
    <p:extLst>
      <p:ext uri="{BB962C8B-B14F-4D97-AF65-F5344CB8AC3E}">
        <p14:creationId xmlns:p14="http://schemas.microsoft.com/office/powerpoint/2010/main" val="1611259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47</a:t>
            </a:fld>
            <a:endParaRPr lang="zh-CN" altLang="en-US"/>
          </a:p>
        </p:txBody>
      </p:sp>
    </p:spTree>
    <p:extLst>
      <p:ext uri="{BB962C8B-B14F-4D97-AF65-F5344CB8AC3E}">
        <p14:creationId xmlns:p14="http://schemas.microsoft.com/office/powerpoint/2010/main" val="1510811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48</a:t>
            </a:fld>
            <a:endParaRPr lang="zh-CN" altLang="en-US"/>
          </a:p>
        </p:txBody>
      </p:sp>
    </p:spTree>
    <p:extLst>
      <p:ext uri="{BB962C8B-B14F-4D97-AF65-F5344CB8AC3E}">
        <p14:creationId xmlns:p14="http://schemas.microsoft.com/office/powerpoint/2010/main" val="2051591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49</a:t>
            </a:fld>
            <a:endParaRPr lang="zh-CN" altLang="en-US"/>
          </a:p>
        </p:txBody>
      </p:sp>
    </p:spTree>
    <p:extLst>
      <p:ext uri="{BB962C8B-B14F-4D97-AF65-F5344CB8AC3E}">
        <p14:creationId xmlns:p14="http://schemas.microsoft.com/office/powerpoint/2010/main" val="2393000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50</a:t>
            </a:fld>
            <a:endParaRPr lang="zh-CN" altLang="en-US"/>
          </a:p>
        </p:txBody>
      </p:sp>
    </p:spTree>
    <p:extLst>
      <p:ext uri="{BB962C8B-B14F-4D97-AF65-F5344CB8AC3E}">
        <p14:creationId xmlns:p14="http://schemas.microsoft.com/office/powerpoint/2010/main" val="3764426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51</a:t>
            </a:fld>
            <a:endParaRPr lang="zh-CN" altLang="en-US"/>
          </a:p>
        </p:txBody>
      </p:sp>
    </p:spTree>
    <p:extLst>
      <p:ext uri="{BB962C8B-B14F-4D97-AF65-F5344CB8AC3E}">
        <p14:creationId xmlns:p14="http://schemas.microsoft.com/office/powerpoint/2010/main" val="3525039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52</a:t>
            </a:fld>
            <a:endParaRPr lang="zh-CN" altLang="en-US"/>
          </a:p>
        </p:txBody>
      </p:sp>
    </p:spTree>
    <p:extLst>
      <p:ext uri="{BB962C8B-B14F-4D97-AF65-F5344CB8AC3E}">
        <p14:creationId xmlns:p14="http://schemas.microsoft.com/office/powerpoint/2010/main" val="3622715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53</a:t>
            </a:fld>
            <a:endParaRPr lang="zh-CN" altLang="en-US"/>
          </a:p>
        </p:txBody>
      </p:sp>
    </p:spTree>
    <p:extLst>
      <p:ext uri="{BB962C8B-B14F-4D97-AF65-F5344CB8AC3E}">
        <p14:creationId xmlns:p14="http://schemas.microsoft.com/office/powerpoint/2010/main" val="1342026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54</a:t>
            </a:fld>
            <a:endParaRPr lang="zh-CN" altLang="en-US"/>
          </a:p>
        </p:txBody>
      </p:sp>
    </p:spTree>
    <p:extLst>
      <p:ext uri="{BB962C8B-B14F-4D97-AF65-F5344CB8AC3E}">
        <p14:creationId xmlns:p14="http://schemas.microsoft.com/office/powerpoint/2010/main" val="33229614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55</a:t>
            </a:fld>
            <a:endParaRPr lang="zh-CN" altLang="en-US"/>
          </a:p>
        </p:txBody>
      </p:sp>
    </p:spTree>
    <p:extLst>
      <p:ext uri="{BB962C8B-B14F-4D97-AF65-F5344CB8AC3E}">
        <p14:creationId xmlns:p14="http://schemas.microsoft.com/office/powerpoint/2010/main" val="3357807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9</a:t>
            </a:fld>
            <a:endParaRPr lang="zh-CN" altLang="en-US"/>
          </a:p>
        </p:txBody>
      </p:sp>
    </p:spTree>
    <p:extLst>
      <p:ext uri="{BB962C8B-B14F-4D97-AF65-F5344CB8AC3E}">
        <p14:creationId xmlns:p14="http://schemas.microsoft.com/office/powerpoint/2010/main" val="3023089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56</a:t>
            </a:fld>
            <a:endParaRPr lang="zh-CN" altLang="en-US"/>
          </a:p>
        </p:txBody>
      </p:sp>
    </p:spTree>
    <p:extLst>
      <p:ext uri="{BB962C8B-B14F-4D97-AF65-F5344CB8AC3E}">
        <p14:creationId xmlns:p14="http://schemas.microsoft.com/office/powerpoint/2010/main" val="3921714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57</a:t>
            </a:fld>
            <a:endParaRPr lang="zh-CN" altLang="en-US"/>
          </a:p>
        </p:txBody>
      </p:sp>
    </p:spTree>
    <p:extLst>
      <p:ext uri="{BB962C8B-B14F-4D97-AF65-F5344CB8AC3E}">
        <p14:creationId xmlns:p14="http://schemas.microsoft.com/office/powerpoint/2010/main" val="27393755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58</a:t>
            </a:fld>
            <a:endParaRPr lang="zh-CN" altLang="en-US"/>
          </a:p>
        </p:txBody>
      </p:sp>
    </p:spTree>
    <p:extLst>
      <p:ext uri="{BB962C8B-B14F-4D97-AF65-F5344CB8AC3E}">
        <p14:creationId xmlns:p14="http://schemas.microsoft.com/office/powerpoint/2010/main" val="3137617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59</a:t>
            </a:fld>
            <a:endParaRPr lang="zh-CN" altLang="en-US"/>
          </a:p>
        </p:txBody>
      </p:sp>
    </p:spTree>
    <p:extLst>
      <p:ext uri="{BB962C8B-B14F-4D97-AF65-F5344CB8AC3E}">
        <p14:creationId xmlns:p14="http://schemas.microsoft.com/office/powerpoint/2010/main" val="36824490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60</a:t>
            </a:fld>
            <a:endParaRPr lang="zh-CN" altLang="en-US"/>
          </a:p>
        </p:txBody>
      </p:sp>
    </p:spTree>
    <p:extLst>
      <p:ext uri="{BB962C8B-B14F-4D97-AF65-F5344CB8AC3E}">
        <p14:creationId xmlns:p14="http://schemas.microsoft.com/office/powerpoint/2010/main" val="3579117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61</a:t>
            </a:fld>
            <a:endParaRPr lang="zh-CN" altLang="en-US"/>
          </a:p>
        </p:txBody>
      </p:sp>
    </p:spTree>
    <p:extLst>
      <p:ext uri="{BB962C8B-B14F-4D97-AF65-F5344CB8AC3E}">
        <p14:creationId xmlns:p14="http://schemas.microsoft.com/office/powerpoint/2010/main" val="21766659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62</a:t>
            </a:fld>
            <a:endParaRPr lang="zh-CN" altLang="en-US"/>
          </a:p>
        </p:txBody>
      </p:sp>
    </p:spTree>
    <p:extLst>
      <p:ext uri="{BB962C8B-B14F-4D97-AF65-F5344CB8AC3E}">
        <p14:creationId xmlns:p14="http://schemas.microsoft.com/office/powerpoint/2010/main" val="33817790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63</a:t>
            </a:fld>
            <a:endParaRPr lang="zh-CN" altLang="en-US"/>
          </a:p>
        </p:txBody>
      </p:sp>
    </p:spTree>
    <p:extLst>
      <p:ext uri="{BB962C8B-B14F-4D97-AF65-F5344CB8AC3E}">
        <p14:creationId xmlns:p14="http://schemas.microsoft.com/office/powerpoint/2010/main" val="3336612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64</a:t>
            </a:fld>
            <a:endParaRPr lang="zh-CN" altLang="en-US"/>
          </a:p>
        </p:txBody>
      </p:sp>
    </p:spTree>
    <p:extLst>
      <p:ext uri="{BB962C8B-B14F-4D97-AF65-F5344CB8AC3E}">
        <p14:creationId xmlns:p14="http://schemas.microsoft.com/office/powerpoint/2010/main" val="38098696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65</a:t>
            </a:fld>
            <a:endParaRPr lang="zh-CN" altLang="en-US"/>
          </a:p>
        </p:txBody>
      </p:sp>
    </p:spTree>
    <p:extLst>
      <p:ext uri="{BB962C8B-B14F-4D97-AF65-F5344CB8AC3E}">
        <p14:creationId xmlns:p14="http://schemas.microsoft.com/office/powerpoint/2010/main" val="41783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10</a:t>
            </a:fld>
            <a:endParaRPr lang="zh-CN" altLang="en-US"/>
          </a:p>
        </p:txBody>
      </p:sp>
    </p:spTree>
    <p:extLst>
      <p:ext uri="{BB962C8B-B14F-4D97-AF65-F5344CB8AC3E}">
        <p14:creationId xmlns:p14="http://schemas.microsoft.com/office/powerpoint/2010/main" val="7138968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66</a:t>
            </a:fld>
            <a:endParaRPr lang="zh-CN" altLang="en-US"/>
          </a:p>
        </p:txBody>
      </p:sp>
    </p:spTree>
    <p:extLst>
      <p:ext uri="{BB962C8B-B14F-4D97-AF65-F5344CB8AC3E}">
        <p14:creationId xmlns:p14="http://schemas.microsoft.com/office/powerpoint/2010/main" val="729864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67</a:t>
            </a:fld>
            <a:endParaRPr lang="zh-CN" altLang="en-US"/>
          </a:p>
        </p:txBody>
      </p:sp>
    </p:spTree>
    <p:extLst>
      <p:ext uri="{BB962C8B-B14F-4D97-AF65-F5344CB8AC3E}">
        <p14:creationId xmlns:p14="http://schemas.microsoft.com/office/powerpoint/2010/main" val="26178916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68</a:t>
            </a:fld>
            <a:endParaRPr lang="zh-CN" altLang="en-US"/>
          </a:p>
        </p:txBody>
      </p:sp>
    </p:spTree>
    <p:extLst>
      <p:ext uri="{BB962C8B-B14F-4D97-AF65-F5344CB8AC3E}">
        <p14:creationId xmlns:p14="http://schemas.microsoft.com/office/powerpoint/2010/main" val="20829171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69</a:t>
            </a:fld>
            <a:endParaRPr lang="zh-CN" altLang="en-US"/>
          </a:p>
        </p:txBody>
      </p:sp>
    </p:spTree>
    <p:extLst>
      <p:ext uri="{BB962C8B-B14F-4D97-AF65-F5344CB8AC3E}">
        <p14:creationId xmlns:p14="http://schemas.microsoft.com/office/powerpoint/2010/main" val="31686069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70</a:t>
            </a:fld>
            <a:endParaRPr lang="zh-CN" altLang="en-US"/>
          </a:p>
        </p:txBody>
      </p:sp>
    </p:spTree>
    <p:extLst>
      <p:ext uri="{BB962C8B-B14F-4D97-AF65-F5344CB8AC3E}">
        <p14:creationId xmlns:p14="http://schemas.microsoft.com/office/powerpoint/2010/main" val="21033813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71</a:t>
            </a:fld>
            <a:endParaRPr lang="zh-CN" altLang="en-US"/>
          </a:p>
        </p:txBody>
      </p:sp>
    </p:spTree>
    <p:extLst>
      <p:ext uri="{BB962C8B-B14F-4D97-AF65-F5344CB8AC3E}">
        <p14:creationId xmlns:p14="http://schemas.microsoft.com/office/powerpoint/2010/main" val="13071750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72</a:t>
            </a:fld>
            <a:endParaRPr lang="zh-CN" altLang="en-US"/>
          </a:p>
        </p:txBody>
      </p:sp>
    </p:spTree>
    <p:extLst>
      <p:ext uri="{BB962C8B-B14F-4D97-AF65-F5344CB8AC3E}">
        <p14:creationId xmlns:p14="http://schemas.microsoft.com/office/powerpoint/2010/main" val="39789817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73</a:t>
            </a:fld>
            <a:endParaRPr lang="zh-CN" altLang="en-US"/>
          </a:p>
        </p:txBody>
      </p:sp>
    </p:spTree>
    <p:extLst>
      <p:ext uri="{BB962C8B-B14F-4D97-AF65-F5344CB8AC3E}">
        <p14:creationId xmlns:p14="http://schemas.microsoft.com/office/powerpoint/2010/main" val="14682269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74</a:t>
            </a:fld>
            <a:endParaRPr lang="zh-CN" altLang="en-US"/>
          </a:p>
        </p:txBody>
      </p:sp>
    </p:spTree>
    <p:extLst>
      <p:ext uri="{BB962C8B-B14F-4D97-AF65-F5344CB8AC3E}">
        <p14:creationId xmlns:p14="http://schemas.microsoft.com/office/powerpoint/2010/main" val="11864370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75</a:t>
            </a:fld>
            <a:endParaRPr lang="zh-CN" altLang="en-US"/>
          </a:p>
        </p:txBody>
      </p:sp>
    </p:spTree>
    <p:extLst>
      <p:ext uri="{BB962C8B-B14F-4D97-AF65-F5344CB8AC3E}">
        <p14:creationId xmlns:p14="http://schemas.microsoft.com/office/powerpoint/2010/main" val="40051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11</a:t>
            </a:fld>
            <a:endParaRPr lang="zh-CN" altLang="en-US"/>
          </a:p>
        </p:txBody>
      </p:sp>
    </p:spTree>
    <p:extLst>
      <p:ext uri="{BB962C8B-B14F-4D97-AF65-F5344CB8AC3E}">
        <p14:creationId xmlns:p14="http://schemas.microsoft.com/office/powerpoint/2010/main" val="757739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12</a:t>
            </a:fld>
            <a:endParaRPr lang="zh-CN" altLang="en-US"/>
          </a:p>
        </p:txBody>
      </p:sp>
    </p:spTree>
    <p:extLst>
      <p:ext uri="{BB962C8B-B14F-4D97-AF65-F5344CB8AC3E}">
        <p14:creationId xmlns:p14="http://schemas.microsoft.com/office/powerpoint/2010/main" val="1294132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5082ED-84CD-4A28-B464-DE4576D5F2BF}" type="slidenum">
              <a:rPr lang="zh-CN" altLang="en-US" smtClean="0"/>
              <a:t>13</a:t>
            </a:fld>
            <a:endParaRPr lang="zh-CN" altLang="en-US"/>
          </a:p>
        </p:txBody>
      </p:sp>
    </p:spTree>
    <p:extLst>
      <p:ext uri="{BB962C8B-B14F-4D97-AF65-F5344CB8AC3E}">
        <p14:creationId xmlns:p14="http://schemas.microsoft.com/office/powerpoint/2010/main" val="1019872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C369230-7E64-4FFE-A458-02D791243604}" type="datetimeFigureOut">
              <a:rPr lang="zh-CN" altLang="en-US" smtClean="0"/>
              <a:t>2022/12/3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369230-7E64-4FFE-A458-02D791243604}" type="datetimeFigureOut">
              <a:rPr lang="zh-CN" altLang="en-US" smtClean="0"/>
              <a:t>2022/12/3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369230-7E64-4FFE-A458-02D791243604}" type="datetimeFigureOut">
              <a:rPr lang="zh-CN" altLang="en-US" smtClean="0"/>
              <a:t>2022/12/3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C369230-7E64-4FFE-A458-02D791243604}" type="datetimeFigureOut">
              <a:rPr lang="zh-CN" altLang="en-US" smtClean="0"/>
              <a:t>2022/12/3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C369230-7E64-4FFE-A458-02D791243604}" type="datetimeFigureOut">
              <a:rPr lang="zh-CN" altLang="en-US" smtClean="0"/>
              <a:t>2022/12/3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C369230-7E64-4FFE-A458-02D791243604}" type="datetimeFigureOut">
              <a:rPr lang="zh-CN" altLang="en-US" smtClean="0"/>
              <a:t>2022/12/3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C369230-7E64-4FFE-A458-02D791243604}" type="datetimeFigureOut">
              <a:rPr lang="zh-CN" altLang="en-US" smtClean="0"/>
              <a:t>2022/12/3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C369230-7E64-4FFE-A458-02D791243604}" type="datetimeFigureOut">
              <a:rPr lang="zh-CN" altLang="en-US" smtClean="0"/>
              <a:t>2022/12/3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369230-7E64-4FFE-A458-02D791243604}" type="datetimeFigureOut">
              <a:rPr lang="zh-CN" altLang="en-US" smtClean="0"/>
              <a:t>2022/12/3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C369230-7E64-4FFE-A458-02D791243604}" type="datetimeFigureOut">
              <a:rPr lang="zh-CN" altLang="en-US" smtClean="0"/>
              <a:t>2022/12/3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C369230-7E64-4FFE-A458-02D791243604}" type="datetimeFigureOut">
              <a:rPr lang="zh-CN" altLang="en-US" smtClean="0"/>
              <a:t>2022/12/3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9973232-FD7B-4013-98CE-DEC35D0E4B9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7E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69230-7E64-4FFE-A458-02D791243604}" type="datetimeFigureOut">
              <a:rPr lang="zh-CN" altLang="en-US" smtClean="0"/>
              <a:t>2022/12/3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973232-FD7B-4013-98CE-DEC35D0E4B9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10.bin"/><Relationship Id="rId3" Type="http://schemas.openxmlformats.org/officeDocument/2006/relationships/notesSlide" Target="../notesSlides/notesSlide6.xml"/><Relationship Id="rId7" Type="http://schemas.openxmlformats.org/officeDocument/2006/relationships/oleObject" Target="../embeddings/oleObject7.bin"/><Relationship Id="rId12"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0.png"/><Relationship Id="rId11" Type="http://schemas.openxmlformats.org/officeDocument/2006/relationships/oleObject" Target="../embeddings/oleObject9.bin"/><Relationship Id="rId5" Type="http://schemas.openxmlformats.org/officeDocument/2006/relationships/image" Target="../media/image15.wmf"/><Relationship Id="rId10" Type="http://schemas.openxmlformats.org/officeDocument/2006/relationships/image" Target="../media/image17.wmf"/><Relationship Id="rId4" Type="http://schemas.openxmlformats.org/officeDocument/2006/relationships/oleObject" Target="../embeddings/oleObject6.bin"/><Relationship Id="rId9" Type="http://schemas.openxmlformats.org/officeDocument/2006/relationships/oleObject" Target="../embeddings/oleObject8.bin"/><Relationship Id="rId14" Type="http://schemas.openxmlformats.org/officeDocument/2006/relationships/image" Target="../media/image19.w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11.bin"/><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8.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1.wmf"/><Relationship Id="rId5" Type="http://schemas.openxmlformats.org/officeDocument/2006/relationships/oleObject" Target="../embeddings/oleObject12.bin"/><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4.wmf"/><Relationship Id="rId5" Type="http://schemas.openxmlformats.org/officeDocument/2006/relationships/oleObject" Target="../embeddings/oleObject14.bin"/><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11.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4.wmf"/><Relationship Id="rId11" Type="http://schemas.openxmlformats.org/officeDocument/2006/relationships/image" Target="../media/image26.wmf"/><Relationship Id="rId5" Type="http://schemas.openxmlformats.org/officeDocument/2006/relationships/oleObject" Target="../embeddings/oleObject14.bin"/><Relationship Id="rId10" Type="http://schemas.openxmlformats.org/officeDocument/2006/relationships/oleObject" Target="../embeddings/oleObject16.bin"/><Relationship Id="rId4" Type="http://schemas.openxmlformats.org/officeDocument/2006/relationships/image" Target="../media/image27.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2.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8.bin"/><Relationship Id="rId5" Type="http://schemas.openxmlformats.org/officeDocument/2006/relationships/image" Target="../media/image29.wmf"/><Relationship Id="rId10" Type="http://schemas.openxmlformats.org/officeDocument/2006/relationships/image" Target="../media/image31.png"/><Relationship Id="rId4" Type="http://schemas.openxmlformats.org/officeDocument/2006/relationships/oleObject" Target="../embeddings/oleObject17.bin"/><Relationship Id="rId9" Type="http://schemas.openxmlformats.org/officeDocument/2006/relationships/image" Target="../media/image30.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13.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21.bin"/><Relationship Id="rId5" Type="http://schemas.openxmlformats.org/officeDocument/2006/relationships/image" Target="../media/image32.wmf"/><Relationship Id="rId10" Type="http://schemas.openxmlformats.org/officeDocument/2006/relationships/image" Target="../media/image35.png"/><Relationship Id="rId4" Type="http://schemas.openxmlformats.org/officeDocument/2006/relationships/oleObject" Target="../embeddings/oleObject20.bin"/><Relationship Id="rId9" Type="http://schemas.openxmlformats.org/officeDocument/2006/relationships/image" Target="../media/image34.wmf"/></Relationships>
</file>

<file path=ppt/slides/_rels/slide18.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notesSlide" Target="../notesSlides/notesSlide14.xml"/><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2.wmf"/><Relationship Id="rId5" Type="http://schemas.openxmlformats.org/officeDocument/2006/relationships/oleObject" Target="../embeddings/oleObject23.bin"/><Relationship Id="rId10" Type="http://schemas.openxmlformats.org/officeDocument/2006/relationships/image" Target="../media/image36.wmf"/><Relationship Id="rId4" Type="http://schemas.openxmlformats.org/officeDocument/2006/relationships/image" Target="../media/image37.png"/><Relationship Id="rId9" Type="http://schemas.openxmlformats.org/officeDocument/2006/relationships/oleObject" Target="../embeddings/oleObject25.bin"/></Relationships>
</file>

<file path=ppt/slides/_rels/slide19.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15.xml"/><Relationship Id="rId7" Type="http://schemas.openxmlformats.org/officeDocument/2006/relationships/oleObject" Target="../embeddings/oleObject26.bin"/><Relationship Id="rId12"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2.png"/><Relationship Id="rId11" Type="http://schemas.openxmlformats.org/officeDocument/2006/relationships/oleObject" Target="../embeddings/oleObject28.bin"/><Relationship Id="rId5" Type="http://schemas.openxmlformats.org/officeDocument/2006/relationships/image" Target="../media/image41.png"/><Relationship Id="rId10" Type="http://schemas.openxmlformats.org/officeDocument/2006/relationships/image" Target="../media/image38.wmf"/><Relationship Id="rId4" Type="http://schemas.openxmlformats.org/officeDocument/2006/relationships/image" Target="../media/image40.png"/><Relationship Id="rId9"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notesSlide" Target="../notesSlides/notesSlide16.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3.wmf"/><Relationship Id="rId5" Type="http://schemas.openxmlformats.org/officeDocument/2006/relationships/oleObject" Target="../embeddings/oleObject29.bin"/><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7.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2.bin"/><Relationship Id="rId5" Type="http://schemas.openxmlformats.org/officeDocument/2006/relationships/image" Target="../media/image46.wmf"/><Relationship Id="rId4"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18.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3.bin"/><Relationship Id="rId5" Type="http://schemas.openxmlformats.org/officeDocument/2006/relationships/image" Target="../media/image51.emf"/><Relationship Id="rId4" Type="http://schemas.openxmlformats.org/officeDocument/2006/relationships/image" Target="../media/image50.png"/><Relationship Id="rId9" Type="http://schemas.openxmlformats.org/officeDocument/2006/relationships/image" Target="../media/image49.wmf"/></Relationships>
</file>

<file path=ppt/slides/_rels/slide23.xml.rels><?xml version="1.0" encoding="UTF-8" standalone="yes"?>
<Relationships xmlns="http://schemas.openxmlformats.org/package/2006/relationships"><Relationship Id="rId8" Type="http://schemas.openxmlformats.org/officeDocument/2006/relationships/image" Target="../media/image52.wmf"/><Relationship Id="rId13" Type="http://schemas.openxmlformats.org/officeDocument/2006/relationships/image" Target="../media/image57.png"/><Relationship Id="rId3" Type="http://schemas.openxmlformats.org/officeDocument/2006/relationships/notesSlide" Target="../notesSlides/notesSlide19.xml"/><Relationship Id="rId7" Type="http://schemas.openxmlformats.org/officeDocument/2006/relationships/oleObject" Target="../embeddings/oleObject36.bin"/><Relationship Id="rId12"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6.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image" Target="../media/image55.wmf"/><Relationship Id="rId10" Type="http://schemas.openxmlformats.org/officeDocument/2006/relationships/image" Target="../media/image53.wmf"/><Relationship Id="rId4" Type="http://schemas.openxmlformats.org/officeDocument/2006/relationships/image" Target="../media/image56.png"/><Relationship Id="rId9" Type="http://schemas.openxmlformats.org/officeDocument/2006/relationships/oleObject" Target="../embeddings/oleObject37.bin"/><Relationship Id="rId14" Type="http://schemas.openxmlformats.org/officeDocument/2006/relationships/oleObject" Target="../embeddings/oleObject39.bin"/></Relationships>
</file>

<file path=ppt/slides/_rels/slide24.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notesSlide" Target="../notesSlides/notesSlide20.xml"/><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6.wmf"/><Relationship Id="rId5" Type="http://schemas.openxmlformats.org/officeDocument/2006/relationships/oleObject" Target="../embeddings/oleObject40.bin"/><Relationship Id="rId4" Type="http://schemas.openxmlformats.org/officeDocument/2006/relationships/image" Target="../media/image59.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60.png"/><Relationship Id="rId5" Type="http://schemas.openxmlformats.org/officeDocument/2006/relationships/image" Target="../media/image58.wmf"/><Relationship Id="rId4" Type="http://schemas.openxmlformats.org/officeDocument/2006/relationships/oleObject" Target="../embeddings/oleObject42.bin"/></Relationships>
</file>

<file path=ppt/slides/_rels/slide26.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notesSlide" Target="../notesSlides/notesSlide22.xml"/><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62.png"/><Relationship Id="rId11" Type="http://schemas.openxmlformats.org/officeDocument/2006/relationships/image" Target="../media/image42.png"/><Relationship Id="rId5" Type="http://schemas.openxmlformats.org/officeDocument/2006/relationships/image" Target="../media/image61.wmf"/><Relationship Id="rId10" Type="http://schemas.openxmlformats.org/officeDocument/2006/relationships/image" Target="../media/image66.jpeg"/><Relationship Id="rId4" Type="http://schemas.openxmlformats.org/officeDocument/2006/relationships/oleObject" Target="../embeddings/oleObject43.bin"/><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5.bin"/><Relationship Id="rId13" Type="http://schemas.openxmlformats.org/officeDocument/2006/relationships/image" Target="../media/image74.wmf"/><Relationship Id="rId3" Type="http://schemas.openxmlformats.org/officeDocument/2006/relationships/notesSlide" Target="../notesSlides/notesSlide25.xml"/><Relationship Id="rId7" Type="http://schemas.openxmlformats.org/officeDocument/2006/relationships/image" Target="../media/image71.wmf"/><Relationship Id="rId12"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44.bin"/><Relationship Id="rId11" Type="http://schemas.openxmlformats.org/officeDocument/2006/relationships/image" Target="../media/image73.wmf"/><Relationship Id="rId5" Type="http://schemas.openxmlformats.org/officeDocument/2006/relationships/image" Target="../media/image77.png"/><Relationship Id="rId15" Type="http://schemas.openxmlformats.org/officeDocument/2006/relationships/image" Target="../media/image75.wmf"/><Relationship Id="rId10" Type="http://schemas.openxmlformats.org/officeDocument/2006/relationships/oleObject" Target="../embeddings/oleObject46.bin"/><Relationship Id="rId4" Type="http://schemas.openxmlformats.org/officeDocument/2006/relationships/image" Target="../media/image76.png"/><Relationship Id="rId9" Type="http://schemas.openxmlformats.org/officeDocument/2006/relationships/image" Target="../media/image72.wmf"/><Relationship Id="rId14" Type="http://schemas.openxmlformats.org/officeDocument/2006/relationships/oleObject" Target="../embeddings/oleObject48.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26.xml"/><Relationship Id="rId7" Type="http://schemas.openxmlformats.org/officeDocument/2006/relationships/image" Target="../media/image74.wmf"/><Relationship Id="rId12"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50.bin"/><Relationship Id="rId11" Type="http://schemas.openxmlformats.org/officeDocument/2006/relationships/oleObject" Target="../embeddings/oleObject52.bin"/><Relationship Id="rId5" Type="http://schemas.openxmlformats.org/officeDocument/2006/relationships/image" Target="../media/image73.wmf"/><Relationship Id="rId10" Type="http://schemas.openxmlformats.org/officeDocument/2006/relationships/image" Target="../media/image76.png"/><Relationship Id="rId4" Type="http://schemas.openxmlformats.org/officeDocument/2006/relationships/oleObject" Target="../embeddings/oleObject49.bin"/><Relationship Id="rId9" Type="http://schemas.openxmlformats.org/officeDocument/2006/relationships/image" Target="../media/image75.w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27.xml"/><Relationship Id="rId7" Type="http://schemas.openxmlformats.org/officeDocument/2006/relationships/image" Target="../media/image73.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53.bin"/><Relationship Id="rId11" Type="http://schemas.openxmlformats.org/officeDocument/2006/relationships/image" Target="../media/image75.wmf"/><Relationship Id="rId5" Type="http://schemas.openxmlformats.org/officeDocument/2006/relationships/image" Target="../media/image46.wmf"/><Relationship Id="rId10" Type="http://schemas.openxmlformats.org/officeDocument/2006/relationships/oleObject" Target="../embeddings/oleObject55.bin"/><Relationship Id="rId4" Type="http://schemas.openxmlformats.org/officeDocument/2006/relationships/oleObject" Target="../embeddings/oleObject31.bin"/><Relationship Id="rId9" Type="http://schemas.openxmlformats.org/officeDocument/2006/relationships/image" Target="../media/image74.wmf"/></Relationships>
</file>

<file path=ppt/slides/_rels/slide33.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notesSlide" Target="../notesSlides/notesSlide28.xml"/><Relationship Id="rId7" Type="http://schemas.openxmlformats.org/officeDocument/2006/relationships/oleObject" Target="../embeddings/oleObject57.bin"/><Relationship Id="rId12"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72.wmf"/><Relationship Id="rId11" Type="http://schemas.openxmlformats.org/officeDocument/2006/relationships/oleObject" Target="../embeddings/oleObject59.bin"/><Relationship Id="rId5" Type="http://schemas.openxmlformats.org/officeDocument/2006/relationships/oleObject" Target="../embeddings/oleObject56.bin"/><Relationship Id="rId10" Type="http://schemas.openxmlformats.org/officeDocument/2006/relationships/image" Target="../media/image74.wmf"/><Relationship Id="rId4" Type="http://schemas.openxmlformats.org/officeDocument/2006/relationships/image" Target="../media/image76.png"/><Relationship Id="rId9" Type="http://schemas.openxmlformats.org/officeDocument/2006/relationships/oleObject" Target="../embeddings/oleObject58.bin"/></Relationships>
</file>

<file path=ppt/slides/_rels/slide34.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notesSlide" Target="../notesSlides/notesSlide29.xml"/><Relationship Id="rId7" Type="http://schemas.openxmlformats.org/officeDocument/2006/relationships/oleObject" Target="../embeddings/oleObject61.bin"/><Relationship Id="rId12"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72.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74.wmf"/><Relationship Id="rId4" Type="http://schemas.openxmlformats.org/officeDocument/2006/relationships/image" Target="../media/image76.png"/><Relationship Id="rId9" Type="http://schemas.openxmlformats.org/officeDocument/2006/relationships/oleObject" Target="../embeddings/oleObject62.bin"/></Relationships>
</file>

<file path=ppt/slides/_rels/slide35.xml.rels><?xml version="1.0" encoding="UTF-8" standalone="yes"?>
<Relationships xmlns="http://schemas.openxmlformats.org/package/2006/relationships"><Relationship Id="rId8" Type="http://schemas.openxmlformats.org/officeDocument/2006/relationships/image" Target="../media/image73.wmf"/><Relationship Id="rId13" Type="http://schemas.openxmlformats.org/officeDocument/2006/relationships/image" Target="../media/image78.png"/><Relationship Id="rId3" Type="http://schemas.openxmlformats.org/officeDocument/2006/relationships/notesSlide" Target="../notesSlides/notesSlide30.xml"/><Relationship Id="rId7" Type="http://schemas.openxmlformats.org/officeDocument/2006/relationships/oleObject" Target="../embeddings/oleObject65.bin"/><Relationship Id="rId12"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72.wmf"/><Relationship Id="rId11" Type="http://schemas.openxmlformats.org/officeDocument/2006/relationships/oleObject" Target="../embeddings/oleObject67.bin"/><Relationship Id="rId5" Type="http://schemas.openxmlformats.org/officeDocument/2006/relationships/oleObject" Target="../embeddings/oleObject64.bin"/><Relationship Id="rId10" Type="http://schemas.openxmlformats.org/officeDocument/2006/relationships/image" Target="../media/image74.wmf"/><Relationship Id="rId4" Type="http://schemas.openxmlformats.org/officeDocument/2006/relationships/image" Target="../media/image76.png"/><Relationship Id="rId9" Type="http://schemas.openxmlformats.org/officeDocument/2006/relationships/oleObject" Target="../embeddings/oleObject66.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75.wmf"/><Relationship Id="rId3" Type="http://schemas.openxmlformats.org/officeDocument/2006/relationships/notesSlide" Target="../notesSlides/notesSlide31.xml"/><Relationship Id="rId7" Type="http://schemas.openxmlformats.org/officeDocument/2006/relationships/image" Target="../media/image72.wmf"/><Relationship Id="rId12"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68.bin"/><Relationship Id="rId11" Type="http://schemas.openxmlformats.org/officeDocument/2006/relationships/image" Target="../media/image74.wmf"/><Relationship Id="rId5" Type="http://schemas.openxmlformats.org/officeDocument/2006/relationships/image" Target="../media/image76.png"/><Relationship Id="rId10" Type="http://schemas.openxmlformats.org/officeDocument/2006/relationships/oleObject" Target="../embeddings/oleObject70.bin"/><Relationship Id="rId4" Type="http://schemas.openxmlformats.org/officeDocument/2006/relationships/image" Target="../media/image79.png"/><Relationship Id="rId9" Type="http://schemas.openxmlformats.org/officeDocument/2006/relationships/image" Target="../media/image73.w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89.wmf"/><Relationship Id="rId3" Type="http://schemas.openxmlformats.org/officeDocument/2006/relationships/notesSlide" Target="../notesSlides/notesSlide35.xml"/><Relationship Id="rId7" Type="http://schemas.openxmlformats.org/officeDocument/2006/relationships/image" Target="../media/image86.wmf"/><Relationship Id="rId12"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72.bin"/><Relationship Id="rId11" Type="http://schemas.openxmlformats.org/officeDocument/2006/relationships/image" Target="../media/image88.wmf"/><Relationship Id="rId5" Type="http://schemas.openxmlformats.org/officeDocument/2006/relationships/image" Target="../media/image91.jpeg"/><Relationship Id="rId15" Type="http://schemas.openxmlformats.org/officeDocument/2006/relationships/image" Target="../media/image90.wmf"/><Relationship Id="rId10" Type="http://schemas.openxmlformats.org/officeDocument/2006/relationships/oleObject" Target="../embeddings/oleObject74.bin"/><Relationship Id="rId4" Type="http://schemas.openxmlformats.org/officeDocument/2006/relationships/image" Target="../media/image82.png"/><Relationship Id="rId9" Type="http://schemas.openxmlformats.org/officeDocument/2006/relationships/image" Target="../media/image87.wmf"/><Relationship Id="rId14" Type="http://schemas.openxmlformats.org/officeDocument/2006/relationships/oleObject" Target="../embeddings/oleObject76.bin"/></Relationships>
</file>

<file path=ppt/slides/_rels/slide42.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81.bin"/><Relationship Id="rId18" Type="http://schemas.openxmlformats.org/officeDocument/2006/relationships/image" Target="../media/image97.wmf"/><Relationship Id="rId26" Type="http://schemas.openxmlformats.org/officeDocument/2006/relationships/image" Target="../media/image101.wmf"/><Relationship Id="rId3" Type="http://schemas.openxmlformats.org/officeDocument/2006/relationships/notesSlide" Target="../notesSlides/notesSlide36.xml"/><Relationship Id="rId21" Type="http://schemas.openxmlformats.org/officeDocument/2006/relationships/oleObject" Target="../embeddings/oleObject85.bin"/><Relationship Id="rId7" Type="http://schemas.openxmlformats.org/officeDocument/2006/relationships/oleObject" Target="../embeddings/oleObject78.bin"/><Relationship Id="rId12" Type="http://schemas.openxmlformats.org/officeDocument/2006/relationships/image" Target="../media/image94.wmf"/><Relationship Id="rId17" Type="http://schemas.openxmlformats.org/officeDocument/2006/relationships/oleObject" Target="../embeddings/oleObject83.bin"/><Relationship Id="rId25" Type="http://schemas.openxmlformats.org/officeDocument/2006/relationships/oleObject" Target="../embeddings/oleObject87.bin"/><Relationship Id="rId2" Type="http://schemas.openxmlformats.org/officeDocument/2006/relationships/slideLayout" Target="../slideLayouts/slideLayout2.xml"/><Relationship Id="rId16" Type="http://schemas.openxmlformats.org/officeDocument/2006/relationships/image" Target="../media/image96.wmf"/><Relationship Id="rId20" Type="http://schemas.openxmlformats.org/officeDocument/2006/relationships/image" Target="../media/image98.wmf"/><Relationship Id="rId29" Type="http://schemas.openxmlformats.org/officeDocument/2006/relationships/oleObject" Target="../embeddings/oleObject89.bin"/><Relationship Id="rId1" Type="http://schemas.openxmlformats.org/officeDocument/2006/relationships/vmlDrawing" Target="../drawings/vmlDrawing28.vml"/><Relationship Id="rId6" Type="http://schemas.openxmlformats.org/officeDocument/2006/relationships/image" Target="../media/image86.wmf"/><Relationship Id="rId11" Type="http://schemas.openxmlformats.org/officeDocument/2006/relationships/oleObject" Target="../embeddings/oleObject80.bin"/><Relationship Id="rId24" Type="http://schemas.openxmlformats.org/officeDocument/2006/relationships/image" Target="../media/image100.wmf"/><Relationship Id="rId5" Type="http://schemas.openxmlformats.org/officeDocument/2006/relationships/oleObject" Target="../embeddings/oleObject77.bin"/><Relationship Id="rId15" Type="http://schemas.openxmlformats.org/officeDocument/2006/relationships/oleObject" Target="../embeddings/oleObject82.bin"/><Relationship Id="rId23" Type="http://schemas.openxmlformats.org/officeDocument/2006/relationships/oleObject" Target="../embeddings/oleObject86.bin"/><Relationship Id="rId28" Type="http://schemas.openxmlformats.org/officeDocument/2006/relationships/image" Target="../media/image102.wmf"/><Relationship Id="rId10" Type="http://schemas.openxmlformats.org/officeDocument/2006/relationships/image" Target="../media/image93.wmf"/><Relationship Id="rId19" Type="http://schemas.openxmlformats.org/officeDocument/2006/relationships/oleObject" Target="../embeddings/oleObject84.bin"/><Relationship Id="rId4" Type="http://schemas.openxmlformats.org/officeDocument/2006/relationships/image" Target="../media/image91.jpeg"/><Relationship Id="rId9" Type="http://schemas.openxmlformats.org/officeDocument/2006/relationships/oleObject" Target="../embeddings/oleObject79.bin"/><Relationship Id="rId14" Type="http://schemas.openxmlformats.org/officeDocument/2006/relationships/image" Target="../media/image95.wmf"/><Relationship Id="rId22" Type="http://schemas.openxmlformats.org/officeDocument/2006/relationships/image" Target="../media/image99.wmf"/><Relationship Id="rId27" Type="http://schemas.openxmlformats.org/officeDocument/2006/relationships/oleObject" Target="../embeddings/oleObject88.bin"/><Relationship Id="rId30" Type="http://schemas.openxmlformats.org/officeDocument/2006/relationships/image" Target="../media/image103.wmf"/></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notesSlide" Target="../notesSlides/notesSlide38.xml"/><Relationship Id="rId7"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90.bin"/><Relationship Id="rId5" Type="http://schemas.openxmlformats.org/officeDocument/2006/relationships/image" Target="../media/image61.wmf"/><Relationship Id="rId4" Type="http://schemas.openxmlformats.org/officeDocument/2006/relationships/oleObject" Target="../embeddings/oleObject43.bin"/><Relationship Id="rId9" Type="http://schemas.openxmlformats.org/officeDocument/2006/relationships/image" Target="../media/image74.wmf"/></Relationships>
</file>

<file path=ppt/slides/_rels/slide45.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notesSlide" Target="../notesSlides/notesSlide39.xml"/><Relationship Id="rId7"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05.wmf"/><Relationship Id="rId5" Type="http://schemas.openxmlformats.org/officeDocument/2006/relationships/oleObject" Target="../embeddings/oleObject91.bin"/><Relationship Id="rId10" Type="http://schemas.openxmlformats.org/officeDocument/2006/relationships/image" Target="../media/image106.wmf"/><Relationship Id="rId4" Type="http://schemas.openxmlformats.org/officeDocument/2006/relationships/image" Target="../media/image107.png"/><Relationship Id="rId9" Type="http://schemas.openxmlformats.org/officeDocument/2006/relationships/oleObject" Target="../embeddings/oleObject92.bin"/></Relationships>
</file>

<file path=ppt/slides/_rels/slide4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40.xml"/><Relationship Id="rId7" Type="http://schemas.openxmlformats.org/officeDocument/2006/relationships/image" Target="../media/image108.wmf"/><Relationship Id="rId12"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93.bin"/><Relationship Id="rId11" Type="http://schemas.openxmlformats.org/officeDocument/2006/relationships/oleObject" Target="../embeddings/oleObject95.bin"/><Relationship Id="rId5" Type="http://schemas.openxmlformats.org/officeDocument/2006/relationships/image" Target="../media/image74.wmf"/><Relationship Id="rId10" Type="http://schemas.openxmlformats.org/officeDocument/2006/relationships/image" Target="../media/image109.wmf"/><Relationship Id="rId4" Type="http://schemas.openxmlformats.org/officeDocument/2006/relationships/oleObject" Target="../embeddings/oleObject70.bin"/><Relationship Id="rId9" Type="http://schemas.openxmlformats.org/officeDocument/2006/relationships/oleObject" Target="../embeddings/oleObject94.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11.png"/><Relationship Id="rId5" Type="http://schemas.openxmlformats.org/officeDocument/2006/relationships/image" Target="../media/image74.wmf"/><Relationship Id="rId4" Type="http://schemas.openxmlformats.org/officeDocument/2006/relationships/oleObject" Target="../embeddings/oleObject70.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11.png"/><Relationship Id="rId5" Type="http://schemas.openxmlformats.org/officeDocument/2006/relationships/image" Target="../media/image74.wmf"/><Relationship Id="rId4" Type="http://schemas.openxmlformats.org/officeDocument/2006/relationships/oleObject" Target="../embeddings/oleObject70.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11.png"/><Relationship Id="rId5" Type="http://schemas.openxmlformats.org/officeDocument/2006/relationships/image" Target="../media/image74.wmf"/><Relationship Id="rId4" Type="http://schemas.openxmlformats.org/officeDocument/2006/relationships/oleObject" Target="../embeddings/oleObject70.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xml"/><Relationship Id="rId7" Type="http://schemas.openxmlformats.org/officeDocument/2006/relationships/image" Target="../media/image2.wmf"/><Relationship Id="rId12"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wmf"/><Relationship Id="rId5" Type="http://schemas.openxmlformats.org/officeDocument/2006/relationships/image" Target="../media/image6.png"/><Relationship Id="rId10" Type="http://schemas.openxmlformats.org/officeDocument/2006/relationships/oleObject" Target="../embeddings/oleObject3.bin"/><Relationship Id="rId4" Type="http://schemas.openxmlformats.org/officeDocument/2006/relationships/image" Target="../media/image5.png"/><Relationship Id="rId9" Type="http://schemas.openxmlformats.org/officeDocument/2006/relationships/image" Target="../media/image3.w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11.png"/><Relationship Id="rId5" Type="http://schemas.openxmlformats.org/officeDocument/2006/relationships/image" Target="../media/image74.wmf"/><Relationship Id="rId4" Type="http://schemas.openxmlformats.org/officeDocument/2006/relationships/oleObject" Target="../embeddings/oleObject70.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notesSlide" Target="../notesSlides/notesSlide45.xml"/><Relationship Id="rId7"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97.bin"/><Relationship Id="rId5" Type="http://schemas.openxmlformats.org/officeDocument/2006/relationships/image" Target="../media/image114.wmf"/><Relationship Id="rId4" Type="http://schemas.openxmlformats.org/officeDocument/2006/relationships/oleObject" Target="../embeddings/oleObject96.bin"/><Relationship Id="rId9" Type="http://schemas.openxmlformats.org/officeDocument/2006/relationships/image" Target="../media/image116.wmf"/></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49.wmf"/><Relationship Id="rId5" Type="http://schemas.openxmlformats.org/officeDocument/2006/relationships/oleObject" Target="../embeddings/oleObject34.bin"/><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123.wmf"/><Relationship Id="rId18" Type="http://schemas.openxmlformats.org/officeDocument/2006/relationships/oleObject" Target="../embeddings/oleObject106.bin"/><Relationship Id="rId26" Type="http://schemas.openxmlformats.org/officeDocument/2006/relationships/oleObject" Target="../embeddings/oleObject111.bin"/><Relationship Id="rId3" Type="http://schemas.openxmlformats.org/officeDocument/2006/relationships/notesSlide" Target="../notesSlides/notesSlide48.xml"/><Relationship Id="rId21" Type="http://schemas.openxmlformats.org/officeDocument/2006/relationships/oleObject" Target="../embeddings/oleObject108.bin"/><Relationship Id="rId7" Type="http://schemas.openxmlformats.org/officeDocument/2006/relationships/image" Target="../media/image120.wmf"/><Relationship Id="rId12" Type="http://schemas.openxmlformats.org/officeDocument/2006/relationships/oleObject" Target="../embeddings/oleObject103.bin"/><Relationship Id="rId17" Type="http://schemas.openxmlformats.org/officeDocument/2006/relationships/image" Target="../media/image125.wmf"/><Relationship Id="rId25" Type="http://schemas.openxmlformats.org/officeDocument/2006/relationships/image" Target="../media/image128.wmf"/><Relationship Id="rId2" Type="http://schemas.openxmlformats.org/officeDocument/2006/relationships/slideLayout" Target="../slideLayouts/slideLayout2.xml"/><Relationship Id="rId16" Type="http://schemas.openxmlformats.org/officeDocument/2006/relationships/oleObject" Target="../embeddings/oleObject105.bin"/><Relationship Id="rId20" Type="http://schemas.openxmlformats.org/officeDocument/2006/relationships/oleObject" Target="../embeddings/oleObject107.bin"/><Relationship Id="rId29" Type="http://schemas.openxmlformats.org/officeDocument/2006/relationships/image" Target="../media/image130.wmf"/><Relationship Id="rId1" Type="http://schemas.openxmlformats.org/officeDocument/2006/relationships/vmlDrawing" Target="../drawings/vmlDrawing38.vml"/><Relationship Id="rId6" Type="http://schemas.openxmlformats.org/officeDocument/2006/relationships/oleObject" Target="../embeddings/oleObject100.bin"/><Relationship Id="rId11" Type="http://schemas.openxmlformats.org/officeDocument/2006/relationships/image" Target="../media/image122.wmf"/><Relationship Id="rId24" Type="http://schemas.openxmlformats.org/officeDocument/2006/relationships/oleObject" Target="../embeddings/oleObject110.bin"/><Relationship Id="rId5" Type="http://schemas.openxmlformats.org/officeDocument/2006/relationships/image" Target="../media/image119.wmf"/><Relationship Id="rId15" Type="http://schemas.openxmlformats.org/officeDocument/2006/relationships/image" Target="../media/image124.wmf"/><Relationship Id="rId23" Type="http://schemas.openxmlformats.org/officeDocument/2006/relationships/oleObject" Target="../embeddings/oleObject109.bin"/><Relationship Id="rId28" Type="http://schemas.openxmlformats.org/officeDocument/2006/relationships/oleObject" Target="../embeddings/oleObject112.bin"/><Relationship Id="rId10" Type="http://schemas.openxmlformats.org/officeDocument/2006/relationships/oleObject" Target="../embeddings/oleObject102.bin"/><Relationship Id="rId19" Type="http://schemas.openxmlformats.org/officeDocument/2006/relationships/image" Target="../media/image126.wmf"/><Relationship Id="rId4" Type="http://schemas.openxmlformats.org/officeDocument/2006/relationships/oleObject" Target="../embeddings/oleObject99.bin"/><Relationship Id="rId9" Type="http://schemas.openxmlformats.org/officeDocument/2006/relationships/image" Target="../media/image121.wmf"/><Relationship Id="rId14" Type="http://schemas.openxmlformats.org/officeDocument/2006/relationships/oleObject" Target="../embeddings/oleObject104.bin"/><Relationship Id="rId22" Type="http://schemas.openxmlformats.org/officeDocument/2006/relationships/image" Target="../media/image127.wmf"/><Relationship Id="rId27" Type="http://schemas.openxmlformats.org/officeDocument/2006/relationships/image" Target="../media/image129.wmf"/></Relationships>
</file>

<file path=ppt/slides/_rels/slide55.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notesSlide" Target="../notesSlides/notesSlide49.xml"/><Relationship Id="rId7"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31.wmf"/><Relationship Id="rId5" Type="http://schemas.openxmlformats.org/officeDocument/2006/relationships/oleObject" Target="../embeddings/oleObject113.bin"/><Relationship Id="rId4" Type="http://schemas.openxmlformats.org/officeDocument/2006/relationships/image" Target="../media/image133.jpe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17.bin"/><Relationship Id="rId3" Type="http://schemas.openxmlformats.org/officeDocument/2006/relationships/notesSlide" Target="../notesSlides/notesSlide50.xml"/><Relationship Id="rId7" Type="http://schemas.openxmlformats.org/officeDocument/2006/relationships/image" Target="../media/image135.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116.bin"/><Relationship Id="rId5" Type="http://schemas.openxmlformats.org/officeDocument/2006/relationships/image" Target="../media/image134.wmf"/><Relationship Id="rId4" Type="http://schemas.openxmlformats.org/officeDocument/2006/relationships/oleObject" Target="../embeddings/oleObject115.bin"/></Relationships>
</file>

<file path=ppt/slides/_rels/slide57.xml.rels><?xml version="1.0" encoding="UTF-8" standalone="yes"?>
<Relationships xmlns="http://schemas.openxmlformats.org/package/2006/relationships"><Relationship Id="rId8" Type="http://schemas.openxmlformats.org/officeDocument/2006/relationships/image" Target="../media/image137.wmf"/><Relationship Id="rId13" Type="http://schemas.openxmlformats.org/officeDocument/2006/relationships/oleObject" Target="../embeddings/oleObject122.bin"/><Relationship Id="rId18" Type="http://schemas.openxmlformats.org/officeDocument/2006/relationships/image" Target="../media/image142.wmf"/><Relationship Id="rId3" Type="http://schemas.openxmlformats.org/officeDocument/2006/relationships/notesSlide" Target="../notesSlides/notesSlide51.xml"/><Relationship Id="rId7" Type="http://schemas.openxmlformats.org/officeDocument/2006/relationships/oleObject" Target="../embeddings/oleObject119.bin"/><Relationship Id="rId12" Type="http://schemas.openxmlformats.org/officeDocument/2006/relationships/image" Target="../media/image139.wmf"/><Relationship Id="rId17" Type="http://schemas.openxmlformats.org/officeDocument/2006/relationships/oleObject" Target="../embeddings/oleObject124.bin"/><Relationship Id="rId2" Type="http://schemas.openxmlformats.org/officeDocument/2006/relationships/slideLayout" Target="../slideLayouts/slideLayout2.xml"/><Relationship Id="rId16" Type="http://schemas.openxmlformats.org/officeDocument/2006/relationships/image" Target="../media/image141.wmf"/><Relationship Id="rId20" Type="http://schemas.openxmlformats.org/officeDocument/2006/relationships/image" Target="../media/image143.wmf"/><Relationship Id="rId1" Type="http://schemas.openxmlformats.org/officeDocument/2006/relationships/vmlDrawing" Target="../drawings/vmlDrawing41.vml"/><Relationship Id="rId6" Type="http://schemas.openxmlformats.org/officeDocument/2006/relationships/image" Target="../media/image136.wmf"/><Relationship Id="rId11" Type="http://schemas.openxmlformats.org/officeDocument/2006/relationships/oleObject" Target="../embeddings/oleObject121.bin"/><Relationship Id="rId5" Type="http://schemas.openxmlformats.org/officeDocument/2006/relationships/oleObject" Target="../embeddings/oleObject118.bin"/><Relationship Id="rId15" Type="http://schemas.openxmlformats.org/officeDocument/2006/relationships/oleObject" Target="../embeddings/oleObject123.bin"/><Relationship Id="rId10" Type="http://schemas.openxmlformats.org/officeDocument/2006/relationships/image" Target="../media/image138.wmf"/><Relationship Id="rId19" Type="http://schemas.openxmlformats.org/officeDocument/2006/relationships/oleObject" Target="../embeddings/oleObject125.bin"/><Relationship Id="rId4" Type="http://schemas.openxmlformats.org/officeDocument/2006/relationships/image" Target="../media/image144.png"/><Relationship Id="rId9" Type="http://schemas.openxmlformats.org/officeDocument/2006/relationships/oleObject" Target="../embeddings/oleObject120.bin"/><Relationship Id="rId14" Type="http://schemas.openxmlformats.org/officeDocument/2006/relationships/image" Target="../media/image140.wmf"/></Relationships>
</file>

<file path=ppt/slides/_rels/slide58.xml.rels><?xml version="1.0" encoding="UTF-8" standalone="yes"?>
<Relationships xmlns="http://schemas.openxmlformats.org/package/2006/relationships"><Relationship Id="rId3" Type="http://schemas.openxmlformats.org/officeDocument/2006/relationships/hyperlink" Target="http://holger.dammertz.org/stuff/notes_HammersleyOnHemisphere.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59.xml.rels><?xml version="1.0" encoding="UTF-8" standalone="yes"?>
<Relationships xmlns="http://schemas.openxmlformats.org/package/2006/relationships"><Relationship Id="rId3" Type="http://schemas.openxmlformats.org/officeDocument/2006/relationships/hyperlink" Target="http://holger.dammertz.org/stuff/notes_HammersleyOnHemisphere.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27.bin"/><Relationship Id="rId13" Type="http://schemas.openxmlformats.org/officeDocument/2006/relationships/image" Target="../media/image149.wmf"/><Relationship Id="rId18" Type="http://schemas.openxmlformats.org/officeDocument/2006/relationships/oleObject" Target="../embeddings/oleObject132.bin"/><Relationship Id="rId3" Type="http://schemas.openxmlformats.org/officeDocument/2006/relationships/notesSlide" Target="../notesSlides/notesSlide54.xml"/><Relationship Id="rId21" Type="http://schemas.openxmlformats.org/officeDocument/2006/relationships/image" Target="../media/image153.wmf"/><Relationship Id="rId7" Type="http://schemas.openxmlformats.org/officeDocument/2006/relationships/image" Target="../media/image146.wmf"/><Relationship Id="rId12" Type="http://schemas.openxmlformats.org/officeDocument/2006/relationships/oleObject" Target="../embeddings/oleObject129.bin"/><Relationship Id="rId17" Type="http://schemas.openxmlformats.org/officeDocument/2006/relationships/image" Target="../media/image151.wmf"/><Relationship Id="rId2" Type="http://schemas.openxmlformats.org/officeDocument/2006/relationships/slideLayout" Target="../slideLayouts/slideLayout2.xml"/><Relationship Id="rId16" Type="http://schemas.openxmlformats.org/officeDocument/2006/relationships/oleObject" Target="../embeddings/oleObject131.bin"/><Relationship Id="rId20" Type="http://schemas.openxmlformats.org/officeDocument/2006/relationships/oleObject" Target="../embeddings/oleObject133.bin"/><Relationship Id="rId1" Type="http://schemas.openxmlformats.org/officeDocument/2006/relationships/vmlDrawing" Target="../drawings/vmlDrawing42.vml"/><Relationship Id="rId6" Type="http://schemas.openxmlformats.org/officeDocument/2006/relationships/oleObject" Target="../embeddings/oleObject126.bin"/><Relationship Id="rId11" Type="http://schemas.openxmlformats.org/officeDocument/2006/relationships/image" Target="../media/image148.wmf"/><Relationship Id="rId5" Type="http://schemas.openxmlformats.org/officeDocument/2006/relationships/image" Target="../media/image155.png"/><Relationship Id="rId15" Type="http://schemas.openxmlformats.org/officeDocument/2006/relationships/image" Target="../media/image150.wmf"/><Relationship Id="rId10" Type="http://schemas.openxmlformats.org/officeDocument/2006/relationships/oleObject" Target="../embeddings/oleObject128.bin"/><Relationship Id="rId19" Type="http://schemas.openxmlformats.org/officeDocument/2006/relationships/image" Target="../media/image152.wmf"/><Relationship Id="rId4" Type="http://schemas.openxmlformats.org/officeDocument/2006/relationships/image" Target="../media/image154.png"/><Relationship Id="rId9" Type="http://schemas.openxmlformats.org/officeDocument/2006/relationships/image" Target="../media/image147.wmf"/><Relationship Id="rId14" Type="http://schemas.openxmlformats.org/officeDocument/2006/relationships/oleObject" Target="../embeddings/oleObject130.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35.bin"/><Relationship Id="rId3" Type="http://schemas.openxmlformats.org/officeDocument/2006/relationships/notesSlide" Target="../notesSlides/notesSlide55.xml"/><Relationship Id="rId7" Type="http://schemas.openxmlformats.org/officeDocument/2006/relationships/image" Target="../media/image156.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134.bin"/><Relationship Id="rId5" Type="http://schemas.openxmlformats.org/officeDocument/2006/relationships/image" Target="../media/image155.png"/><Relationship Id="rId4" Type="http://schemas.openxmlformats.org/officeDocument/2006/relationships/image" Target="../media/image154.png"/><Relationship Id="rId9" Type="http://schemas.openxmlformats.org/officeDocument/2006/relationships/image" Target="../media/image157.wmf"/></Relationships>
</file>

<file path=ppt/slides/_rels/slide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6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6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hyperlink" Target="https://developer.nvidia.com/gpugems/gpugems3/part-iii-rendering/chapter-20-gpu-based-importance-sampling" TargetMode="External"/><Relationship Id="rId3" Type="http://schemas.openxmlformats.org/officeDocument/2006/relationships/notesSlide" Target="../notesSlides/notesSlide61.xml"/><Relationship Id="rId7" Type="http://schemas.openxmlformats.org/officeDocument/2006/relationships/image" Target="../media/image163.wmf"/><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136.bin"/><Relationship Id="rId5" Type="http://schemas.openxmlformats.org/officeDocument/2006/relationships/image" Target="../media/image164.jpeg"/><Relationship Id="rId4" Type="http://schemas.openxmlformats.org/officeDocument/2006/relationships/image" Target="../media/image159.png"/></Relationships>
</file>

<file path=ppt/slides/_rels/slide68.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139.bin"/><Relationship Id="rId18" Type="http://schemas.openxmlformats.org/officeDocument/2006/relationships/image" Target="../media/image169.wmf"/><Relationship Id="rId3" Type="http://schemas.openxmlformats.org/officeDocument/2006/relationships/notesSlide" Target="../notesSlides/notesSlide62.xml"/><Relationship Id="rId21" Type="http://schemas.openxmlformats.org/officeDocument/2006/relationships/image" Target="../media/image172.png"/><Relationship Id="rId7" Type="http://schemas.openxmlformats.org/officeDocument/2006/relationships/oleObject" Target="../embeddings/oleObject78.bin"/><Relationship Id="rId12" Type="http://schemas.openxmlformats.org/officeDocument/2006/relationships/image" Target="../media/image166.wmf"/><Relationship Id="rId17" Type="http://schemas.openxmlformats.org/officeDocument/2006/relationships/oleObject" Target="../embeddings/oleObject141.bin"/><Relationship Id="rId2" Type="http://schemas.openxmlformats.org/officeDocument/2006/relationships/slideLayout" Target="../slideLayouts/slideLayout2.xml"/><Relationship Id="rId16" Type="http://schemas.openxmlformats.org/officeDocument/2006/relationships/image" Target="../media/image168.wmf"/><Relationship Id="rId20" Type="http://schemas.openxmlformats.org/officeDocument/2006/relationships/image" Target="../media/image170.wmf"/><Relationship Id="rId1" Type="http://schemas.openxmlformats.org/officeDocument/2006/relationships/vmlDrawing" Target="../drawings/vmlDrawing45.vml"/><Relationship Id="rId6" Type="http://schemas.openxmlformats.org/officeDocument/2006/relationships/image" Target="../media/image86.wmf"/><Relationship Id="rId11" Type="http://schemas.openxmlformats.org/officeDocument/2006/relationships/oleObject" Target="../embeddings/oleObject138.bin"/><Relationship Id="rId5" Type="http://schemas.openxmlformats.org/officeDocument/2006/relationships/oleObject" Target="../embeddings/oleObject77.bin"/><Relationship Id="rId15" Type="http://schemas.openxmlformats.org/officeDocument/2006/relationships/oleObject" Target="../embeddings/oleObject140.bin"/><Relationship Id="rId23" Type="http://schemas.openxmlformats.org/officeDocument/2006/relationships/image" Target="../media/image171.wmf"/><Relationship Id="rId10" Type="http://schemas.openxmlformats.org/officeDocument/2006/relationships/image" Target="../media/image165.wmf"/><Relationship Id="rId19" Type="http://schemas.openxmlformats.org/officeDocument/2006/relationships/oleObject" Target="../embeddings/oleObject142.bin"/><Relationship Id="rId4" Type="http://schemas.openxmlformats.org/officeDocument/2006/relationships/image" Target="../media/image91.jpeg"/><Relationship Id="rId9" Type="http://schemas.openxmlformats.org/officeDocument/2006/relationships/oleObject" Target="../embeddings/oleObject137.bin"/><Relationship Id="rId14" Type="http://schemas.openxmlformats.org/officeDocument/2006/relationships/image" Target="../media/image167.wmf"/><Relationship Id="rId22" Type="http://schemas.openxmlformats.org/officeDocument/2006/relationships/oleObject" Target="../embeddings/oleObject143.bin"/></Relationships>
</file>

<file path=ppt/slides/_rels/slide69.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98.bin"/><Relationship Id="rId3" Type="http://schemas.openxmlformats.org/officeDocument/2006/relationships/notesSlide" Target="../notesSlides/notesSlide64.xml"/><Relationship Id="rId7" Type="http://schemas.openxmlformats.org/officeDocument/2006/relationships/image" Target="../media/image115.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97.bin"/><Relationship Id="rId5" Type="http://schemas.openxmlformats.org/officeDocument/2006/relationships/image" Target="../media/image114.wmf"/><Relationship Id="rId4" Type="http://schemas.openxmlformats.org/officeDocument/2006/relationships/oleObject" Target="../embeddings/oleObject96.bin"/><Relationship Id="rId9" Type="http://schemas.openxmlformats.org/officeDocument/2006/relationships/image" Target="../media/image116.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146.bin"/><Relationship Id="rId13" Type="http://schemas.openxmlformats.org/officeDocument/2006/relationships/image" Target="../media/image177.wmf"/><Relationship Id="rId18" Type="http://schemas.openxmlformats.org/officeDocument/2006/relationships/oleObject" Target="../embeddings/oleObject151.bin"/><Relationship Id="rId3" Type="http://schemas.openxmlformats.org/officeDocument/2006/relationships/notesSlide" Target="../notesSlides/notesSlide65.xml"/><Relationship Id="rId21" Type="http://schemas.openxmlformats.org/officeDocument/2006/relationships/image" Target="../media/image181.wmf"/><Relationship Id="rId7" Type="http://schemas.openxmlformats.org/officeDocument/2006/relationships/image" Target="../media/image174.wmf"/><Relationship Id="rId12" Type="http://schemas.openxmlformats.org/officeDocument/2006/relationships/oleObject" Target="../embeddings/oleObject148.bin"/><Relationship Id="rId17" Type="http://schemas.openxmlformats.org/officeDocument/2006/relationships/image" Target="../media/image179.wmf"/><Relationship Id="rId2" Type="http://schemas.openxmlformats.org/officeDocument/2006/relationships/slideLayout" Target="../slideLayouts/slideLayout2.xml"/><Relationship Id="rId16" Type="http://schemas.openxmlformats.org/officeDocument/2006/relationships/oleObject" Target="../embeddings/oleObject150.bin"/><Relationship Id="rId20" Type="http://schemas.openxmlformats.org/officeDocument/2006/relationships/oleObject" Target="../embeddings/oleObject152.bin"/><Relationship Id="rId1" Type="http://schemas.openxmlformats.org/officeDocument/2006/relationships/vmlDrawing" Target="../drawings/vmlDrawing47.vml"/><Relationship Id="rId6" Type="http://schemas.openxmlformats.org/officeDocument/2006/relationships/oleObject" Target="../embeddings/oleObject145.bin"/><Relationship Id="rId11" Type="http://schemas.openxmlformats.org/officeDocument/2006/relationships/image" Target="../media/image176.wmf"/><Relationship Id="rId5" Type="http://schemas.openxmlformats.org/officeDocument/2006/relationships/image" Target="../media/image173.wmf"/><Relationship Id="rId15" Type="http://schemas.openxmlformats.org/officeDocument/2006/relationships/image" Target="../media/image178.wmf"/><Relationship Id="rId10" Type="http://schemas.openxmlformats.org/officeDocument/2006/relationships/oleObject" Target="../embeddings/oleObject147.bin"/><Relationship Id="rId19" Type="http://schemas.openxmlformats.org/officeDocument/2006/relationships/image" Target="../media/image180.wmf"/><Relationship Id="rId4" Type="http://schemas.openxmlformats.org/officeDocument/2006/relationships/oleObject" Target="../embeddings/oleObject144.bin"/><Relationship Id="rId9" Type="http://schemas.openxmlformats.org/officeDocument/2006/relationships/image" Target="../media/image175.wmf"/><Relationship Id="rId14" Type="http://schemas.openxmlformats.org/officeDocument/2006/relationships/oleObject" Target="../embeddings/oleObject149.bin"/></Relationships>
</file>

<file path=ppt/slides/_rels/slide72.xml.rels><?xml version="1.0" encoding="UTF-8" standalone="yes"?>
<Relationships xmlns="http://schemas.openxmlformats.org/package/2006/relationships"><Relationship Id="rId8" Type="http://schemas.openxmlformats.org/officeDocument/2006/relationships/oleObject" Target="../embeddings/oleObject155.bin"/><Relationship Id="rId3" Type="http://schemas.openxmlformats.org/officeDocument/2006/relationships/notesSlide" Target="../notesSlides/notesSlide66.xml"/><Relationship Id="rId7" Type="http://schemas.openxmlformats.org/officeDocument/2006/relationships/image" Target="../media/image180.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154.bin"/><Relationship Id="rId5" Type="http://schemas.openxmlformats.org/officeDocument/2006/relationships/image" Target="../media/image179.wmf"/><Relationship Id="rId10" Type="http://schemas.openxmlformats.org/officeDocument/2006/relationships/image" Target="../media/image182.png"/><Relationship Id="rId4" Type="http://schemas.openxmlformats.org/officeDocument/2006/relationships/oleObject" Target="../embeddings/oleObject153.bin"/><Relationship Id="rId9" Type="http://schemas.openxmlformats.org/officeDocument/2006/relationships/image" Target="../media/image181.wmf"/></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158.bin"/><Relationship Id="rId3" Type="http://schemas.openxmlformats.org/officeDocument/2006/relationships/notesSlide" Target="../notesSlides/notesSlide67.xml"/><Relationship Id="rId7" Type="http://schemas.openxmlformats.org/officeDocument/2006/relationships/image" Target="../media/image180.wmf"/><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157.bin"/><Relationship Id="rId5" Type="http://schemas.openxmlformats.org/officeDocument/2006/relationships/image" Target="../media/image179.wmf"/><Relationship Id="rId10" Type="http://schemas.openxmlformats.org/officeDocument/2006/relationships/image" Target="../media/image182.png"/><Relationship Id="rId4" Type="http://schemas.openxmlformats.org/officeDocument/2006/relationships/oleObject" Target="../embeddings/oleObject156.bin"/><Relationship Id="rId9" Type="http://schemas.openxmlformats.org/officeDocument/2006/relationships/image" Target="../media/image181.wmf"/></Relationships>
</file>

<file path=ppt/slides/_rels/slide7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image" Target="../media/image11.w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5.bin"/><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矩形 502"/>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p:cNvGrpSpPr/>
          <p:nvPr/>
        </p:nvGrpSpPr>
        <p:grpSpPr>
          <a:xfrm>
            <a:off x="2015814" y="725002"/>
            <a:ext cx="1060762" cy="3382254"/>
            <a:chOff x="1879600" y="473076"/>
            <a:chExt cx="1271588" cy="4054475"/>
          </a:xfrm>
        </p:grpSpPr>
        <p:sp>
          <p:nvSpPr>
            <p:cNvPr id="8" name="Freeform 5"/>
            <p:cNvSpPr>
              <a:spLocks noEditPoints="1"/>
            </p:cNvSpPr>
            <p:nvPr/>
          </p:nvSpPr>
          <p:spPr bwMode="auto">
            <a:xfrm>
              <a:off x="2316163" y="2701926"/>
              <a:ext cx="712788" cy="1711325"/>
            </a:xfrm>
            <a:custGeom>
              <a:avLst/>
              <a:gdLst>
                <a:gd name="T0" fmla="*/ 156 w 168"/>
                <a:gd name="T1" fmla="*/ 391 h 403"/>
                <a:gd name="T2" fmla="*/ 167 w 168"/>
                <a:gd name="T3" fmla="*/ 403 h 403"/>
                <a:gd name="T4" fmla="*/ 159 w 168"/>
                <a:gd name="T5" fmla="*/ 389 h 403"/>
                <a:gd name="T6" fmla="*/ 120 w 168"/>
                <a:gd name="T7" fmla="*/ 348 h 403"/>
                <a:gd name="T8" fmla="*/ 131 w 168"/>
                <a:gd name="T9" fmla="*/ 364 h 403"/>
                <a:gd name="T10" fmla="*/ 149 w 168"/>
                <a:gd name="T11" fmla="*/ 383 h 403"/>
                <a:gd name="T12" fmla="*/ 150 w 168"/>
                <a:gd name="T13" fmla="*/ 383 h 403"/>
                <a:gd name="T14" fmla="*/ 146 w 168"/>
                <a:gd name="T15" fmla="*/ 373 h 403"/>
                <a:gd name="T16" fmla="*/ 120 w 168"/>
                <a:gd name="T17" fmla="*/ 348 h 403"/>
                <a:gd name="T18" fmla="*/ 88 w 168"/>
                <a:gd name="T19" fmla="*/ 299 h 403"/>
                <a:gd name="T20" fmla="*/ 88 w 168"/>
                <a:gd name="T21" fmla="*/ 304 h 403"/>
                <a:gd name="T22" fmla="*/ 114 w 168"/>
                <a:gd name="T23" fmla="*/ 343 h 403"/>
                <a:gd name="T24" fmla="*/ 119 w 168"/>
                <a:gd name="T25" fmla="*/ 339 h 403"/>
                <a:gd name="T26" fmla="*/ 90 w 168"/>
                <a:gd name="T27" fmla="*/ 300 h 403"/>
                <a:gd name="T28" fmla="*/ 88 w 168"/>
                <a:gd name="T29" fmla="*/ 299 h 403"/>
                <a:gd name="T30" fmla="*/ 62 w 168"/>
                <a:gd name="T31" fmla="*/ 257 h 403"/>
                <a:gd name="T32" fmla="*/ 84 w 168"/>
                <a:gd name="T33" fmla="*/ 297 h 403"/>
                <a:gd name="T34" fmla="*/ 86 w 168"/>
                <a:gd name="T35" fmla="*/ 297 h 403"/>
                <a:gd name="T36" fmla="*/ 89 w 168"/>
                <a:gd name="T37" fmla="*/ 293 h 403"/>
                <a:gd name="T38" fmla="*/ 62 w 168"/>
                <a:gd name="T39" fmla="*/ 254 h 403"/>
                <a:gd name="T40" fmla="*/ 41 w 168"/>
                <a:gd name="T41" fmla="*/ 197 h 403"/>
                <a:gd name="T42" fmla="*/ 40 w 168"/>
                <a:gd name="T43" fmla="*/ 204 h 403"/>
                <a:gd name="T44" fmla="*/ 58 w 168"/>
                <a:gd name="T45" fmla="*/ 249 h 403"/>
                <a:gd name="T46" fmla="*/ 64 w 168"/>
                <a:gd name="T47" fmla="*/ 244 h 403"/>
                <a:gd name="T48" fmla="*/ 43 w 168"/>
                <a:gd name="T49" fmla="*/ 198 h 403"/>
                <a:gd name="T50" fmla="*/ 41 w 168"/>
                <a:gd name="T51" fmla="*/ 195 h 403"/>
                <a:gd name="T52" fmla="*/ 25 w 168"/>
                <a:gd name="T53" fmla="*/ 154 h 403"/>
                <a:gd name="T54" fmla="*/ 38 w 168"/>
                <a:gd name="T55" fmla="*/ 193 h 403"/>
                <a:gd name="T56" fmla="*/ 40 w 168"/>
                <a:gd name="T57" fmla="*/ 194 h 403"/>
                <a:gd name="T58" fmla="*/ 43 w 168"/>
                <a:gd name="T59" fmla="*/ 191 h 403"/>
                <a:gd name="T60" fmla="*/ 32 w 168"/>
                <a:gd name="T61" fmla="*/ 150 h 403"/>
                <a:gd name="T62" fmla="*/ 16 w 168"/>
                <a:gd name="T63" fmla="*/ 98 h 403"/>
                <a:gd name="T64" fmla="*/ 14 w 168"/>
                <a:gd name="T65" fmla="*/ 105 h 403"/>
                <a:gd name="T66" fmla="*/ 22 w 168"/>
                <a:gd name="T67" fmla="*/ 141 h 403"/>
                <a:gd name="T68" fmla="*/ 29 w 168"/>
                <a:gd name="T69" fmla="*/ 138 h 403"/>
                <a:gd name="T70" fmla="*/ 17 w 168"/>
                <a:gd name="T71" fmla="*/ 99 h 403"/>
                <a:gd name="T72" fmla="*/ 4 w 168"/>
                <a:gd name="T73" fmla="*/ 0 h 403"/>
                <a:gd name="T74" fmla="*/ 0 w 168"/>
                <a:gd name="T75" fmla="*/ 5 h 403"/>
                <a:gd name="T76" fmla="*/ 2 w 168"/>
                <a:gd name="T77" fmla="*/ 27 h 403"/>
                <a:gd name="T78" fmla="*/ 12 w 168"/>
                <a:gd name="T79" fmla="*/ 94 h 403"/>
                <a:gd name="T80" fmla="*/ 14 w 168"/>
                <a:gd name="T81" fmla="*/ 94 h 403"/>
                <a:gd name="T82" fmla="*/ 15 w 168"/>
                <a:gd name="T83" fmla="*/ 94 h 403"/>
                <a:gd name="T84" fmla="*/ 17 w 168"/>
                <a:gd name="T85" fmla="*/ 83 h 403"/>
                <a:gd name="T86" fmla="*/ 8 w 168"/>
                <a:gd name="T87" fmla="*/ 14 h 403"/>
                <a:gd name="T88" fmla="*/ 8 w 168"/>
                <a:gd name="T89" fmla="*/ 5 h 403"/>
                <a:gd name="T90" fmla="*/ 6 w 168"/>
                <a:gd name="T91" fmla="*/ 1 h 403"/>
                <a:gd name="T92" fmla="*/ 4 w 168"/>
                <a:gd name="T9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403">
                  <a:moveTo>
                    <a:pt x="153" y="386"/>
                  </a:moveTo>
                  <a:cubicBezTo>
                    <a:pt x="154" y="388"/>
                    <a:pt x="155" y="389"/>
                    <a:pt x="156" y="391"/>
                  </a:cubicBezTo>
                  <a:cubicBezTo>
                    <a:pt x="159" y="394"/>
                    <a:pt x="163" y="398"/>
                    <a:pt x="166" y="402"/>
                  </a:cubicBezTo>
                  <a:cubicBezTo>
                    <a:pt x="166" y="402"/>
                    <a:pt x="167" y="403"/>
                    <a:pt x="167" y="403"/>
                  </a:cubicBezTo>
                  <a:cubicBezTo>
                    <a:pt x="168" y="403"/>
                    <a:pt x="168" y="402"/>
                    <a:pt x="168" y="401"/>
                  </a:cubicBezTo>
                  <a:cubicBezTo>
                    <a:pt x="165" y="397"/>
                    <a:pt x="162" y="393"/>
                    <a:pt x="159" y="389"/>
                  </a:cubicBezTo>
                  <a:cubicBezTo>
                    <a:pt x="157" y="388"/>
                    <a:pt x="155" y="387"/>
                    <a:pt x="153" y="386"/>
                  </a:cubicBezTo>
                  <a:moveTo>
                    <a:pt x="120" y="348"/>
                  </a:moveTo>
                  <a:cubicBezTo>
                    <a:pt x="120" y="349"/>
                    <a:pt x="121" y="350"/>
                    <a:pt x="121" y="352"/>
                  </a:cubicBezTo>
                  <a:cubicBezTo>
                    <a:pt x="124" y="356"/>
                    <a:pt x="128" y="360"/>
                    <a:pt x="131" y="364"/>
                  </a:cubicBezTo>
                  <a:cubicBezTo>
                    <a:pt x="137" y="371"/>
                    <a:pt x="143" y="377"/>
                    <a:pt x="149" y="383"/>
                  </a:cubicBezTo>
                  <a:cubicBezTo>
                    <a:pt x="149" y="383"/>
                    <a:pt x="149" y="383"/>
                    <a:pt x="149" y="383"/>
                  </a:cubicBezTo>
                  <a:cubicBezTo>
                    <a:pt x="149" y="383"/>
                    <a:pt x="149" y="383"/>
                    <a:pt x="149" y="383"/>
                  </a:cubicBezTo>
                  <a:cubicBezTo>
                    <a:pt x="149" y="383"/>
                    <a:pt x="149" y="383"/>
                    <a:pt x="150" y="383"/>
                  </a:cubicBezTo>
                  <a:cubicBezTo>
                    <a:pt x="150" y="382"/>
                    <a:pt x="151" y="381"/>
                    <a:pt x="152" y="380"/>
                  </a:cubicBezTo>
                  <a:cubicBezTo>
                    <a:pt x="150" y="378"/>
                    <a:pt x="148" y="375"/>
                    <a:pt x="146" y="373"/>
                  </a:cubicBezTo>
                  <a:cubicBezTo>
                    <a:pt x="139" y="366"/>
                    <a:pt x="133" y="358"/>
                    <a:pt x="128" y="350"/>
                  </a:cubicBezTo>
                  <a:cubicBezTo>
                    <a:pt x="125" y="349"/>
                    <a:pt x="123" y="349"/>
                    <a:pt x="120" y="348"/>
                  </a:cubicBezTo>
                  <a:moveTo>
                    <a:pt x="88" y="299"/>
                  </a:moveTo>
                  <a:cubicBezTo>
                    <a:pt x="88" y="299"/>
                    <a:pt x="88" y="299"/>
                    <a:pt x="88" y="299"/>
                  </a:cubicBezTo>
                  <a:cubicBezTo>
                    <a:pt x="88" y="300"/>
                    <a:pt x="88" y="300"/>
                    <a:pt x="88" y="301"/>
                  </a:cubicBezTo>
                  <a:cubicBezTo>
                    <a:pt x="88" y="302"/>
                    <a:pt x="88" y="303"/>
                    <a:pt x="88" y="304"/>
                  </a:cubicBezTo>
                  <a:cubicBezTo>
                    <a:pt x="92" y="311"/>
                    <a:pt x="96" y="317"/>
                    <a:pt x="101" y="324"/>
                  </a:cubicBezTo>
                  <a:cubicBezTo>
                    <a:pt x="105" y="330"/>
                    <a:pt x="110" y="337"/>
                    <a:pt x="114" y="343"/>
                  </a:cubicBezTo>
                  <a:cubicBezTo>
                    <a:pt x="115" y="343"/>
                    <a:pt x="115" y="343"/>
                    <a:pt x="115" y="343"/>
                  </a:cubicBezTo>
                  <a:cubicBezTo>
                    <a:pt x="116" y="341"/>
                    <a:pt x="118" y="340"/>
                    <a:pt x="119" y="339"/>
                  </a:cubicBezTo>
                  <a:cubicBezTo>
                    <a:pt x="110" y="327"/>
                    <a:pt x="102" y="315"/>
                    <a:pt x="94" y="302"/>
                  </a:cubicBezTo>
                  <a:cubicBezTo>
                    <a:pt x="93" y="301"/>
                    <a:pt x="91" y="301"/>
                    <a:pt x="90" y="300"/>
                  </a:cubicBezTo>
                  <a:cubicBezTo>
                    <a:pt x="89" y="300"/>
                    <a:pt x="88" y="299"/>
                    <a:pt x="88" y="299"/>
                  </a:cubicBezTo>
                  <a:cubicBezTo>
                    <a:pt x="88" y="299"/>
                    <a:pt x="88" y="299"/>
                    <a:pt x="88" y="299"/>
                  </a:cubicBezTo>
                  <a:moveTo>
                    <a:pt x="62" y="254"/>
                  </a:moveTo>
                  <a:cubicBezTo>
                    <a:pt x="62" y="255"/>
                    <a:pt x="62" y="256"/>
                    <a:pt x="62" y="257"/>
                  </a:cubicBezTo>
                  <a:cubicBezTo>
                    <a:pt x="69" y="271"/>
                    <a:pt x="76" y="284"/>
                    <a:pt x="84" y="297"/>
                  </a:cubicBezTo>
                  <a:cubicBezTo>
                    <a:pt x="84" y="297"/>
                    <a:pt x="84" y="297"/>
                    <a:pt x="84" y="297"/>
                  </a:cubicBezTo>
                  <a:cubicBezTo>
                    <a:pt x="85" y="296"/>
                    <a:pt x="85" y="296"/>
                    <a:pt x="85" y="296"/>
                  </a:cubicBezTo>
                  <a:cubicBezTo>
                    <a:pt x="85" y="296"/>
                    <a:pt x="86" y="296"/>
                    <a:pt x="86" y="297"/>
                  </a:cubicBezTo>
                  <a:cubicBezTo>
                    <a:pt x="86" y="296"/>
                    <a:pt x="86" y="295"/>
                    <a:pt x="87" y="295"/>
                  </a:cubicBezTo>
                  <a:cubicBezTo>
                    <a:pt x="87" y="294"/>
                    <a:pt x="88" y="293"/>
                    <a:pt x="89" y="293"/>
                  </a:cubicBezTo>
                  <a:cubicBezTo>
                    <a:pt x="82" y="281"/>
                    <a:pt x="76" y="269"/>
                    <a:pt x="70" y="257"/>
                  </a:cubicBezTo>
                  <a:cubicBezTo>
                    <a:pt x="67" y="256"/>
                    <a:pt x="65" y="255"/>
                    <a:pt x="62" y="254"/>
                  </a:cubicBezTo>
                  <a:moveTo>
                    <a:pt x="41" y="195"/>
                  </a:moveTo>
                  <a:cubicBezTo>
                    <a:pt x="41" y="196"/>
                    <a:pt x="41" y="196"/>
                    <a:pt x="41" y="197"/>
                  </a:cubicBezTo>
                  <a:cubicBezTo>
                    <a:pt x="41" y="197"/>
                    <a:pt x="41" y="198"/>
                    <a:pt x="41" y="199"/>
                  </a:cubicBezTo>
                  <a:cubicBezTo>
                    <a:pt x="40" y="200"/>
                    <a:pt x="40" y="202"/>
                    <a:pt x="40" y="204"/>
                  </a:cubicBezTo>
                  <a:cubicBezTo>
                    <a:pt x="43" y="214"/>
                    <a:pt x="47" y="224"/>
                    <a:pt x="51" y="233"/>
                  </a:cubicBezTo>
                  <a:cubicBezTo>
                    <a:pt x="53" y="239"/>
                    <a:pt x="55" y="244"/>
                    <a:pt x="58" y="249"/>
                  </a:cubicBezTo>
                  <a:cubicBezTo>
                    <a:pt x="58" y="248"/>
                    <a:pt x="58" y="248"/>
                    <a:pt x="59" y="248"/>
                  </a:cubicBezTo>
                  <a:cubicBezTo>
                    <a:pt x="60" y="247"/>
                    <a:pt x="62" y="246"/>
                    <a:pt x="64" y="244"/>
                  </a:cubicBezTo>
                  <a:cubicBezTo>
                    <a:pt x="57" y="230"/>
                    <a:pt x="51" y="215"/>
                    <a:pt x="46" y="199"/>
                  </a:cubicBezTo>
                  <a:cubicBezTo>
                    <a:pt x="45" y="199"/>
                    <a:pt x="44" y="198"/>
                    <a:pt x="43" y="198"/>
                  </a:cubicBezTo>
                  <a:cubicBezTo>
                    <a:pt x="43" y="197"/>
                    <a:pt x="42" y="197"/>
                    <a:pt x="42" y="196"/>
                  </a:cubicBezTo>
                  <a:cubicBezTo>
                    <a:pt x="41" y="196"/>
                    <a:pt x="41" y="196"/>
                    <a:pt x="41" y="195"/>
                  </a:cubicBezTo>
                  <a:moveTo>
                    <a:pt x="27" y="148"/>
                  </a:moveTo>
                  <a:cubicBezTo>
                    <a:pt x="27" y="150"/>
                    <a:pt x="26" y="152"/>
                    <a:pt x="25" y="154"/>
                  </a:cubicBezTo>
                  <a:cubicBezTo>
                    <a:pt x="29" y="168"/>
                    <a:pt x="32" y="181"/>
                    <a:pt x="36" y="194"/>
                  </a:cubicBezTo>
                  <a:cubicBezTo>
                    <a:pt x="37" y="194"/>
                    <a:pt x="37" y="193"/>
                    <a:pt x="38" y="193"/>
                  </a:cubicBezTo>
                  <a:cubicBezTo>
                    <a:pt x="38" y="193"/>
                    <a:pt x="38" y="193"/>
                    <a:pt x="38" y="193"/>
                  </a:cubicBezTo>
                  <a:cubicBezTo>
                    <a:pt x="39" y="193"/>
                    <a:pt x="40" y="194"/>
                    <a:pt x="40" y="194"/>
                  </a:cubicBezTo>
                  <a:cubicBezTo>
                    <a:pt x="40" y="193"/>
                    <a:pt x="40" y="193"/>
                    <a:pt x="41" y="192"/>
                  </a:cubicBezTo>
                  <a:cubicBezTo>
                    <a:pt x="42" y="191"/>
                    <a:pt x="42" y="191"/>
                    <a:pt x="43" y="191"/>
                  </a:cubicBezTo>
                  <a:cubicBezTo>
                    <a:pt x="43" y="190"/>
                    <a:pt x="43" y="190"/>
                    <a:pt x="43" y="190"/>
                  </a:cubicBezTo>
                  <a:cubicBezTo>
                    <a:pt x="39" y="177"/>
                    <a:pt x="35" y="164"/>
                    <a:pt x="32" y="150"/>
                  </a:cubicBezTo>
                  <a:cubicBezTo>
                    <a:pt x="30" y="149"/>
                    <a:pt x="29" y="149"/>
                    <a:pt x="27" y="148"/>
                  </a:cubicBezTo>
                  <a:moveTo>
                    <a:pt x="16" y="98"/>
                  </a:moveTo>
                  <a:cubicBezTo>
                    <a:pt x="16" y="98"/>
                    <a:pt x="16" y="99"/>
                    <a:pt x="16" y="100"/>
                  </a:cubicBezTo>
                  <a:cubicBezTo>
                    <a:pt x="15" y="101"/>
                    <a:pt x="14" y="103"/>
                    <a:pt x="14" y="105"/>
                  </a:cubicBezTo>
                  <a:cubicBezTo>
                    <a:pt x="16" y="113"/>
                    <a:pt x="18" y="122"/>
                    <a:pt x="19" y="130"/>
                  </a:cubicBezTo>
                  <a:cubicBezTo>
                    <a:pt x="20" y="134"/>
                    <a:pt x="21" y="138"/>
                    <a:pt x="22" y="141"/>
                  </a:cubicBezTo>
                  <a:cubicBezTo>
                    <a:pt x="23" y="141"/>
                    <a:pt x="24" y="141"/>
                    <a:pt x="25" y="141"/>
                  </a:cubicBezTo>
                  <a:cubicBezTo>
                    <a:pt x="26" y="140"/>
                    <a:pt x="27" y="139"/>
                    <a:pt x="29" y="138"/>
                  </a:cubicBezTo>
                  <a:cubicBezTo>
                    <a:pt x="26" y="126"/>
                    <a:pt x="23" y="113"/>
                    <a:pt x="21" y="101"/>
                  </a:cubicBezTo>
                  <a:cubicBezTo>
                    <a:pt x="20" y="100"/>
                    <a:pt x="19" y="100"/>
                    <a:pt x="17" y="99"/>
                  </a:cubicBezTo>
                  <a:cubicBezTo>
                    <a:pt x="17" y="99"/>
                    <a:pt x="16" y="98"/>
                    <a:pt x="16" y="98"/>
                  </a:cubicBezTo>
                  <a:moveTo>
                    <a:pt x="4" y="0"/>
                  </a:moveTo>
                  <a:cubicBezTo>
                    <a:pt x="3" y="0"/>
                    <a:pt x="2" y="0"/>
                    <a:pt x="2" y="1"/>
                  </a:cubicBezTo>
                  <a:cubicBezTo>
                    <a:pt x="1" y="2"/>
                    <a:pt x="0" y="4"/>
                    <a:pt x="0" y="5"/>
                  </a:cubicBezTo>
                  <a:cubicBezTo>
                    <a:pt x="3" y="8"/>
                    <a:pt x="2" y="11"/>
                    <a:pt x="1" y="14"/>
                  </a:cubicBezTo>
                  <a:cubicBezTo>
                    <a:pt x="1" y="18"/>
                    <a:pt x="1" y="22"/>
                    <a:pt x="2" y="27"/>
                  </a:cubicBezTo>
                  <a:cubicBezTo>
                    <a:pt x="3" y="43"/>
                    <a:pt x="4" y="60"/>
                    <a:pt x="8" y="77"/>
                  </a:cubicBezTo>
                  <a:cubicBezTo>
                    <a:pt x="9" y="82"/>
                    <a:pt x="10" y="88"/>
                    <a:pt x="12" y="94"/>
                  </a:cubicBezTo>
                  <a:cubicBezTo>
                    <a:pt x="12" y="94"/>
                    <a:pt x="13" y="94"/>
                    <a:pt x="14" y="94"/>
                  </a:cubicBezTo>
                  <a:cubicBezTo>
                    <a:pt x="14" y="94"/>
                    <a:pt x="14" y="94"/>
                    <a:pt x="14" y="94"/>
                  </a:cubicBezTo>
                  <a:cubicBezTo>
                    <a:pt x="14" y="94"/>
                    <a:pt x="15" y="94"/>
                    <a:pt x="15" y="94"/>
                  </a:cubicBezTo>
                  <a:cubicBezTo>
                    <a:pt x="15" y="94"/>
                    <a:pt x="15" y="94"/>
                    <a:pt x="15" y="94"/>
                  </a:cubicBezTo>
                  <a:cubicBezTo>
                    <a:pt x="16" y="93"/>
                    <a:pt x="17" y="92"/>
                    <a:pt x="19" y="91"/>
                  </a:cubicBezTo>
                  <a:cubicBezTo>
                    <a:pt x="18" y="88"/>
                    <a:pt x="17" y="86"/>
                    <a:pt x="17" y="83"/>
                  </a:cubicBezTo>
                  <a:cubicBezTo>
                    <a:pt x="13" y="65"/>
                    <a:pt x="10" y="46"/>
                    <a:pt x="9" y="27"/>
                  </a:cubicBezTo>
                  <a:cubicBezTo>
                    <a:pt x="9" y="23"/>
                    <a:pt x="8" y="19"/>
                    <a:pt x="8" y="14"/>
                  </a:cubicBezTo>
                  <a:cubicBezTo>
                    <a:pt x="8" y="12"/>
                    <a:pt x="8" y="10"/>
                    <a:pt x="8" y="8"/>
                  </a:cubicBezTo>
                  <a:cubicBezTo>
                    <a:pt x="8" y="6"/>
                    <a:pt x="8" y="5"/>
                    <a:pt x="8" y="5"/>
                  </a:cubicBezTo>
                  <a:cubicBezTo>
                    <a:pt x="8" y="5"/>
                    <a:pt x="7" y="5"/>
                    <a:pt x="7" y="6"/>
                  </a:cubicBezTo>
                  <a:cubicBezTo>
                    <a:pt x="8" y="4"/>
                    <a:pt x="8" y="2"/>
                    <a:pt x="6" y="1"/>
                  </a:cubicBezTo>
                  <a:cubicBezTo>
                    <a:pt x="6" y="1"/>
                    <a:pt x="6" y="1"/>
                    <a:pt x="6" y="1"/>
                  </a:cubicBezTo>
                  <a:cubicBezTo>
                    <a:pt x="5" y="0"/>
                    <a:pt x="5" y="0"/>
                    <a:pt x="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p:nvPr/>
          </p:nvSpPr>
          <p:spPr bwMode="auto">
            <a:xfrm>
              <a:off x="2193925" y="3101976"/>
              <a:ext cx="190500" cy="266700"/>
            </a:xfrm>
            <a:custGeom>
              <a:avLst/>
              <a:gdLst>
                <a:gd name="T0" fmla="*/ 43 w 45"/>
                <a:gd name="T1" fmla="*/ 0 h 63"/>
                <a:gd name="T2" fmla="*/ 41 w 45"/>
                <a:gd name="T3" fmla="*/ 0 h 63"/>
                <a:gd name="T4" fmla="*/ 25 w 45"/>
                <a:gd name="T5" fmla="*/ 6 h 63"/>
                <a:gd name="T6" fmla="*/ 12 w 45"/>
                <a:gd name="T7" fmla="*/ 18 h 63"/>
                <a:gd name="T8" fmla="*/ 0 w 45"/>
                <a:gd name="T9" fmla="*/ 62 h 63"/>
                <a:gd name="T10" fmla="*/ 1 w 45"/>
                <a:gd name="T11" fmla="*/ 63 h 63"/>
                <a:gd name="T12" fmla="*/ 1 w 45"/>
                <a:gd name="T13" fmla="*/ 62 h 63"/>
                <a:gd name="T14" fmla="*/ 1 w 45"/>
                <a:gd name="T15" fmla="*/ 62 h 63"/>
                <a:gd name="T16" fmla="*/ 16 w 45"/>
                <a:gd name="T17" fmla="*/ 52 h 63"/>
                <a:gd name="T18" fmla="*/ 30 w 45"/>
                <a:gd name="T19" fmla="*/ 39 h 63"/>
                <a:gd name="T20" fmla="*/ 43 w 45"/>
                <a:gd name="T21" fmla="*/ 11 h 63"/>
                <a:gd name="T22" fmla="*/ 45 w 45"/>
                <a:gd name="T23" fmla="*/ 6 h 63"/>
                <a:gd name="T24" fmla="*/ 45 w 45"/>
                <a:gd name="T25" fmla="*/ 4 h 63"/>
                <a:gd name="T26" fmla="*/ 45 w 45"/>
                <a:gd name="T27" fmla="*/ 4 h 63"/>
                <a:gd name="T28" fmla="*/ 44 w 45"/>
                <a:gd name="T29" fmla="*/ 0 h 63"/>
                <a:gd name="T30" fmla="*/ 43 w 45"/>
                <a:gd name="T31" fmla="*/ 0 h 63"/>
                <a:gd name="T32" fmla="*/ 43 w 45"/>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3">
                  <a:moveTo>
                    <a:pt x="43" y="0"/>
                  </a:moveTo>
                  <a:cubicBezTo>
                    <a:pt x="42" y="0"/>
                    <a:pt x="41" y="0"/>
                    <a:pt x="41" y="0"/>
                  </a:cubicBezTo>
                  <a:cubicBezTo>
                    <a:pt x="35" y="1"/>
                    <a:pt x="30" y="4"/>
                    <a:pt x="25" y="6"/>
                  </a:cubicBezTo>
                  <a:cubicBezTo>
                    <a:pt x="20" y="9"/>
                    <a:pt x="15" y="13"/>
                    <a:pt x="12" y="18"/>
                  </a:cubicBezTo>
                  <a:cubicBezTo>
                    <a:pt x="2" y="31"/>
                    <a:pt x="0" y="47"/>
                    <a:pt x="0" y="62"/>
                  </a:cubicBezTo>
                  <a:cubicBezTo>
                    <a:pt x="0" y="62"/>
                    <a:pt x="0" y="63"/>
                    <a:pt x="1" y="63"/>
                  </a:cubicBezTo>
                  <a:cubicBezTo>
                    <a:pt x="1" y="63"/>
                    <a:pt x="1" y="63"/>
                    <a:pt x="1" y="62"/>
                  </a:cubicBezTo>
                  <a:cubicBezTo>
                    <a:pt x="1" y="62"/>
                    <a:pt x="1" y="62"/>
                    <a:pt x="1" y="62"/>
                  </a:cubicBezTo>
                  <a:cubicBezTo>
                    <a:pt x="7" y="60"/>
                    <a:pt x="12" y="55"/>
                    <a:pt x="16" y="52"/>
                  </a:cubicBezTo>
                  <a:cubicBezTo>
                    <a:pt x="21" y="48"/>
                    <a:pt x="26" y="44"/>
                    <a:pt x="30" y="39"/>
                  </a:cubicBezTo>
                  <a:cubicBezTo>
                    <a:pt x="37" y="31"/>
                    <a:pt x="39" y="21"/>
                    <a:pt x="43" y="11"/>
                  </a:cubicBezTo>
                  <a:cubicBezTo>
                    <a:pt x="43" y="9"/>
                    <a:pt x="44" y="7"/>
                    <a:pt x="45" y="6"/>
                  </a:cubicBezTo>
                  <a:cubicBezTo>
                    <a:pt x="45" y="5"/>
                    <a:pt x="45" y="4"/>
                    <a:pt x="45" y="4"/>
                  </a:cubicBezTo>
                  <a:cubicBezTo>
                    <a:pt x="45" y="4"/>
                    <a:pt x="45" y="4"/>
                    <a:pt x="45" y="4"/>
                  </a:cubicBezTo>
                  <a:cubicBezTo>
                    <a:pt x="44" y="3"/>
                    <a:pt x="43" y="1"/>
                    <a:pt x="44" y="0"/>
                  </a:cubicBezTo>
                  <a:cubicBezTo>
                    <a:pt x="44" y="0"/>
                    <a:pt x="43" y="0"/>
                    <a:pt x="43" y="0"/>
                  </a:cubicBezTo>
                  <a:cubicBezTo>
                    <a:pt x="43" y="0"/>
                    <a:pt x="43" y="0"/>
                    <a:pt x="4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
            <p:cNvSpPr/>
            <p:nvPr/>
          </p:nvSpPr>
          <p:spPr bwMode="auto">
            <a:xfrm>
              <a:off x="2374900" y="3071813"/>
              <a:ext cx="314325" cy="127000"/>
            </a:xfrm>
            <a:custGeom>
              <a:avLst/>
              <a:gdLst>
                <a:gd name="T0" fmla="*/ 27 w 74"/>
                <a:gd name="T1" fmla="*/ 0 h 30"/>
                <a:gd name="T2" fmla="*/ 19 w 74"/>
                <a:gd name="T3" fmla="*/ 0 h 30"/>
                <a:gd name="T4" fmla="*/ 5 w 74"/>
                <a:gd name="T5" fmla="*/ 4 h 30"/>
                <a:gd name="T6" fmla="*/ 1 w 74"/>
                <a:gd name="T7" fmla="*/ 7 h 30"/>
                <a:gd name="T8" fmla="*/ 1 w 74"/>
                <a:gd name="T9" fmla="*/ 7 h 30"/>
                <a:gd name="T10" fmla="*/ 2 w 74"/>
                <a:gd name="T11" fmla="*/ 11 h 30"/>
                <a:gd name="T12" fmla="*/ 2 w 74"/>
                <a:gd name="T13" fmla="*/ 11 h 30"/>
                <a:gd name="T14" fmla="*/ 3 w 74"/>
                <a:gd name="T15" fmla="*/ 12 h 30"/>
                <a:gd name="T16" fmla="*/ 7 w 74"/>
                <a:gd name="T17" fmla="*/ 14 h 30"/>
                <a:gd name="T18" fmla="*/ 36 w 74"/>
                <a:gd name="T19" fmla="*/ 29 h 30"/>
                <a:gd name="T20" fmla="*/ 54 w 74"/>
                <a:gd name="T21" fmla="*/ 30 h 30"/>
                <a:gd name="T22" fmla="*/ 55 w 74"/>
                <a:gd name="T23" fmla="*/ 30 h 30"/>
                <a:gd name="T24" fmla="*/ 56 w 74"/>
                <a:gd name="T25" fmla="*/ 30 h 30"/>
                <a:gd name="T26" fmla="*/ 58 w 74"/>
                <a:gd name="T27" fmla="*/ 30 h 30"/>
                <a:gd name="T28" fmla="*/ 73 w 74"/>
                <a:gd name="T29" fmla="*/ 29 h 30"/>
                <a:gd name="T30" fmla="*/ 73 w 74"/>
                <a:gd name="T31" fmla="*/ 29 h 30"/>
                <a:gd name="T32" fmla="*/ 73 w 74"/>
                <a:gd name="T33" fmla="*/ 29 h 30"/>
                <a:gd name="T34" fmla="*/ 74 w 74"/>
                <a:gd name="T35" fmla="*/ 29 h 30"/>
                <a:gd name="T36" fmla="*/ 37 w 74"/>
                <a:gd name="T37" fmla="*/ 1 h 30"/>
                <a:gd name="T38" fmla="*/ 27 w 74"/>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30">
                  <a:moveTo>
                    <a:pt x="27" y="0"/>
                  </a:moveTo>
                  <a:cubicBezTo>
                    <a:pt x="24" y="0"/>
                    <a:pt x="22" y="0"/>
                    <a:pt x="19" y="0"/>
                  </a:cubicBezTo>
                  <a:cubicBezTo>
                    <a:pt x="15" y="1"/>
                    <a:pt x="9" y="2"/>
                    <a:pt x="5" y="4"/>
                  </a:cubicBezTo>
                  <a:cubicBezTo>
                    <a:pt x="3" y="5"/>
                    <a:pt x="2" y="6"/>
                    <a:pt x="1" y="7"/>
                  </a:cubicBezTo>
                  <a:cubicBezTo>
                    <a:pt x="1" y="7"/>
                    <a:pt x="1" y="7"/>
                    <a:pt x="1" y="7"/>
                  </a:cubicBezTo>
                  <a:cubicBezTo>
                    <a:pt x="0" y="8"/>
                    <a:pt x="1" y="10"/>
                    <a:pt x="2" y="11"/>
                  </a:cubicBezTo>
                  <a:cubicBezTo>
                    <a:pt x="2" y="11"/>
                    <a:pt x="2" y="11"/>
                    <a:pt x="2" y="11"/>
                  </a:cubicBezTo>
                  <a:cubicBezTo>
                    <a:pt x="2" y="11"/>
                    <a:pt x="3" y="12"/>
                    <a:pt x="3" y="12"/>
                  </a:cubicBezTo>
                  <a:cubicBezTo>
                    <a:pt x="5" y="13"/>
                    <a:pt x="6" y="13"/>
                    <a:pt x="7" y="14"/>
                  </a:cubicBezTo>
                  <a:cubicBezTo>
                    <a:pt x="16" y="19"/>
                    <a:pt x="24" y="27"/>
                    <a:pt x="36" y="29"/>
                  </a:cubicBezTo>
                  <a:cubicBezTo>
                    <a:pt x="42" y="30"/>
                    <a:pt x="48" y="30"/>
                    <a:pt x="54" y="30"/>
                  </a:cubicBezTo>
                  <a:cubicBezTo>
                    <a:pt x="54" y="30"/>
                    <a:pt x="54" y="30"/>
                    <a:pt x="55" y="30"/>
                  </a:cubicBezTo>
                  <a:cubicBezTo>
                    <a:pt x="55" y="30"/>
                    <a:pt x="56" y="30"/>
                    <a:pt x="56" y="30"/>
                  </a:cubicBezTo>
                  <a:cubicBezTo>
                    <a:pt x="57" y="30"/>
                    <a:pt x="57" y="30"/>
                    <a:pt x="58" y="30"/>
                  </a:cubicBezTo>
                  <a:cubicBezTo>
                    <a:pt x="63" y="30"/>
                    <a:pt x="68" y="30"/>
                    <a:pt x="73" y="29"/>
                  </a:cubicBezTo>
                  <a:cubicBezTo>
                    <a:pt x="73" y="29"/>
                    <a:pt x="73" y="29"/>
                    <a:pt x="73" y="29"/>
                  </a:cubicBezTo>
                  <a:cubicBezTo>
                    <a:pt x="73" y="29"/>
                    <a:pt x="73" y="29"/>
                    <a:pt x="73" y="29"/>
                  </a:cubicBezTo>
                  <a:cubicBezTo>
                    <a:pt x="74" y="29"/>
                    <a:pt x="74" y="29"/>
                    <a:pt x="74" y="29"/>
                  </a:cubicBezTo>
                  <a:cubicBezTo>
                    <a:pt x="64" y="16"/>
                    <a:pt x="53" y="5"/>
                    <a:pt x="37" y="1"/>
                  </a:cubicBezTo>
                  <a:cubicBezTo>
                    <a:pt x="34" y="0"/>
                    <a:pt x="30" y="0"/>
                    <a:pt x="27"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8"/>
            <p:cNvSpPr/>
            <p:nvPr/>
          </p:nvSpPr>
          <p:spPr bwMode="auto">
            <a:xfrm>
              <a:off x="2257425" y="3300413"/>
              <a:ext cx="173038" cy="280988"/>
            </a:xfrm>
            <a:custGeom>
              <a:avLst/>
              <a:gdLst>
                <a:gd name="T0" fmla="*/ 39 w 41"/>
                <a:gd name="T1" fmla="*/ 0 h 66"/>
                <a:gd name="T2" fmla="*/ 36 w 41"/>
                <a:gd name="T3" fmla="*/ 0 h 66"/>
                <a:gd name="T4" fmla="*/ 22 w 41"/>
                <a:gd name="T5" fmla="*/ 7 h 66"/>
                <a:gd name="T6" fmla="*/ 9 w 41"/>
                <a:gd name="T7" fmla="*/ 20 h 66"/>
                <a:gd name="T8" fmla="*/ 1 w 41"/>
                <a:gd name="T9" fmla="*/ 65 h 66"/>
                <a:gd name="T10" fmla="*/ 2 w 41"/>
                <a:gd name="T11" fmla="*/ 66 h 66"/>
                <a:gd name="T12" fmla="*/ 2 w 41"/>
                <a:gd name="T13" fmla="*/ 65 h 66"/>
                <a:gd name="T14" fmla="*/ 3 w 41"/>
                <a:gd name="T15" fmla="*/ 65 h 66"/>
                <a:gd name="T16" fmla="*/ 17 w 41"/>
                <a:gd name="T17" fmla="*/ 53 h 66"/>
                <a:gd name="T18" fmla="*/ 29 w 41"/>
                <a:gd name="T19" fmla="*/ 40 h 66"/>
                <a:gd name="T20" fmla="*/ 39 w 41"/>
                <a:gd name="T21" fmla="*/ 13 h 66"/>
                <a:gd name="T22" fmla="*/ 41 w 41"/>
                <a:gd name="T23" fmla="*/ 7 h 66"/>
                <a:gd name="T24" fmla="*/ 40 w 41"/>
                <a:gd name="T25" fmla="*/ 6 h 66"/>
                <a:gd name="T26" fmla="*/ 39 w 41"/>
                <a:gd name="T27" fmla="*/ 5 h 66"/>
                <a:gd name="T28" fmla="*/ 38 w 41"/>
                <a:gd name="T29" fmla="*/ 1 h 66"/>
                <a:gd name="T30" fmla="*/ 39 w 41"/>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66">
                  <a:moveTo>
                    <a:pt x="39" y="0"/>
                  </a:moveTo>
                  <a:cubicBezTo>
                    <a:pt x="38" y="0"/>
                    <a:pt x="37" y="0"/>
                    <a:pt x="36" y="0"/>
                  </a:cubicBezTo>
                  <a:cubicBezTo>
                    <a:pt x="31" y="1"/>
                    <a:pt x="26" y="5"/>
                    <a:pt x="22" y="7"/>
                  </a:cubicBezTo>
                  <a:cubicBezTo>
                    <a:pt x="17" y="11"/>
                    <a:pt x="13" y="15"/>
                    <a:pt x="9" y="20"/>
                  </a:cubicBezTo>
                  <a:cubicBezTo>
                    <a:pt x="1" y="34"/>
                    <a:pt x="0" y="49"/>
                    <a:pt x="1" y="65"/>
                  </a:cubicBezTo>
                  <a:cubicBezTo>
                    <a:pt x="1" y="65"/>
                    <a:pt x="2" y="66"/>
                    <a:pt x="2" y="66"/>
                  </a:cubicBezTo>
                  <a:cubicBezTo>
                    <a:pt x="2" y="66"/>
                    <a:pt x="2" y="65"/>
                    <a:pt x="2" y="65"/>
                  </a:cubicBezTo>
                  <a:cubicBezTo>
                    <a:pt x="3" y="65"/>
                    <a:pt x="3" y="65"/>
                    <a:pt x="3" y="65"/>
                  </a:cubicBezTo>
                  <a:cubicBezTo>
                    <a:pt x="8" y="62"/>
                    <a:pt x="12" y="57"/>
                    <a:pt x="17" y="53"/>
                  </a:cubicBezTo>
                  <a:cubicBezTo>
                    <a:pt x="21" y="49"/>
                    <a:pt x="26" y="45"/>
                    <a:pt x="29" y="40"/>
                  </a:cubicBezTo>
                  <a:cubicBezTo>
                    <a:pt x="35" y="32"/>
                    <a:pt x="37" y="23"/>
                    <a:pt x="39" y="13"/>
                  </a:cubicBezTo>
                  <a:cubicBezTo>
                    <a:pt x="40" y="11"/>
                    <a:pt x="41" y="9"/>
                    <a:pt x="41" y="7"/>
                  </a:cubicBezTo>
                  <a:cubicBezTo>
                    <a:pt x="41" y="7"/>
                    <a:pt x="40" y="6"/>
                    <a:pt x="40" y="6"/>
                  </a:cubicBezTo>
                  <a:cubicBezTo>
                    <a:pt x="39" y="6"/>
                    <a:pt x="39" y="5"/>
                    <a:pt x="39" y="5"/>
                  </a:cubicBezTo>
                  <a:cubicBezTo>
                    <a:pt x="37" y="4"/>
                    <a:pt x="36" y="2"/>
                    <a:pt x="38" y="1"/>
                  </a:cubicBezTo>
                  <a:cubicBezTo>
                    <a:pt x="38" y="0"/>
                    <a:pt x="38" y="0"/>
                    <a:pt x="39"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9"/>
            <p:cNvSpPr/>
            <p:nvPr/>
          </p:nvSpPr>
          <p:spPr bwMode="auto">
            <a:xfrm>
              <a:off x="2409825" y="3271838"/>
              <a:ext cx="317500" cy="130175"/>
            </a:xfrm>
            <a:custGeom>
              <a:avLst/>
              <a:gdLst>
                <a:gd name="T0" fmla="*/ 27 w 75"/>
                <a:gd name="T1" fmla="*/ 0 h 31"/>
                <a:gd name="T2" fmla="*/ 19 w 75"/>
                <a:gd name="T3" fmla="*/ 1 h 31"/>
                <a:gd name="T4" fmla="*/ 7 w 75"/>
                <a:gd name="T5" fmla="*/ 4 h 31"/>
                <a:gd name="T6" fmla="*/ 3 w 75"/>
                <a:gd name="T7" fmla="*/ 7 h 31"/>
                <a:gd name="T8" fmla="*/ 2 w 75"/>
                <a:gd name="T9" fmla="*/ 8 h 31"/>
                <a:gd name="T10" fmla="*/ 3 w 75"/>
                <a:gd name="T11" fmla="*/ 12 h 31"/>
                <a:gd name="T12" fmla="*/ 4 w 75"/>
                <a:gd name="T13" fmla="*/ 13 h 31"/>
                <a:gd name="T14" fmla="*/ 5 w 75"/>
                <a:gd name="T15" fmla="*/ 14 h 31"/>
                <a:gd name="T16" fmla="*/ 10 w 75"/>
                <a:gd name="T17" fmla="*/ 16 h 31"/>
                <a:gd name="T18" fmla="*/ 37 w 75"/>
                <a:gd name="T19" fmla="*/ 30 h 31"/>
                <a:gd name="T20" fmla="*/ 52 w 75"/>
                <a:gd name="T21" fmla="*/ 31 h 31"/>
                <a:gd name="T22" fmla="*/ 55 w 75"/>
                <a:gd name="T23" fmla="*/ 31 h 31"/>
                <a:gd name="T24" fmla="*/ 73 w 75"/>
                <a:gd name="T25" fmla="*/ 29 h 31"/>
                <a:gd name="T26" fmla="*/ 74 w 75"/>
                <a:gd name="T27" fmla="*/ 30 h 31"/>
                <a:gd name="T28" fmla="*/ 74 w 75"/>
                <a:gd name="T29" fmla="*/ 30 h 31"/>
                <a:gd name="T30" fmla="*/ 74 w 75"/>
                <a:gd name="T31" fmla="*/ 29 h 31"/>
                <a:gd name="T32" fmla="*/ 38 w 75"/>
                <a:gd name="T33" fmla="*/ 2 h 31"/>
                <a:gd name="T34" fmla="*/ 27 w 75"/>
                <a:gd name="T3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31">
                  <a:moveTo>
                    <a:pt x="27" y="0"/>
                  </a:moveTo>
                  <a:cubicBezTo>
                    <a:pt x="25" y="0"/>
                    <a:pt x="22" y="1"/>
                    <a:pt x="19" y="1"/>
                  </a:cubicBezTo>
                  <a:cubicBezTo>
                    <a:pt x="16" y="2"/>
                    <a:pt x="11" y="3"/>
                    <a:pt x="7" y="4"/>
                  </a:cubicBezTo>
                  <a:cubicBezTo>
                    <a:pt x="5" y="5"/>
                    <a:pt x="4" y="6"/>
                    <a:pt x="3" y="7"/>
                  </a:cubicBezTo>
                  <a:cubicBezTo>
                    <a:pt x="2" y="7"/>
                    <a:pt x="2" y="7"/>
                    <a:pt x="2" y="8"/>
                  </a:cubicBezTo>
                  <a:cubicBezTo>
                    <a:pt x="0" y="9"/>
                    <a:pt x="1" y="11"/>
                    <a:pt x="3" y="12"/>
                  </a:cubicBezTo>
                  <a:cubicBezTo>
                    <a:pt x="3" y="12"/>
                    <a:pt x="3" y="13"/>
                    <a:pt x="4" y="13"/>
                  </a:cubicBezTo>
                  <a:cubicBezTo>
                    <a:pt x="4" y="13"/>
                    <a:pt x="5" y="14"/>
                    <a:pt x="5" y="14"/>
                  </a:cubicBezTo>
                  <a:cubicBezTo>
                    <a:pt x="7" y="15"/>
                    <a:pt x="8" y="15"/>
                    <a:pt x="10" y="16"/>
                  </a:cubicBezTo>
                  <a:cubicBezTo>
                    <a:pt x="19" y="22"/>
                    <a:pt x="26" y="28"/>
                    <a:pt x="37" y="30"/>
                  </a:cubicBezTo>
                  <a:cubicBezTo>
                    <a:pt x="42" y="31"/>
                    <a:pt x="47" y="31"/>
                    <a:pt x="52" y="31"/>
                  </a:cubicBezTo>
                  <a:cubicBezTo>
                    <a:pt x="53" y="31"/>
                    <a:pt x="54" y="31"/>
                    <a:pt x="55" y="31"/>
                  </a:cubicBezTo>
                  <a:cubicBezTo>
                    <a:pt x="61" y="31"/>
                    <a:pt x="68" y="31"/>
                    <a:pt x="73" y="29"/>
                  </a:cubicBezTo>
                  <a:cubicBezTo>
                    <a:pt x="74" y="30"/>
                    <a:pt x="74" y="30"/>
                    <a:pt x="74" y="30"/>
                  </a:cubicBezTo>
                  <a:cubicBezTo>
                    <a:pt x="74" y="30"/>
                    <a:pt x="74" y="30"/>
                    <a:pt x="74" y="30"/>
                  </a:cubicBezTo>
                  <a:cubicBezTo>
                    <a:pt x="74" y="30"/>
                    <a:pt x="75" y="29"/>
                    <a:pt x="74" y="29"/>
                  </a:cubicBezTo>
                  <a:cubicBezTo>
                    <a:pt x="64" y="17"/>
                    <a:pt x="53" y="6"/>
                    <a:pt x="38" y="2"/>
                  </a:cubicBezTo>
                  <a:cubicBezTo>
                    <a:pt x="34" y="1"/>
                    <a:pt x="31" y="0"/>
                    <a:pt x="27"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0"/>
            <p:cNvSpPr/>
            <p:nvPr/>
          </p:nvSpPr>
          <p:spPr bwMode="auto">
            <a:xfrm>
              <a:off x="2333625" y="3521076"/>
              <a:ext cx="155575" cy="301625"/>
            </a:xfrm>
            <a:custGeom>
              <a:avLst/>
              <a:gdLst>
                <a:gd name="T0" fmla="*/ 34 w 37"/>
                <a:gd name="T1" fmla="*/ 0 h 71"/>
                <a:gd name="T2" fmla="*/ 34 w 37"/>
                <a:gd name="T3" fmla="*/ 0 h 71"/>
                <a:gd name="T4" fmla="*/ 32 w 37"/>
                <a:gd name="T5" fmla="*/ 1 h 71"/>
                <a:gd name="T6" fmla="*/ 18 w 37"/>
                <a:gd name="T7" fmla="*/ 10 h 71"/>
                <a:gd name="T8" fmla="*/ 7 w 37"/>
                <a:gd name="T9" fmla="*/ 24 h 71"/>
                <a:gd name="T10" fmla="*/ 5 w 37"/>
                <a:gd name="T11" fmla="*/ 70 h 71"/>
                <a:gd name="T12" fmla="*/ 5 w 37"/>
                <a:gd name="T13" fmla="*/ 71 h 71"/>
                <a:gd name="T14" fmla="*/ 5 w 37"/>
                <a:gd name="T15" fmla="*/ 70 h 71"/>
                <a:gd name="T16" fmla="*/ 6 w 37"/>
                <a:gd name="T17" fmla="*/ 70 h 71"/>
                <a:gd name="T18" fmla="*/ 18 w 37"/>
                <a:gd name="T19" fmla="*/ 57 h 71"/>
                <a:gd name="T20" fmla="*/ 29 w 37"/>
                <a:gd name="T21" fmla="*/ 42 h 71"/>
                <a:gd name="T22" fmla="*/ 36 w 37"/>
                <a:gd name="T23" fmla="*/ 11 h 71"/>
                <a:gd name="T24" fmla="*/ 37 w 37"/>
                <a:gd name="T25" fmla="*/ 6 h 71"/>
                <a:gd name="T26" fmla="*/ 37 w 37"/>
                <a:gd name="T27" fmla="*/ 4 h 71"/>
                <a:gd name="T28" fmla="*/ 37 w 37"/>
                <a:gd name="T29" fmla="*/ 2 h 71"/>
                <a:gd name="T30" fmla="*/ 36 w 37"/>
                <a:gd name="T31" fmla="*/ 1 h 71"/>
                <a:gd name="T32" fmla="*/ 34 w 37"/>
                <a:gd name="T3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71">
                  <a:moveTo>
                    <a:pt x="34" y="0"/>
                  </a:moveTo>
                  <a:cubicBezTo>
                    <a:pt x="34" y="0"/>
                    <a:pt x="34" y="0"/>
                    <a:pt x="34" y="0"/>
                  </a:cubicBezTo>
                  <a:cubicBezTo>
                    <a:pt x="33" y="0"/>
                    <a:pt x="33" y="1"/>
                    <a:pt x="32" y="1"/>
                  </a:cubicBezTo>
                  <a:cubicBezTo>
                    <a:pt x="27" y="2"/>
                    <a:pt x="21" y="7"/>
                    <a:pt x="18" y="10"/>
                  </a:cubicBezTo>
                  <a:cubicBezTo>
                    <a:pt x="13" y="14"/>
                    <a:pt x="9" y="19"/>
                    <a:pt x="7" y="24"/>
                  </a:cubicBezTo>
                  <a:cubicBezTo>
                    <a:pt x="0" y="39"/>
                    <a:pt x="1" y="55"/>
                    <a:pt x="5" y="70"/>
                  </a:cubicBezTo>
                  <a:cubicBezTo>
                    <a:pt x="5" y="70"/>
                    <a:pt x="5" y="71"/>
                    <a:pt x="5" y="71"/>
                  </a:cubicBezTo>
                  <a:cubicBezTo>
                    <a:pt x="5" y="71"/>
                    <a:pt x="5" y="70"/>
                    <a:pt x="5" y="70"/>
                  </a:cubicBezTo>
                  <a:cubicBezTo>
                    <a:pt x="6" y="70"/>
                    <a:pt x="6" y="70"/>
                    <a:pt x="6" y="70"/>
                  </a:cubicBezTo>
                  <a:cubicBezTo>
                    <a:pt x="10" y="66"/>
                    <a:pt x="14" y="61"/>
                    <a:pt x="18" y="57"/>
                  </a:cubicBezTo>
                  <a:cubicBezTo>
                    <a:pt x="22" y="52"/>
                    <a:pt x="26" y="47"/>
                    <a:pt x="29" y="42"/>
                  </a:cubicBezTo>
                  <a:cubicBezTo>
                    <a:pt x="34" y="32"/>
                    <a:pt x="34" y="22"/>
                    <a:pt x="36" y="11"/>
                  </a:cubicBezTo>
                  <a:cubicBezTo>
                    <a:pt x="36" y="9"/>
                    <a:pt x="36" y="7"/>
                    <a:pt x="37" y="6"/>
                  </a:cubicBezTo>
                  <a:cubicBezTo>
                    <a:pt x="37" y="5"/>
                    <a:pt x="37" y="4"/>
                    <a:pt x="37" y="4"/>
                  </a:cubicBezTo>
                  <a:cubicBezTo>
                    <a:pt x="37" y="3"/>
                    <a:pt x="37" y="3"/>
                    <a:pt x="37" y="2"/>
                  </a:cubicBezTo>
                  <a:cubicBezTo>
                    <a:pt x="36" y="2"/>
                    <a:pt x="36" y="2"/>
                    <a:pt x="36" y="1"/>
                  </a:cubicBezTo>
                  <a:cubicBezTo>
                    <a:pt x="36" y="1"/>
                    <a:pt x="35" y="0"/>
                    <a:pt x="3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1"/>
            <p:cNvSpPr/>
            <p:nvPr/>
          </p:nvSpPr>
          <p:spPr bwMode="auto">
            <a:xfrm>
              <a:off x="2486025" y="3495676"/>
              <a:ext cx="304800" cy="141288"/>
            </a:xfrm>
            <a:custGeom>
              <a:avLst/>
              <a:gdLst>
                <a:gd name="T0" fmla="*/ 24 w 72"/>
                <a:gd name="T1" fmla="*/ 0 h 33"/>
                <a:gd name="T2" fmla="*/ 19 w 72"/>
                <a:gd name="T3" fmla="*/ 0 h 33"/>
                <a:gd name="T4" fmla="*/ 3 w 72"/>
                <a:gd name="T5" fmla="*/ 4 h 33"/>
                <a:gd name="T6" fmla="*/ 1 w 72"/>
                <a:gd name="T7" fmla="*/ 5 h 33"/>
                <a:gd name="T8" fmla="*/ 0 w 72"/>
                <a:gd name="T9" fmla="*/ 7 h 33"/>
                <a:gd name="T10" fmla="*/ 1 w 72"/>
                <a:gd name="T11" fmla="*/ 8 h 33"/>
                <a:gd name="T12" fmla="*/ 2 w 72"/>
                <a:gd name="T13" fmla="*/ 9 h 33"/>
                <a:gd name="T14" fmla="*/ 3 w 72"/>
                <a:gd name="T15" fmla="*/ 11 h 33"/>
                <a:gd name="T16" fmla="*/ 6 w 72"/>
                <a:gd name="T17" fmla="*/ 12 h 33"/>
                <a:gd name="T18" fmla="*/ 35 w 72"/>
                <a:gd name="T19" fmla="*/ 30 h 33"/>
                <a:gd name="T20" fmla="*/ 53 w 72"/>
                <a:gd name="T21" fmla="*/ 32 h 33"/>
                <a:gd name="T22" fmla="*/ 63 w 72"/>
                <a:gd name="T23" fmla="*/ 33 h 33"/>
                <a:gd name="T24" fmla="*/ 71 w 72"/>
                <a:gd name="T25" fmla="*/ 32 h 33"/>
                <a:gd name="T26" fmla="*/ 72 w 72"/>
                <a:gd name="T27" fmla="*/ 33 h 33"/>
                <a:gd name="T28" fmla="*/ 72 w 72"/>
                <a:gd name="T29" fmla="*/ 33 h 33"/>
                <a:gd name="T30" fmla="*/ 72 w 72"/>
                <a:gd name="T31" fmla="*/ 32 h 33"/>
                <a:gd name="T32" fmla="*/ 38 w 72"/>
                <a:gd name="T33" fmla="*/ 2 h 33"/>
                <a:gd name="T34" fmla="*/ 24 w 72"/>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33">
                  <a:moveTo>
                    <a:pt x="24" y="0"/>
                  </a:moveTo>
                  <a:cubicBezTo>
                    <a:pt x="22" y="0"/>
                    <a:pt x="21" y="0"/>
                    <a:pt x="19" y="0"/>
                  </a:cubicBezTo>
                  <a:cubicBezTo>
                    <a:pt x="14" y="0"/>
                    <a:pt x="8" y="1"/>
                    <a:pt x="3" y="4"/>
                  </a:cubicBezTo>
                  <a:cubicBezTo>
                    <a:pt x="2" y="4"/>
                    <a:pt x="2" y="4"/>
                    <a:pt x="1" y="5"/>
                  </a:cubicBezTo>
                  <a:cubicBezTo>
                    <a:pt x="0" y="6"/>
                    <a:pt x="0" y="6"/>
                    <a:pt x="0" y="7"/>
                  </a:cubicBezTo>
                  <a:cubicBezTo>
                    <a:pt x="0" y="8"/>
                    <a:pt x="0" y="8"/>
                    <a:pt x="1" y="8"/>
                  </a:cubicBezTo>
                  <a:cubicBezTo>
                    <a:pt x="1" y="9"/>
                    <a:pt x="1" y="9"/>
                    <a:pt x="2" y="9"/>
                  </a:cubicBezTo>
                  <a:cubicBezTo>
                    <a:pt x="2" y="10"/>
                    <a:pt x="3" y="10"/>
                    <a:pt x="3" y="11"/>
                  </a:cubicBezTo>
                  <a:cubicBezTo>
                    <a:pt x="4" y="11"/>
                    <a:pt x="5" y="12"/>
                    <a:pt x="6" y="12"/>
                  </a:cubicBezTo>
                  <a:cubicBezTo>
                    <a:pt x="15" y="19"/>
                    <a:pt x="23" y="27"/>
                    <a:pt x="35" y="30"/>
                  </a:cubicBezTo>
                  <a:cubicBezTo>
                    <a:pt x="41" y="31"/>
                    <a:pt x="47" y="32"/>
                    <a:pt x="53" y="32"/>
                  </a:cubicBezTo>
                  <a:cubicBezTo>
                    <a:pt x="56" y="33"/>
                    <a:pt x="60" y="33"/>
                    <a:pt x="63" y="33"/>
                  </a:cubicBezTo>
                  <a:cubicBezTo>
                    <a:pt x="66" y="33"/>
                    <a:pt x="69" y="33"/>
                    <a:pt x="71" y="32"/>
                  </a:cubicBezTo>
                  <a:cubicBezTo>
                    <a:pt x="72" y="33"/>
                    <a:pt x="72" y="33"/>
                    <a:pt x="72" y="33"/>
                  </a:cubicBezTo>
                  <a:cubicBezTo>
                    <a:pt x="72" y="33"/>
                    <a:pt x="72" y="33"/>
                    <a:pt x="72" y="33"/>
                  </a:cubicBezTo>
                  <a:cubicBezTo>
                    <a:pt x="72" y="33"/>
                    <a:pt x="72" y="32"/>
                    <a:pt x="72" y="32"/>
                  </a:cubicBezTo>
                  <a:cubicBezTo>
                    <a:pt x="63" y="19"/>
                    <a:pt x="53" y="7"/>
                    <a:pt x="38" y="2"/>
                  </a:cubicBezTo>
                  <a:cubicBezTo>
                    <a:pt x="33" y="0"/>
                    <a:pt x="28" y="0"/>
                    <a:pt x="2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
            <p:cNvSpPr/>
            <p:nvPr/>
          </p:nvSpPr>
          <p:spPr bwMode="auto">
            <a:xfrm>
              <a:off x="2438400" y="3754438"/>
              <a:ext cx="144463" cy="311150"/>
            </a:xfrm>
            <a:custGeom>
              <a:avLst/>
              <a:gdLst>
                <a:gd name="T0" fmla="*/ 30 w 34"/>
                <a:gd name="T1" fmla="*/ 0 h 73"/>
                <a:gd name="T2" fmla="*/ 29 w 34"/>
                <a:gd name="T3" fmla="*/ 1 h 73"/>
                <a:gd name="T4" fmla="*/ 15 w 34"/>
                <a:gd name="T5" fmla="*/ 12 h 73"/>
                <a:gd name="T6" fmla="*/ 6 w 34"/>
                <a:gd name="T7" fmla="*/ 27 h 73"/>
                <a:gd name="T8" fmla="*/ 9 w 34"/>
                <a:gd name="T9" fmla="*/ 73 h 73"/>
                <a:gd name="T10" fmla="*/ 9 w 34"/>
                <a:gd name="T11" fmla="*/ 73 h 73"/>
                <a:gd name="T12" fmla="*/ 10 w 34"/>
                <a:gd name="T13" fmla="*/ 73 h 73"/>
                <a:gd name="T14" fmla="*/ 10 w 34"/>
                <a:gd name="T15" fmla="*/ 72 h 73"/>
                <a:gd name="T16" fmla="*/ 21 w 34"/>
                <a:gd name="T17" fmla="*/ 58 h 73"/>
                <a:gd name="T18" fmla="*/ 30 w 34"/>
                <a:gd name="T19" fmla="*/ 42 h 73"/>
                <a:gd name="T20" fmla="*/ 33 w 34"/>
                <a:gd name="T21" fmla="*/ 9 h 73"/>
                <a:gd name="T22" fmla="*/ 33 w 34"/>
                <a:gd name="T23" fmla="*/ 6 h 73"/>
                <a:gd name="T24" fmla="*/ 32 w 34"/>
                <a:gd name="T25" fmla="*/ 6 h 73"/>
                <a:gd name="T26" fmla="*/ 31 w 34"/>
                <a:gd name="T27" fmla="*/ 5 h 73"/>
                <a:gd name="T28" fmla="*/ 29 w 34"/>
                <a:gd name="T29" fmla="*/ 1 h 73"/>
                <a:gd name="T30" fmla="*/ 30 w 34"/>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73">
                  <a:moveTo>
                    <a:pt x="30" y="0"/>
                  </a:moveTo>
                  <a:cubicBezTo>
                    <a:pt x="29" y="0"/>
                    <a:pt x="29" y="0"/>
                    <a:pt x="29" y="1"/>
                  </a:cubicBezTo>
                  <a:cubicBezTo>
                    <a:pt x="24" y="2"/>
                    <a:pt x="18" y="8"/>
                    <a:pt x="15" y="12"/>
                  </a:cubicBezTo>
                  <a:cubicBezTo>
                    <a:pt x="11" y="16"/>
                    <a:pt x="8" y="21"/>
                    <a:pt x="6" y="27"/>
                  </a:cubicBezTo>
                  <a:cubicBezTo>
                    <a:pt x="0" y="43"/>
                    <a:pt x="4" y="58"/>
                    <a:pt x="9" y="73"/>
                  </a:cubicBezTo>
                  <a:cubicBezTo>
                    <a:pt x="9" y="73"/>
                    <a:pt x="9" y="73"/>
                    <a:pt x="9" y="73"/>
                  </a:cubicBezTo>
                  <a:cubicBezTo>
                    <a:pt x="10" y="73"/>
                    <a:pt x="10" y="73"/>
                    <a:pt x="10" y="73"/>
                  </a:cubicBezTo>
                  <a:cubicBezTo>
                    <a:pt x="10" y="72"/>
                    <a:pt x="10" y="72"/>
                    <a:pt x="10" y="72"/>
                  </a:cubicBezTo>
                  <a:cubicBezTo>
                    <a:pt x="14" y="68"/>
                    <a:pt x="18" y="63"/>
                    <a:pt x="21" y="58"/>
                  </a:cubicBezTo>
                  <a:cubicBezTo>
                    <a:pt x="24" y="53"/>
                    <a:pt x="28" y="48"/>
                    <a:pt x="30" y="42"/>
                  </a:cubicBezTo>
                  <a:cubicBezTo>
                    <a:pt x="34" y="31"/>
                    <a:pt x="33" y="20"/>
                    <a:pt x="33" y="9"/>
                  </a:cubicBezTo>
                  <a:cubicBezTo>
                    <a:pt x="33" y="8"/>
                    <a:pt x="33" y="7"/>
                    <a:pt x="33" y="6"/>
                  </a:cubicBezTo>
                  <a:cubicBezTo>
                    <a:pt x="33" y="6"/>
                    <a:pt x="33" y="6"/>
                    <a:pt x="32" y="6"/>
                  </a:cubicBezTo>
                  <a:cubicBezTo>
                    <a:pt x="32" y="6"/>
                    <a:pt x="31" y="5"/>
                    <a:pt x="31" y="5"/>
                  </a:cubicBezTo>
                  <a:cubicBezTo>
                    <a:pt x="29" y="4"/>
                    <a:pt x="28" y="2"/>
                    <a:pt x="29" y="1"/>
                  </a:cubicBezTo>
                  <a:cubicBezTo>
                    <a:pt x="29" y="0"/>
                    <a:pt x="29" y="0"/>
                    <a:pt x="30"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3"/>
            <p:cNvSpPr/>
            <p:nvPr/>
          </p:nvSpPr>
          <p:spPr bwMode="auto">
            <a:xfrm>
              <a:off x="2557463" y="3713163"/>
              <a:ext cx="322263" cy="119063"/>
            </a:xfrm>
            <a:custGeom>
              <a:avLst/>
              <a:gdLst>
                <a:gd name="T0" fmla="*/ 32 w 76"/>
                <a:gd name="T1" fmla="*/ 0 h 28"/>
                <a:gd name="T2" fmla="*/ 18 w 76"/>
                <a:gd name="T3" fmla="*/ 2 h 28"/>
                <a:gd name="T4" fmla="*/ 7 w 76"/>
                <a:gd name="T5" fmla="*/ 6 h 28"/>
                <a:gd name="T6" fmla="*/ 2 w 76"/>
                <a:gd name="T7" fmla="*/ 10 h 28"/>
                <a:gd name="T8" fmla="*/ 1 w 76"/>
                <a:gd name="T9" fmla="*/ 11 h 28"/>
                <a:gd name="T10" fmla="*/ 3 w 76"/>
                <a:gd name="T11" fmla="*/ 15 h 28"/>
                <a:gd name="T12" fmla="*/ 4 w 76"/>
                <a:gd name="T13" fmla="*/ 16 h 28"/>
                <a:gd name="T14" fmla="*/ 5 w 76"/>
                <a:gd name="T15" fmla="*/ 16 h 28"/>
                <a:gd name="T16" fmla="*/ 13 w 76"/>
                <a:gd name="T17" fmla="*/ 19 h 28"/>
                <a:gd name="T18" fmla="*/ 39 w 76"/>
                <a:gd name="T19" fmla="*/ 28 h 28"/>
                <a:gd name="T20" fmla="*/ 42 w 76"/>
                <a:gd name="T21" fmla="*/ 28 h 28"/>
                <a:gd name="T22" fmla="*/ 57 w 76"/>
                <a:gd name="T23" fmla="*/ 27 h 28"/>
                <a:gd name="T24" fmla="*/ 75 w 76"/>
                <a:gd name="T25" fmla="*/ 23 h 28"/>
                <a:gd name="T26" fmla="*/ 76 w 76"/>
                <a:gd name="T27" fmla="*/ 23 h 28"/>
                <a:gd name="T28" fmla="*/ 76 w 76"/>
                <a:gd name="T29" fmla="*/ 23 h 28"/>
                <a:gd name="T30" fmla="*/ 76 w 76"/>
                <a:gd name="T31" fmla="*/ 22 h 28"/>
                <a:gd name="T32" fmla="*/ 36 w 76"/>
                <a:gd name="T33" fmla="*/ 0 h 28"/>
                <a:gd name="T34" fmla="*/ 32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32" y="0"/>
                  </a:moveTo>
                  <a:cubicBezTo>
                    <a:pt x="27" y="0"/>
                    <a:pt x="22" y="1"/>
                    <a:pt x="18" y="2"/>
                  </a:cubicBezTo>
                  <a:cubicBezTo>
                    <a:pt x="15" y="3"/>
                    <a:pt x="10" y="4"/>
                    <a:pt x="7" y="6"/>
                  </a:cubicBezTo>
                  <a:cubicBezTo>
                    <a:pt x="5" y="8"/>
                    <a:pt x="3" y="9"/>
                    <a:pt x="2" y="10"/>
                  </a:cubicBezTo>
                  <a:cubicBezTo>
                    <a:pt x="1" y="10"/>
                    <a:pt x="1" y="10"/>
                    <a:pt x="1" y="11"/>
                  </a:cubicBezTo>
                  <a:cubicBezTo>
                    <a:pt x="0" y="12"/>
                    <a:pt x="1" y="14"/>
                    <a:pt x="3" y="15"/>
                  </a:cubicBezTo>
                  <a:cubicBezTo>
                    <a:pt x="3" y="15"/>
                    <a:pt x="4" y="16"/>
                    <a:pt x="4" y="16"/>
                  </a:cubicBezTo>
                  <a:cubicBezTo>
                    <a:pt x="5" y="16"/>
                    <a:pt x="5" y="16"/>
                    <a:pt x="5" y="16"/>
                  </a:cubicBezTo>
                  <a:cubicBezTo>
                    <a:pt x="8" y="17"/>
                    <a:pt x="10" y="18"/>
                    <a:pt x="13" y="19"/>
                  </a:cubicBezTo>
                  <a:cubicBezTo>
                    <a:pt x="21" y="23"/>
                    <a:pt x="29" y="27"/>
                    <a:pt x="39" y="28"/>
                  </a:cubicBezTo>
                  <a:cubicBezTo>
                    <a:pt x="40" y="28"/>
                    <a:pt x="41" y="28"/>
                    <a:pt x="42" y="28"/>
                  </a:cubicBezTo>
                  <a:cubicBezTo>
                    <a:pt x="47" y="28"/>
                    <a:pt x="52" y="28"/>
                    <a:pt x="57" y="27"/>
                  </a:cubicBezTo>
                  <a:cubicBezTo>
                    <a:pt x="63" y="26"/>
                    <a:pt x="70" y="25"/>
                    <a:pt x="75" y="23"/>
                  </a:cubicBezTo>
                  <a:cubicBezTo>
                    <a:pt x="76" y="23"/>
                    <a:pt x="76" y="23"/>
                    <a:pt x="76" y="23"/>
                  </a:cubicBezTo>
                  <a:cubicBezTo>
                    <a:pt x="76" y="23"/>
                    <a:pt x="76" y="23"/>
                    <a:pt x="76" y="23"/>
                  </a:cubicBezTo>
                  <a:cubicBezTo>
                    <a:pt x="76" y="23"/>
                    <a:pt x="76" y="23"/>
                    <a:pt x="76" y="22"/>
                  </a:cubicBezTo>
                  <a:cubicBezTo>
                    <a:pt x="65" y="12"/>
                    <a:pt x="52" y="2"/>
                    <a:pt x="36" y="0"/>
                  </a:cubicBezTo>
                  <a:cubicBezTo>
                    <a:pt x="35" y="0"/>
                    <a:pt x="33" y="0"/>
                    <a:pt x="3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2570163" y="3959226"/>
              <a:ext cx="136525" cy="322263"/>
            </a:xfrm>
            <a:custGeom>
              <a:avLst/>
              <a:gdLst>
                <a:gd name="T0" fmla="*/ 25 w 32"/>
                <a:gd name="T1" fmla="*/ 0 h 76"/>
                <a:gd name="T2" fmla="*/ 24 w 32"/>
                <a:gd name="T3" fmla="*/ 1 h 76"/>
                <a:gd name="T4" fmla="*/ 24 w 32"/>
                <a:gd name="T5" fmla="*/ 1 h 76"/>
                <a:gd name="T6" fmla="*/ 11 w 32"/>
                <a:gd name="T7" fmla="*/ 14 h 76"/>
                <a:gd name="T8" fmla="*/ 3 w 32"/>
                <a:gd name="T9" fmla="*/ 30 h 76"/>
                <a:gd name="T10" fmla="*/ 12 w 32"/>
                <a:gd name="T11" fmla="*/ 75 h 76"/>
                <a:gd name="T12" fmla="*/ 12 w 32"/>
                <a:gd name="T13" fmla="*/ 76 h 76"/>
                <a:gd name="T14" fmla="*/ 12 w 32"/>
                <a:gd name="T15" fmla="*/ 75 h 76"/>
                <a:gd name="T16" fmla="*/ 12 w 32"/>
                <a:gd name="T17" fmla="*/ 75 h 76"/>
                <a:gd name="T18" fmla="*/ 22 w 32"/>
                <a:gd name="T19" fmla="*/ 59 h 76"/>
                <a:gd name="T20" fmla="*/ 29 w 32"/>
                <a:gd name="T21" fmla="*/ 42 h 76"/>
                <a:gd name="T22" fmla="*/ 28 w 32"/>
                <a:gd name="T23" fmla="*/ 8 h 76"/>
                <a:gd name="T24" fmla="*/ 28 w 32"/>
                <a:gd name="T25" fmla="*/ 5 h 76"/>
                <a:gd name="T26" fmla="*/ 28 w 32"/>
                <a:gd name="T27" fmla="*/ 3 h 76"/>
                <a:gd name="T28" fmla="*/ 28 w 32"/>
                <a:gd name="T29" fmla="*/ 3 h 76"/>
                <a:gd name="T30" fmla="*/ 26 w 32"/>
                <a:gd name="T31" fmla="*/ 1 h 76"/>
                <a:gd name="T32" fmla="*/ 25 w 32"/>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6">
                  <a:moveTo>
                    <a:pt x="25" y="0"/>
                  </a:moveTo>
                  <a:cubicBezTo>
                    <a:pt x="25" y="0"/>
                    <a:pt x="25" y="0"/>
                    <a:pt x="24" y="1"/>
                  </a:cubicBezTo>
                  <a:cubicBezTo>
                    <a:pt x="24" y="1"/>
                    <a:pt x="24" y="1"/>
                    <a:pt x="24" y="1"/>
                  </a:cubicBezTo>
                  <a:cubicBezTo>
                    <a:pt x="18" y="3"/>
                    <a:pt x="14" y="9"/>
                    <a:pt x="11" y="14"/>
                  </a:cubicBezTo>
                  <a:cubicBezTo>
                    <a:pt x="7" y="19"/>
                    <a:pt x="4" y="24"/>
                    <a:pt x="3" y="30"/>
                  </a:cubicBezTo>
                  <a:cubicBezTo>
                    <a:pt x="0" y="46"/>
                    <a:pt x="5" y="61"/>
                    <a:pt x="12" y="75"/>
                  </a:cubicBezTo>
                  <a:cubicBezTo>
                    <a:pt x="12" y="76"/>
                    <a:pt x="12" y="76"/>
                    <a:pt x="12" y="76"/>
                  </a:cubicBezTo>
                  <a:cubicBezTo>
                    <a:pt x="12" y="76"/>
                    <a:pt x="12" y="75"/>
                    <a:pt x="12" y="75"/>
                  </a:cubicBezTo>
                  <a:cubicBezTo>
                    <a:pt x="12" y="75"/>
                    <a:pt x="12" y="75"/>
                    <a:pt x="12" y="75"/>
                  </a:cubicBezTo>
                  <a:cubicBezTo>
                    <a:pt x="16" y="70"/>
                    <a:pt x="19" y="64"/>
                    <a:pt x="22" y="59"/>
                  </a:cubicBezTo>
                  <a:cubicBezTo>
                    <a:pt x="24" y="54"/>
                    <a:pt x="27" y="48"/>
                    <a:pt x="29" y="42"/>
                  </a:cubicBezTo>
                  <a:cubicBezTo>
                    <a:pt x="32" y="30"/>
                    <a:pt x="29" y="20"/>
                    <a:pt x="28" y="8"/>
                  </a:cubicBezTo>
                  <a:cubicBezTo>
                    <a:pt x="28" y="7"/>
                    <a:pt x="28" y="6"/>
                    <a:pt x="28" y="5"/>
                  </a:cubicBezTo>
                  <a:cubicBezTo>
                    <a:pt x="28" y="4"/>
                    <a:pt x="28" y="4"/>
                    <a:pt x="28" y="3"/>
                  </a:cubicBezTo>
                  <a:cubicBezTo>
                    <a:pt x="28" y="3"/>
                    <a:pt x="28" y="3"/>
                    <a:pt x="28" y="3"/>
                  </a:cubicBezTo>
                  <a:cubicBezTo>
                    <a:pt x="27" y="2"/>
                    <a:pt x="26" y="1"/>
                    <a:pt x="26" y="1"/>
                  </a:cubicBezTo>
                  <a:cubicBezTo>
                    <a:pt x="26" y="0"/>
                    <a:pt x="25" y="0"/>
                    <a:pt x="25"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5"/>
            <p:cNvSpPr/>
            <p:nvPr/>
          </p:nvSpPr>
          <p:spPr bwMode="auto">
            <a:xfrm>
              <a:off x="2681288" y="3911601"/>
              <a:ext cx="322263" cy="119063"/>
            </a:xfrm>
            <a:custGeom>
              <a:avLst/>
              <a:gdLst>
                <a:gd name="T0" fmla="*/ 31 w 76"/>
                <a:gd name="T1" fmla="*/ 0 h 28"/>
                <a:gd name="T2" fmla="*/ 18 w 76"/>
                <a:gd name="T3" fmla="*/ 1 h 28"/>
                <a:gd name="T4" fmla="*/ 3 w 76"/>
                <a:gd name="T5" fmla="*/ 8 h 28"/>
                <a:gd name="T6" fmla="*/ 1 w 76"/>
                <a:gd name="T7" fmla="*/ 10 h 28"/>
                <a:gd name="T8" fmla="*/ 0 w 76"/>
                <a:gd name="T9" fmla="*/ 12 h 28"/>
                <a:gd name="T10" fmla="*/ 2 w 76"/>
                <a:gd name="T11" fmla="*/ 14 h 28"/>
                <a:gd name="T12" fmla="*/ 2 w 76"/>
                <a:gd name="T13" fmla="*/ 14 h 28"/>
                <a:gd name="T14" fmla="*/ 4 w 76"/>
                <a:gd name="T15" fmla="*/ 15 h 28"/>
                <a:gd name="T16" fmla="*/ 8 w 76"/>
                <a:gd name="T17" fmla="*/ 17 h 28"/>
                <a:gd name="T18" fmla="*/ 38 w 76"/>
                <a:gd name="T19" fmla="*/ 28 h 28"/>
                <a:gd name="T20" fmla="*/ 43 w 76"/>
                <a:gd name="T21" fmla="*/ 28 h 28"/>
                <a:gd name="T22" fmla="*/ 57 w 76"/>
                <a:gd name="T23" fmla="*/ 27 h 28"/>
                <a:gd name="T24" fmla="*/ 74 w 76"/>
                <a:gd name="T25" fmla="*/ 24 h 28"/>
                <a:gd name="T26" fmla="*/ 75 w 76"/>
                <a:gd name="T27" fmla="*/ 24 h 28"/>
                <a:gd name="T28" fmla="*/ 75 w 76"/>
                <a:gd name="T29" fmla="*/ 24 h 28"/>
                <a:gd name="T30" fmla="*/ 75 w 76"/>
                <a:gd name="T31" fmla="*/ 23 h 28"/>
                <a:gd name="T32" fmla="*/ 36 w 76"/>
                <a:gd name="T33" fmla="*/ 0 h 28"/>
                <a:gd name="T34" fmla="*/ 31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31" y="0"/>
                  </a:moveTo>
                  <a:cubicBezTo>
                    <a:pt x="26" y="0"/>
                    <a:pt x="22" y="0"/>
                    <a:pt x="18" y="1"/>
                  </a:cubicBezTo>
                  <a:cubicBezTo>
                    <a:pt x="13" y="3"/>
                    <a:pt x="7" y="5"/>
                    <a:pt x="3" y="8"/>
                  </a:cubicBezTo>
                  <a:cubicBezTo>
                    <a:pt x="2" y="8"/>
                    <a:pt x="1" y="9"/>
                    <a:pt x="1" y="10"/>
                  </a:cubicBezTo>
                  <a:cubicBezTo>
                    <a:pt x="0" y="10"/>
                    <a:pt x="0" y="11"/>
                    <a:pt x="0" y="12"/>
                  </a:cubicBezTo>
                  <a:cubicBezTo>
                    <a:pt x="0" y="12"/>
                    <a:pt x="1" y="13"/>
                    <a:pt x="2" y="14"/>
                  </a:cubicBezTo>
                  <a:cubicBezTo>
                    <a:pt x="2" y="14"/>
                    <a:pt x="2" y="14"/>
                    <a:pt x="2" y="14"/>
                  </a:cubicBezTo>
                  <a:cubicBezTo>
                    <a:pt x="2" y="14"/>
                    <a:pt x="3" y="15"/>
                    <a:pt x="4" y="15"/>
                  </a:cubicBezTo>
                  <a:cubicBezTo>
                    <a:pt x="5" y="16"/>
                    <a:pt x="7" y="16"/>
                    <a:pt x="8" y="17"/>
                  </a:cubicBezTo>
                  <a:cubicBezTo>
                    <a:pt x="18" y="21"/>
                    <a:pt x="27" y="27"/>
                    <a:pt x="38" y="28"/>
                  </a:cubicBezTo>
                  <a:cubicBezTo>
                    <a:pt x="40" y="28"/>
                    <a:pt x="41" y="28"/>
                    <a:pt x="43" y="28"/>
                  </a:cubicBezTo>
                  <a:cubicBezTo>
                    <a:pt x="47" y="28"/>
                    <a:pt x="52" y="28"/>
                    <a:pt x="57" y="27"/>
                  </a:cubicBezTo>
                  <a:cubicBezTo>
                    <a:pt x="62" y="27"/>
                    <a:pt x="69" y="26"/>
                    <a:pt x="74" y="24"/>
                  </a:cubicBezTo>
                  <a:cubicBezTo>
                    <a:pt x="75" y="24"/>
                    <a:pt x="75" y="24"/>
                    <a:pt x="75" y="24"/>
                  </a:cubicBezTo>
                  <a:cubicBezTo>
                    <a:pt x="75" y="24"/>
                    <a:pt x="75" y="24"/>
                    <a:pt x="75" y="24"/>
                  </a:cubicBezTo>
                  <a:cubicBezTo>
                    <a:pt x="75" y="24"/>
                    <a:pt x="76" y="24"/>
                    <a:pt x="75" y="23"/>
                  </a:cubicBezTo>
                  <a:cubicBezTo>
                    <a:pt x="64" y="12"/>
                    <a:pt x="52" y="2"/>
                    <a:pt x="36" y="0"/>
                  </a:cubicBezTo>
                  <a:cubicBezTo>
                    <a:pt x="34" y="0"/>
                    <a:pt x="32" y="0"/>
                    <a:pt x="3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6"/>
            <p:cNvSpPr/>
            <p:nvPr/>
          </p:nvSpPr>
          <p:spPr bwMode="auto">
            <a:xfrm>
              <a:off x="2744788" y="4159251"/>
              <a:ext cx="106363" cy="266700"/>
            </a:xfrm>
            <a:custGeom>
              <a:avLst/>
              <a:gdLst>
                <a:gd name="T0" fmla="*/ 14 w 25"/>
                <a:gd name="T1" fmla="*/ 0 h 63"/>
                <a:gd name="T2" fmla="*/ 13 w 25"/>
                <a:gd name="T3" fmla="*/ 0 h 63"/>
                <a:gd name="T4" fmla="*/ 5 w 25"/>
                <a:gd name="T5" fmla="*/ 12 h 63"/>
                <a:gd name="T6" fmla="*/ 1 w 25"/>
                <a:gd name="T7" fmla="*/ 27 h 63"/>
                <a:gd name="T8" fmla="*/ 13 w 25"/>
                <a:gd name="T9" fmla="*/ 63 h 63"/>
                <a:gd name="T10" fmla="*/ 14 w 25"/>
                <a:gd name="T11" fmla="*/ 63 h 63"/>
                <a:gd name="T12" fmla="*/ 14 w 25"/>
                <a:gd name="T13" fmla="*/ 62 h 63"/>
                <a:gd name="T14" fmla="*/ 14 w 25"/>
                <a:gd name="T15" fmla="*/ 62 h 63"/>
                <a:gd name="T16" fmla="*/ 20 w 25"/>
                <a:gd name="T17" fmla="*/ 48 h 63"/>
                <a:gd name="T18" fmla="*/ 24 w 25"/>
                <a:gd name="T19" fmla="*/ 33 h 63"/>
                <a:gd name="T20" fmla="*/ 20 w 25"/>
                <a:gd name="T21" fmla="*/ 9 h 63"/>
                <a:gd name="T22" fmla="*/ 19 w 25"/>
                <a:gd name="T23" fmla="*/ 5 h 63"/>
                <a:gd name="T24" fmla="*/ 17 w 25"/>
                <a:gd name="T25" fmla="*/ 4 h 63"/>
                <a:gd name="T26" fmla="*/ 16 w 25"/>
                <a:gd name="T27" fmla="*/ 3 h 63"/>
                <a:gd name="T28" fmla="*/ 14 w 25"/>
                <a:gd name="T29" fmla="*/ 0 h 63"/>
                <a:gd name="T30" fmla="*/ 14 w 25"/>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63">
                  <a:moveTo>
                    <a:pt x="14" y="0"/>
                  </a:moveTo>
                  <a:cubicBezTo>
                    <a:pt x="14" y="0"/>
                    <a:pt x="14" y="0"/>
                    <a:pt x="13" y="0"/>
                  </a:cubicBezTo>
                  <a:cubicBezTo>
                    <a:pt x="10" y="3"/>
                    <a:pt x="7" y="8"/>
                    <a:pt x="5" y="12"/>
                  </a:cubicBezTo>
                  <a:cubicBezTo>
                    <a:pt x="3" y="17"/>
                    <a:pt x="1" y="21"/>
                    <a:pt x="1" y="27"/>
                  </a:cubicBezTo>
                  <a:cubicBezTo>
                    <a:pt x="0" y="40"/>
                    <a:pt x="6" y="52"/>
                    <a:pt x="13" y="63"/>
                  </a:cubicBezTo>
                  <a:cubicBezTo>
                    <a:pt x="13" y="63"/>
                    <a:pt x="14" y="63"/>
                    <a:pt x="14" y="63"/>
                  </a:cubicBezTo>
                  <a:cubicBezTo>
                    <a:pt x="14" y="63"/>
                    <a:pt x="14" y="63"/>
                    <a:pt x="14" y="62"/>
                  </a:cubicBezTo>
                  <a:cubicBezTo>
                    <a:pt x="14" y="62"/>
                    <a:pt x="14" y="62"/>
                    <a:pt x="14" y="62"/>
                  </a:cubicBezTo>
                  <a:cubicBezTo>
                    <a:pt x="17" y="58"/>
                    <a:pt x="18" y="53"/>
                    <a:pt x="20" y="48"/>
                  </a:cubicBezTo>
                  <a:cubicBezTo>
                    <a:pt x="21" y="43"/>
                    <a:pt x="23" y="38"/>
                    <a:pt x="24" y="33"/>
                  </a:cubicBezTo>
                  <a:cubicBezTo>
                    <a:pt x="25" y="24"/>
                    <a:pt x="22" y="17"/>
                    <a:pt x="20" y="9"/>
                  </a:cubicBezTo>
                  <a:cubicBezTo>
                    <a:pt x="20" y="7"/>
                    <a:pt x="19" y="6"/>
                    <a:pt x="19" y="5"/>
                  </a:cubicBezTo>
                  <a:cubicBezTo>
                    <a:pt x="18" y="5"/>
                    <a:pt x="18" y="4"/>
                    <a:pt x="17" y="4"/>
                  </a:cubicBezTo>
                  <a:cubicBezTo>
                    <a:pt x="16" y="4"/>
                    <a:pt x="16" y="4"/>
                    <a:pt x="16" y="3"/>
                  </a:cubicBezTo>
                  <a:cubicBezTo>
                    <a:pt x="14" y="3"/>
                    <a:pt x="13" y="2"/>
                    <a:pt x="14" y="0"/>
                  </a:cubicBezTo>
                  <a:cubicBezTo>
                    <a:pt x="14" y="0"/>
                    <a:pt x="14" y="0"/>
                    <a:pt x="1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7"/>
            <p:cNvSpPr/>
            <p:nvPr/>
          </p:nvSpPr>
          <p:spPr bwMode="auto">
            <a:xfrm>
              <a:off x="2798763" y="4111626"/>
              <a:ext cx="271463" cy="98425"/>
            </a:xfrm>
            <a:custGeom>
              <a:avLst/>
              <a:gdLst>
                <a:gd name="T0" fmla="*/ 28 w 64"/>
                <a:gd name="T1" fmla="*/ 0 h 23"/>
                <a:gd name="T2" fmla="*/ 14 w 64"/>
                <a:gd name="T3" fmla="*/ 3 h 23"/>
                <a:gd name="T4" fmla="*/ 5 w 64"/>
                <a:gd name="T5" fmla="*/ 7 h 23"/>
                <a:gd name="T6" fmla="*/ 1 w 64"/>
                <a:gd name="T7" fmla="*/ 11 h 23"/>
                <a:gd name="T8" fmla="*/ 1 w 64"/>
                <a:gd name="T9" fmla="*/ 11 h 23"/>
                <a:gd name="T10" fmla="*/ 3 w 64"/>
                <a:gd name="T11" fmla="*/ 14 h 23"/>
                <a:gd name="T12" fmla="*/ 4 w 64"/>
                <a:gd name="T13" fmla="*/ 15 h 23"/>
                <a:gd name="T14" fmla="*/ 6 w 64"/>
                <a:gd name="T15" fmla="*/ 16 h 23"/>
                <a:gd name="T16" fmla="*/ 14 w 64"/>
                <a:gd name="T17" fmla="*/ 18 h 23"/>
                <a:gd name="T18" fmla="*/ 33 w 64"/>
                <a:gd name="T19" fmla="*/ 23 h 23"/>
                <a:gd name="T20" fmla="*/ 34 w 64"/>
                <a:gd name="T21" fmla="*/ 23 h 23"/>
                <a:gd name="T22" fmla="*/ 49 w 64"/>
                <a:gd name="T23" fmla="*/ 21 h 23"/>
                <a:gd name="T24" fmla="*/ 63 w 64"/>
                <a:gd name="T25" fmla="*/ 16 h 23"/>
                <a:gd name="T26" fmla="*/ 64 w 64"/>
                <a:gd name="T27" fmla="*/ 17 h 23"/>
                <a:gd name="T28" fmla="*/ 64 w 64"/>
                <a:gd name="T29" fmla="*/ 17 h 23"/>
                <a:gd name="T30" fmla="*/ 64 w 64"/>
                <a:gd name="T31" fmla="*/ 16 h 23"/>
                <a:gd name="T32" fmla="*/ 29 w 64"/>
                <a:gd name="T33" fmla="*/ 0 h 23"/>
                <a:gd name="T34" fmla="*/ 28 w 64"/>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3">
                  <a:moveTo>
                    <a:pt x="28" y="0"/>
                  </a:moveTo>
                  <a:cubicBezTo>
                    <a:pt x="24" y="0"/>
                    <a:pt x="19" y="1"/>
                    <a:pt x="14" y="3"/>
                  </a:cubicBezTo>
                  <a:cubicBezTo>
                    <a:pt x="12" y="4"/>
                    <a:pt x="8" y="5"/>
                    <a:pt x="5" y="7"/>
                  </a:cubicBezTo>
                  <a:cubicBezTo>
                    <a:pt x="4" y="8"/>
                    <a:pt x="2" y="9"/>
                    <a:pt x="1" y="11"/>
                  </a:cubicBezTo>
                  <a:cubicBezTo>
                    <a:pt x="1" y="11"/>
                    <a:pt x="1" y="11"/>
                    <a:pt x="1" y="11"/>
                  </a:cubicBezTo>
                  <a:cubicBezTo>
                    <a:pt x="0" y="13"/>
                    <a:pt x="1" y="14"/>
                    <a:pt x="3" y="14"/>
                  </a:cubicBezTo>
                  <a:cubicBezTo>
                    <a:pt x="3" y="15"/>
                    <a:pt x="3" y="15"/>
                    <a:pt x="4" y="15"/>
                  </a:cubicBezTo>
                  <a:cubicBezTo>
                    <a:pt x="5" y="15"/>
                    <a:pt x="5" y="16"/>
                    <a:pt x="6" y="16"/>
                  </a:cubicBezTo>
                  <a:cubicBezTo>
                    <a:pt x="9" y="17"/>
                    <a:pt x="11" y="17"/>
                    <a:pt x="14" y="18"/>
                  </a:cubicBezTo>
                  <a:cubicBezTo>
                    <a:pt x="20" y="21"/>
                    <a:pt x="26" y="23"/>
                    <a:pt x="33" y="23"/>
                  </a:cubicBezTo>
                  <a:cubicBezTo>
                    <a:pt x="33" y="23"/>
                    <a:pt x="34" y="23"/>
                    <a:pt x="34" y="23"/>
                  </a:cubicBezTo>
                  <a:cubicBezTo>
                    <a:pt x="39" y="23"/>
                    <a:pt x="44" y="22"/>
                    <a:pt x="49" y="21"/>
                  </a:cubicBezTo>
                  <a:cubicBezTo>
                    <a:pt x="54" y="20"/>
                    <a:pt x="59" y="19"/>
                    <a:pt x="63" y="16"/>
                  </a:cubicBezTo>
                  <a:cubicBezTo>
                    <a:pt x="64" y="17"/>
                    <a:pt x="64" y="17"/>
                    <a:pt x="64" y="17"/>
                  </a:cubicBezTo>
                  <a:cubicBezTo>
                    <a:pt x="64" y="17"/>
                    <a:pt x="64" y="17"/>
                    <a:pt x="64" y="17"/>
                  </a:cubicBezTo>
                  <a:cubicBezTo>
                    <a:pt x="64" y="17"/>
                    <a:pt x="64" y="16"/>
                    <a:pt x="64" y="16"/>
                  </a:cubicBezTo>
                  <a:cubicBezTo>
                    <a:pt x="54" y="8"/>
                    <a:pt x="43" y="0"/>
                    <a:pt x="29" y="0"/>
                  </a:cubicBezTo>
                  <a:cubicBezTo>
                    <a:pt x="29" y="0"/>
                    <a:pt x="29" y="0"/>
                    <a:pt x="28"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
            <p:cNvSpPr>
              <a:spLocks noEditPoints="1"/>
            </p:cNvSpPr>
            <p:nvPr/>
          </p:nvSpPr>
          <p:spPr bwMode="auto">
            <a:xfrm>
              <a:off x="2922588" y="4329113"/>
              <a:ext cx="80963" cy="198438"/>
            </a:xfrm>
            <a:custGeom>
              <a:avLst/>
              <a:gdLst>
                <a:gd name="T0" fmla="*/ 16 w 19"/>
                <a:gd name="T1" fmla="*/ 46 h 47"/>
                <a:gd name="T2" fmla="*/ 16 w 19"/>
                <a:gd name="T3" fmla="*/ 47 h 47"/>
                <a:gd name="T4" fmla="*/ 16 w 19"/>
                <a:gd name="T5" fmla="*/ 47 h 47"/>
                <a:gd name="T6" fmla="*/ 16 w 19"/>
                <a:gd name="T7" fmla="*/ 47 h 47"/>
                <a:gd name="T8" fmla="*/ 16 w 19"/>
                <a:gd name="T9" fmla="*/ 46 h 47"/>
                <a:gd name="T10" fmla="*/ 6 w 19"/>
                <a:gd name="T11" fmla="*/ 0 h 47"/>
                <a:gd name="T12" fmla="*/ 6 w 19"/>
                <a:gd name="T13" fmla="*/ 0 h 47"/>
                <a:gd name="T14" fmla="*/ 6 w 19"/>
                <a:gd name="T15" fmla="*/ 0 h 47"/>
                <a:gd name="T16" fmla="*/ 1 w 19"/>
                <a:gd name="T17" fmla="*/ 11 h 47"/>
                <a:gd name="T18" fmla="*/ 1 w 19"/>
                <a:gd name="T19" fmla="*/ 23 h 47"/>
                <a:gd name="T20" fmla="*/ 16 w 19"/>
                <a:gd name="T21" fmla="*/ 46 h 47"/>
                <a:gd name="T22" fmla="*/ 18 w 19"/>
                <a:gd name="T23" fmla="*/ 35 h 47"/>
                <a:gd name="T24" fmla="*/ 19 w 19"/>
                <a:gd name="T25" fmla="*/ 23 h 47"/>
                <a:gd name="T26" fmla="*/ 13 w 19"/>
                <a:gd name="T27" fmla="*/ 8 h 47"/>
                <a:gd name="T28" fmla="*/ 10 w 19"/>
                <a:gd name="T29" fmla="*/ 3 h 47"/>
                <a:gd name="T30" fmla="*/ 9 w 19"/>
                <a:gd name="T31" fmla="*/ 3 h 47"/>
                <a:gd name="T32" fmla="*/ 8 w 19"/>
                <a:gd name="T33" fmla="*/ 2 h 47"/>
                <a:gd name="T34" fmla="*/ 6 w 19"/>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7">
                  <a:moveTo>
                    <a:pt x="16" y="46"/>
                  </a:moveTo>
                  <a:cubicBezTo>
                    <a:pt x="16" y="46"/>
                    <a:pt x="16" y="46"/>
                    <a:pt x="16" y="47"/>
                  </a:cubicBezTo>
                  <a:cubicBezTo>
                    <a:pt x="16" y="47"/>
                    <a:pt x="16" y="47"/>
                    <a:pt x="16" y="47"/>
                  </a:cubicBezTo>
                  <a:cubicBezTo>
                    <a:pt x="16" y="47"/>
                    <a:pt x="16" y="47"/>
                    <a:pt x="16" y="47"/>
                  </a:cubicBezTo>
                  <a:cubicBezTo>
                    <a:pt x="16" y="47"/>
                    <a:pt x="16" y="46"/>
                    <a:pt x="16" y="46"/>
                  </a:cubicBezTo>
                  <a:moveTo>
                    <a:pt x="6" y="0"/>
                  </a:moveTo>
                  <a:cubicBezTo>
                    <a:pt x="6" y="0"/>
                    <a:pt x="6" y="0"/>
                    <a:pt x="6" y="0"/>
                  </a:cubicBezTo>
                  <a:cubicBezTo>
                    <a:pt x="6" y="0"/>
                    <a:pt x="6" y="0"/>
                    <a:pt x="6" y="0"/>
                  </a:cubicBezTo>
                  <a:cubicBezTo>
                    <a:pt x="3" y="3"/>
                    <a:pt x="2" y="8"/>
                    <a:pt x="1" y="11"/>
                  </a:cubicBezTo>
                  <a:cubicBezTo>
                    <a:pt x="0" y="15"/>
                    <a:pt x="0" y="19"/>
                    <a:pt x="1" y="23"/>
                  </a:cubicBezTo>
                  <a:cubicBezTo>
                    <a:pt x="3" y="32"/>
                    <a:pt x="9" y="40"/>
                    <a:pt x="16" y="46"/>
                  </a:cubicBezTo>
                  <a:cubicBezTo>
                    <a:pt x="18" y="42"/>
                    <a:pt x="18" y="38"/>
                    <a:pt x="18" y="35"/>
                  </a:cubicBezTo>
                  <a:cubicBezTo>
                    <a:pt x="18" y="31"/>
                    <a:pt x="19" y="27"/>
                    <a:pt x="19" y="23"/>
                  </a:cubicBezTo>
                  <a:cubicBezTo>
                    <a:pt x="18" y="17"/>
                    <a:pt x="15" y="12"/>
                    <a:pt x="13" y="8"/>
                  </a:cubicBezTo>
                  <a:cubicBezTo>
                    <a:pt x="12" y="6"/>
                    <a:pt x="11" y="5"/>
                    <a:pt x="10" y="3"/>
                  </a:cubicBezTo>
                  <a:cubicBezTo>
                    <a:pt x="10" y="3"/>
                    <a:pt x="9" y="3"/>
                    <a:pt x="9" y="3"/>
                  </a:cubicBezTo>
                  <a:cubicBezTo>
                    <a:pt x="8" y="3"/>
                    <a:pt x="8" y="2"/>
                    <a:pt x="8" y="2"/>
                  </a:cubicBezTo>
                  <a:cubicBezTo>
                    <a:pt x="6" y="2"/>
                    <a:pt x="6" y="1"/>
                    <a:pt x="6"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2947988" y="4294188"/>
              <a:ext cx="203200" cy="76200"/>
            </a:xfrm>
            <a:custGeom>
              <a:avLst/>
              <a:gdLst>
                <a:gd name="T0" fmla="*/ 20 w 48"/>
                <a:gd name="T1" fmla="*/ 0 h 18"/>
                <a:gd name="T2" fmla="*/ 11 w 48"/>
                <a:gd name="T3" fmla="*/ 2 h 18"/>
                <a:gd name="T4" fmla="*/ 3 w 48"/>
                <a:gd name="T5" fmla="*/ 5 h 18"/>
                <a:gd name="T6" fmla="*/ 1 w 48"/>
                <a:gd name="T7" fmla="*/ 8 h 18"/>
                <a:gd name="T8" fmla="*/ 0 w 48"/>
                <a:gd name="T9" fmla="*/ 8 h 18"/>
                <a:gd name="T10" fmla="*/ 2 w 48"/>
                <a:gd name="T11" fmla="*/ 10 h 18"/>
                <a:gd name="T12" fmla="*/ 3 w 48"/>
                <a:gd name="T13" fmla="*/ 11 h 18"/>
                <a:gd name="T14" fmla="*/ 4 w 48"/>
                <a:gd name="T15" fmla="*/ 11 h 18"/>
                <a:gd name="T16" fmla="*/ 10 w 48"/>
                <a:gd name="T17" fmla="*/ 14 h 18"/>
                <a:gd name="T18" fmla="*/ 25 w 48"/>
                <a:gd name="T19" fmla="*/ 18 h 18"/>
                <a:gd name="T20" fmla="*/ 26 w 48"/>
                <a:gd name="T21" fmla="*/ 18 h 18"/>
                <a:gd name="T22" fmla="*/ 36 w 48"/>
                <a:gd name="T23" fmla="*/ 17 h 18"/>
                <a:gd name="T24" fmla="*/ 47 w 48"/>
                <a:gd name="T25" fmla="*/ 14 h 18"/>
                <a:gd name="T26" fmla="*/ 48 w 48"/>
                <a:gd name="T27" fmla="*/ 14 h 18"/>
                <a:gd name="T28" fmla="*/ 48 w 48"/>
                <a:gd name="T29" fmla="*/ 14 h 18"/>
                <a:gd name="T30" fmla="*/ 22 w 48"/>
                <a:gd name="T31" fmla="*/ 0 h 18"/>
                <a:gd name="T32" fmla="*/ 20 w 48"/>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18">
                  <a:moveTo>
                    <a:pt x="20" y="0"/>
                  </a:moveTo>
                  <a:cubicBezTo>
                    <a:pt x="17" y="0"/>
                    <a:pt x="14" y="1"/>
                    <a:pt x="11" y="2"/>
                  </a:cubicBezTo>
                  <a:cubicBezTo>
                    <a:pt x="8" y="3"/>
                    <a:pt x="5" y="4"/>
                    <a:pt x="3" y="5"/>
                  </a:cubicBezTo>
                  <a:cubicBezTo>
                    <a:pt x="2" y="6"/>
                    <a:pt x="1" y="7"/>
                    <a:pt x="1" y="8"/>
                  </a:cubicBezTo>
                  <a:cubicBezTo>
                    <a:pt x="0" y="8"/>
                    <a:pt x="0" y="8"/>
                    <a:pt x="0" y="8"/>
                  </a:cubicBezTo>
                  <a:cubicBezTo>
                    <a:pt x="0" y="9"/>
                    <a:pt x="0" y="10"/>
                    <a:pt x="2" y="10"/>
                  </a:cubicBezTo>
                  <a:cubicBezTo>
                    <a:pt x="2" y="10"/>
                    <a:pt x="2" y="11"/>
                    <a:pt x="3" y="11"/>
                  </a:cubicBezTo>
                  <a:cubicBezTo>
                    <a:pt x="3" y="11"/>
                    <a:pt x="4" y="11"/>
                    <a:pt x="4" y="11"/>
                  </a:cubicBezTo>
                  <a:cubicBezTo>
                    <a:pt x="6" y="12"/>
                    <a:pt x="8" y="13"/>
                    <a:pt x="10" y="14"/>
                  </a:cubicBezTo>
                  <a:cubicBezTo>
                    <a:pt x="14" y="16"/>
                    <a:pt x="19" y="18"/>
                    <a:pt x="25" y="18"/>
                  </a:cubicBezTo>
                  <a:cubicBezTo>
                    <a:pt x="25" y="18"/>
                    <a:pt x="25" y="18"/>
                    <a:pt x="26" y="18"/>
                  </a:cubicBezTo>
                  <a:cubicBezTo>
                    <a:pt x="29" y="18"/>
                    <a:pt x="33" y="17"/>
                    <a:pt x="36" y="17"/>
                  </a:cubicBezTo>
                  <a:cubicBezTo>
                    <a:pt x="40" y="16"/>
                    <a:pt x="44" y="16"/>
                    <a:pt x="47" y="14"/>
                  </a:cubicBezTo>
                  <a:cubicBezTo>
                    <a:pt x="48" y="14"/>
                    <a:pt x="48" y="14"/>
                    <a:pt x="48" y="14"/>
                  </a:cubicBezTo>
                  <a:cubicBezTo>
                    <a:pt x="48" y="14"/>
                    <a:pt x="48" y="14"/>
                    <a:pt x="48" y="14"/>
                  </a:cubicBezTo>
                  <a:cubicBezTo>
                    <a:pt x="40" y="7"/>
                    <a:pt x="32" y="1"/>
                    <a:pt x="22" y="0"/>
                  </a:cubicBezTo>
                  <a:cubicBezTo>
                    <a:pt x="22" y="0"/>
                    <a:pt x="21" y="0"/>
                    <a:pt x="20"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a:spLocks noEditPoints="1"/>
            </p:cNvSpPr>
            <p:nvPr/>
          </p:nvSpPr>
          <p:spPr bwMode="auto">
            <a:xfrm>
              <a:off x="2316163" y="587376"/>
              <a:ext cx="712788" cy="1698625"/>
            </a:xfrm>
            <a:custGeom>
              <a:avLst/>
              <a:gdLst>
                <a:gd name="T0" fmla="*/ 8 w 168"/>
                <a:gd name="T1" fmla="*/ 326 h 400"/>
                <a:gd name="T2" fmla="*/ 1 w 168"/>
                <a:gd name="T3" fmla="*/ 392 h 400"/>
                <a:gd name="T4" fmla="*/ 5 w 168"/>
                <a:gd name="T5" fmla="*/ 398 h 400"/>
                <a:gd name="T6" fmla="*/ 7 w 168"/>
                <a:gd name="T7" fmla="*/ 397 h 400"/>
                <a:gd name="T8" fmla="*/ 8 w 168"/>
                <a:gd name="T9" fmla="*/ 395 h 400"/>
                <a:gd name="T10" fmla="*/ 9 w 168"/>
                <a:gd name="T11" fmla="*/ 375 h 400"/>
                <a:gd name="T12" fmla="*/ 19 w 168"/>
                <a:gd name="T13" fmla="*/ 312 h 400"/>
                <a:gd name="T14" fmla="*/ 15 w 168"/>
                <a:gd name="T15" fmla="*/ 309 h 400"/>
                <a:gd name="T16" fmla="*/ 14 w 168"/>
                <a:gd name="T17" fmla="*/ 309 h 400"/>
                <a:gd name="T18" fmla="*/ 22 w 168"/>
                <a:gd name="T19" fmla="*/ 262 h 400"/>
                <a:gd name="T20" fmla="*/ 14 w 168"/>
                <a:gd name="T21" fmla="*/ 298 h 400"/>
                <a:gd name="T22" fmla="*/ 16 w 168"/>
                <a:gd name="T23" fmla="*/ 305 h 400"/>
                <a:gd name="T24" fmla="*/ 21 w 168"/>
                <a:gd name="T25" fmla="*/ 302 h 400"/>
                <a:gd name="T26" fmla="*/ 25 w 168"/>
                <a:gd name="T27" fmla="*/ 262 h 400"/>
                <a:gd name="T28" fmla="*/ 40 w 168"/>
                <a:gd name="T29" fmla="*/ 209 h 400"/>
                <a:gd name="T30" fmla="*/ 38 w 168"/>
                <a:gd name="T31" fmla="*/ 210 h 400"/>
                <a:gd name="T32" fmla="*/ 25 w 168"/>
                <a:gd name="T33" fmla="*/ 248 h 400"/>
                <a:gd name="T34" fmla="*/ 32 w 168"/>
                <a:gd name="T35" fmla="*/ 253 h 400"/>
                <a:gd name="T36" fmla="*/ 43 w 168"/>
                <a:gd name="T37" fmla="*/ 212 h 400"/>
                <a:gd name="T38" fmla="*/ 40 w 168"/>
                <a:gd name="T39" fmla="*/ 209 h 400"/>
                <a:gd name="T40" fmla="*/ 51 w 168"/>
                <a:gd name="T41" fmla="*/ 169 h 400"/>
                <a:gd name="T42" fmla="*/ 41 w 168"/>
                <a:gd name="T43" fmla="*/ 204 h 400"/>
                <a:gd name="T44" fmla="*/ 41 w 168"/>
                <a:gd name="T45" fmla="*/ 208 h 400"/>
                <a:gd name="T46" fmla="*/ 43 w 168"/>
                <a:gd name="T47" fmla="*/ 205 h 400"/>
                <a:gd name="T48" fmla="*/ 64 w 168"/>
                <a:gd name="T49" fmla="*/ 158 h 400"/>
                <a:gd name="T50" fmla="*/ 58 w 168"/>
                <a:gd name="T51" fmla="*/ 154 h 400"/>
                <a:gd name="T52" fmla="*/ 62 w 168"/>
                <a:gd name="T53" fmla="*/ 146 h 400"/>
                <a:gd name="T54" fmla="*/ 70 w 168"/>
                <a:gd name="T55" fmla="*/ 146 h 400"/>
                <a:gd name="T56" fmla="*/ 87 w 168"/>
                <a:gd name="T57" fmla="*/ 108 h 400"/>
                <a:gd name="T58" fmla="*/ 85 w 168"/>
                <a:gd name="T59" fmla="*/ 107 h 400"/>
                <a:gd name="T60" fmla="*/ 84 w 168"/>
                <a:gd name="T61" fmla="*/ 106 h 400"/>
                <a:gd name="T62" fmla="*/ 101 w 168"/>
                <a:gd name="T63" fmla="*/ 79 h 400"/>
                <a:gd name="T64" fmla="*/ 88 w 168"/>
                <a:gd name="T65" fmla="*/ 102 h 400"/>
                <a:gd name="T66" fmla="*/ 88 w 168"/>
                <a:gd name="T67" fmla="*/ 104 h 400"/>
                <a:gd name="T68" fmla="*/ 90 w 168"/>
                <a:gd name="T69" fmla="*/ 103 h 400"/>
                <a:gd name="T70" fmla="*/ 119 w 168"/>
                <a:gd name="T71" fmla="*/ 64 h 400"/>
                <a:gd name="T72" fmla="*/ 114 w 168"/>
                <a:gd name="T73" fmla="*/ 60 h 400"/>
                <a:gd name="T74" fmla="*/ 131 w 168"/>
                <a:gd name="T75" fmla="*/ 39 h 400"/>
                <a:gd name="T76" fmla="*/ 120 w 168"/>
                <a:gd name="T77" fmla="*/ 55 h 400"/>
                <a:gd name="T78" fmla="*/ 146 w 168"/>
                <a:gd name="T79" fmla="*/ 30 h 400"/>
                <a:gd name="T80" fmla="*/ 150 w 168"/>
                <a:gd name="T81" fmla="*/ 20 h 400"/>
                <a:gd name="T82" fmla="*/ 149 w 168"/>
                <a:gd name="T83" fmla="*/ 20 h 400"/>
                <a:gd name="T84" fmla="*/ 167 w 168"/>
                <a:gd name="T85" fmla="*/ 0 h 400"/>
                <a:gd name="T86" fmla="*/ 156 w 168"/>
                <a:gd name="T87" fmla="*/ 12 h 400"/>
                <a:gd name="T88" fmla="*/ 159 w 168"/>
                <a:gd name="T89" fmla="*/ 14 h 400"/>
                <a:gd name="T90" fmla="*/ 167 w 168"/>
                <a:gd name="T9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400">
                  <a:moveTo>
                    <a:pt x="12" y="309"/>
                  </a:moveTo>
                  <a:cubicBezTo>
                    <a:pt x="10" y="315"/>
                    <a:pt x="9" y="321"/>
                    <a:pt x="8" y="326"/>
                  </a:cubicBezTo>
                  <a:cubicBezTo>
                    <a:pt x="4" y="343"/>
                    <a:pt x="3" y="360"/>
                    <a:pt x="2" y="376"/>
                  </a:cubicBezTo>
                  <a:cubicBezTo>
                    <a:pt x="1" y="381"/>
                    <a:pt x="1" y="386"/>
                    <a:pt x="1" y="392"/>
                  </a:cubicBezTo>
                  <a:cubicBezTo>
                    <a:pt x="0" y="394"/>
                    <a:pt x="0" y="397"/>
                    <a:pt x="1" y="400"/>
                  </a:cubicBezTo>
                  <a:cubicBezTo>
                    <a:pt x="2" y="398"/>
                    <a:pt x="4" y="398"/>
                    <a:pt x="5" y="398"/>
                  </a:cubicBezTo>
                  <a:cubicBezTo>
                    <a:pt x="6" y="398"/>
                    <a:pt x="7" y="398"/>
                    <a:pt x="8" y="398"/>
                  </a:cubicBezTo>
                  <a:cubicBezTo>
                    <a:pt x="7" y="398"/>
                    <a:pt x="7" y="397"/>
                    <a:pt x="7" y="397"/>
                  </a:cubicBezTo>
                  <a:cubicBezTo>
                    <a:pt x="7" y="398"/>
                    <a:pt x="8" y="398"/>
                    <a:pt x="8" y="398"/>
                  </a:cubicBezTo>
                  <a:cubicBezTo>
                    <a:pt x="8" y="398"/>
                    <a:pt x="8" y="397"/>
                    <a:pt x="8" y="395"/>
                  </a:cubicBezTo>
                  <a:cubicBezTo>
                    <a:pt x="8" y="393"/>
                    <a:pt x="8" y="391"/>
                    <a:pt x="8" y="388"/>
                  </a:cubicBezTo>
                  <a:cubicBezTo>
                    <a:pt x="8" y="384"/>
                    <a:pt x="9" y="380"/>
                    <a:pt x="9" y="375"/>
                  </a:cubicBezTo>
                  <a:cubicBezTo>
                    <a:pt x="10" y="357"/>
                    <a:pt x="13" y="338"/>
                    <a:pt x="17" y="320"/>
                  </a:cubicBezTo>
                  <a:cubicBezTo>
                    <a:pt x="17" y="317"/>
                    <a:pt x="18" y="314"/>
                    <a:pt x="19" y="312"/>
                  </a:cubicBezTo>
                  <a:cubicBezTo>
                    <a:pt x="17" y="311"/>
                    <a:pt x="16" y="310"/>
                    <a:pt x="15" y="309"/>
                  </a:cubicBezTo>
                  <a:cubicBezTo>
                    <a:pt x="15" y="309"/>
                    <a:pt x="15" y="309"/>
                    <a:pt x="15" y="309"/>
                  </a:cubicBezTo>
                  <a:cubicBezTo>
                    <a:pt x="15" y="309"/>
                    <a:pt x="14" y="309"/>
                    <a:pt x="14" y="309"/>
                  </a:cubicBezTo>
                  <a:cubicBezTo>
                    <a:pt x="14" y="309"/>
                    <a:pt x="14" y="309"/>
                    <a:pt x="14" y="309"/>
                  </a:cubicBezTo>
                  <a:cubicBezTo>
                    <a:pt x="13" y="309"/>
                    <a:pt x="12" y="309"/>
                    <a:pt x="12" y="309"/>
                  </a:cubicBezTo>
                  <a:moveTo>
                    <a:pt x="22" y="262"/>
                  </a:moveTo>
                  <a:cubicBezTo>
                    <a:pt x="21" y="265"/>
                    <a:pt x="20" y="269"/>
                    <a:pt x="19" y="273"/>
                  </a:cubicBezTo>
                  <a:cubicBezTo>
                    <a:pt x="18" y="281"/>
                    <a:pt x="16" y="290"/>
                    <a:pt x="14" y="298"/>
                  </a:cubicBezTo>
                  <a:cubicBezTo>
                    <a:pt x="14" y="300"/>
                    <a:pt x="15" y="302"/>
                    <a:pt x="16" y="303"/>
                  </a:cubicBezTo>
                  <a:cubicBezTo>
                    <a:pt x="16" y="304"/>
                    <a:pt x="16" y="304"/>
                    <a:pt x="16" y="305"/>
                  </a:cubicBezTo>
                  <a:cubicBezTo>
                    <a:pt x="16" y="305"/>
                    <a:pt x="17" y="304"/>
                    <a:pt x="17" y="304"/>
                  </a:cubicBezTo>
                  <a:cubicBezTo>
                    <a:pt x="19" y="303"/>
                    <a:pt x="20" y="303"/>
                    <a:pt x="21" y="302"/>
                  </a:cubicBezTo>
                  <a:cubicBezTo>
                    <a:pt x="23" y="290"/>
                    <a:pt x="26" y="277"/>
                    <a:pt x="29" y="265"/>
                  </a:cubicBezTo>
                  <a:cubicBezTo>
                    <a:pt x="27" y="264"/>
                    <a:pt x="26" y="263"/>
                    <a:pt x="25" y="262"/>
                  </a:cubicBezTo>
                  <a:cubicBezTo>
                    <a:pt x="24" y="262"/>
                    <a:pt x="23" y="262"/>
                    <a:pt x="22" y="262"/>
                  </a:cubicBezTo>
                  <a:moveTo>
                    <a:pt x="40" y="209"/>
                  </a:moveTo>
                  <a:cubicBezTo>
                    <a:pt x="40" y="209"/>
                    <a:pt x="39" y="210"/>
                    <a:pt x="38" y="210"/>
                  </a:cubicBezTo>
                  <a:cubicBezTo>
                    <a:pt x="38" y="210"/>
                    <a:pt x="38" y="210"/>
                    <a:pt x="38" y="210"/>
                  </a:cubicBezTo>
                  <a:cubicBezTo>
                    <a:pt x="37" y="210"/>
                    <a:pt x="37" y="209"/>
                    <a:pt x="36" y="209"/>
                  </a:cubicBezTo>
                  <a:cubicBezTo>
                    <a:pt x="32" y="222"/>
                    <a:pt x="29" y="235"/>
                    <a:pt x="25" y="248"/>
                  </a:cubicBezTo>
                  <a:cubicBezTo>
                    <a:pt x="26" y="251"/>
                    <a:pt x="27" y="253"/>
                    <a:pt x="27" y="255"/>
                  </a:cubicBezTo>
                  <a:cubicBezTo>
                    <a:pt x="29" y="254"/>
                    <a:pt x="30" y="254"/>
                    <a:pt x="32" y="253"/>
                  </a:cubicBezTo>
                  <a:cubicBezTo>
                    <a:pt x="35" y="239"/>
                    <a:pt x="39" y="226"/>
                    <a:pt x="43" y="213"/>
                  </a:cubicBezTo>
                  <a:cubicBezTo>
                    <a:pt x="43" y="213"/>
                    <a:pt x="43" y="213"/>
                    <a:pt x="43" y="212"/>
                  </a:cubicBezTo>
                  <a:cubicBezTo>
                    <a:pt x="42" y="212"/>
                    <a:pt x="42" y="211"/>
                    <a:pt x="41" y="211"/>
                  </a:cubicBezTo>
                  <a:cubicBezTo>
                    <a:pt x="40" y="210"/>
                    <a:pt x="40" y="209"/>
                    <a:pt x="40" y="209"/>
                  </a:cubicBezTo>
                  <a:moveTo>
                    <a:pt x="58" y="154"/>
                  </a:moveTo>
                  <a:cubicBezTo>
                    <a:pt x="55" y="159"/>
                    <a:pt x="53" y="164"/>
                    <a:pt x="51" y="169"/>
                  </a:cubicBezTo>
                  <a:cubicBezTo>
                    <a:pt x="47" y="179"/>
                    <a:pt x="43" y="189"/>
                    <a:pt x="40" y="199"/>
                  </a:cubicBezTo>
                  <a:cubicBezTo>
                    <a:pt x="40" y="201"/>
                    <a:pt x="40" y="202"/>
                    <a:pt x="41" y="204"/>
                  </a:cubicBezTo>
                  <a:cubicBezTo>
                    <a:pt x="41" y="205"/>
                    <a:pt x="41" y="206"/>
                    <a:pt x="41" y="206"/>
                  </a:cubicBezTo>
                  <a:cubicBezTo>
                    <a:pt x="41" y="207"/>
                    <a:pt x="41" y="207"/>
                    <a:pt x="41" y="208"/>
                  </a:cubicBezTo>
                  <a:cubicBezTo>
                    <a:pt x="41" y="207"/>
                    <a:pt x="41" y="207"/>
                    <a:pt x="42" y="207"/>
                  </a:cubicBezTo>
                  <a:cubicBezTo>
                    <a:pt x="42" y="206"/>
                    <a:pt x="43" y="206"/>
                    <a:pt x="43" y="205"/>
                  </a:cubicBezTo>
                  <a:cubicBezTo>
                    <a:pt x="44" y="205"/>
                    <a:pt x="45" y="204"/>
                    <a:pt x="46" y="204"/>
                  </a:cubicBezTo>
                  <a:cubicBezTo>
                    <a:pt x="51" y="188"/>
                    <a:pt x="57" y="173"/>
                    <a:pt x="64" y="158"/>
                  </a:cubicBezTo>
                  <a:cubicBezTo>
                    <a:pt x="62" y="157"/>
                    <a:pt x="60" y="156"/>
                    <a:pt x="59" y="155"/>
                  </a:cubicBezTo>
                  <a:cubicBezTo>
                    <a:pt x="58" y="155"/>
                    <a:pt x="58" y="154"/>
                    <a:pt x="58" y="154"/>
                  </a:cubicBezTo>
                  <a:moveTo>
                    <a:pt x="84" y="106"/>
                  </a:moveTo>
                  <a:cubicBezTo>
                    <a:pt x="76" y="119"/>
                    <a:pt x="69" y="132"/>
                    <a:pt x="62" y="146"/>
                  </a:cubicBezTo>
                  <a:cubicBezTo>
                    <a:pt x="62" y="147"/>
                    <a:pt x="62" y="148"/>
                    <a:pt x="62" y="149"/>
                  </a:cubicBezTo>
                  <a:cubicBezTo>
                    <a:pt x="65" y="148"/>
                    <a:pt x="67" y="147"/>
                    <a:pt x="70" y="146"/>
                  </a:cubicBezTo>
                  <a:cubicBezTo>
                    <a:pt x="76" y="134"/>
                    <a:pt x="82" y="122"/>
                    <a:pt x="89" y="110"/>
                  </a:cubicBezTo>
                  <a:cubicBezTo>
                    <a:pt x="88" y="109"/>
                    <a:pt x="87" y="109"/>
                    <a:pt x="87" y="108"/>
                  </a:cubicBezTo>
                  <a:cubicBezTo>
                    <a:pt x="86" y="108"/>
                    <a:pt x="86" y="107"/>
                    <a:pt x="86" y="106"/>
                  </a:cubicBezTo>
                  <a:cubicBezTo>
                    <a:pt x="86" y="106"/>
                    <a:pt x="85" y="107"/>
                    <a:pt x="85" y="107"/>
                  </a:cubicBezTo>
                  <a:cubicBezTo>
                    <a:pt x="85" y="107"/>
                    <a:pt x="85" y="106"/>
                    <a:pt x="84" y="106"/>
                  </a:cubicBezTo>
                  <a:cubicBezTo>
                    <a:pt x="84" y="106"/>
                    <a:pt x="84" y="106"/>
                    <a:pt x="84" y="106"/>
                  </a:cubicBezTo>
                  <a:moveTo>
                    <a:pt x="114" y="60"/>
                  </a:moveTo>
                  <a:cubicBezTo>
                    <a:pt x="110" y="66"/>
                    <a:pt x="105" y="73"/>
                    <a:pt x="101" y="79"/>
                  </a:cubicBezTo>
                  <a:cubicBezTo>
                    <a:pt x="96" y="86"/>
                    <a:pt x="92" y="92"/>
                    <a:pt x="88" y="98"/>
                  </a:cubicBezTo>
                  <a:cubicBezTo>
                    <a:pt x="88" y="100"/>
                    <a:pt x="88" y="101"/>
                    <a:pt x="88" y="102"/>
                  </a:cubicBezTo>
                  <a:cubicBezTo>
                    <a:pt x="88" y="103"/>
                    <a:pt x="88" y="103"/>
                    <a:pt x="88" y="104"/>
                  </a:cubicBezTo>
                  <a:cubicBezTo>
                    <a:pt x="88" y="104"/>
                    <a:pt x="88" y="104"/>
                    <a:pt x="88" y="104"/>
                  </a:cubicBezTo>
                  <a:cubicBezTo>
                    <a:pt x="88" y="104"/>
                    <a:pt x="88" y="104"/>
                    <a:pt x="88" y="104"/>
                  </a:cubicBezTo>
                  <a:cubicBezTo>
                    <a:pt x="88" y="104"/>
                    <a:pt x="89" y="103"/>
                    <a:pt x="90" y="103"/>
                  </a:cubicBezTo>
                  <a:cubicBezTo>
                    <a:pt x="91" y="102"/>
                    <a:pt x="93" y="102"/>
                    <a:pt x="94" y="101"/>
                  </a:cubicBezTo>
                  <a:cubicBezTo>
                    <a:pt x="102" y="88"/>
                    <a:pt x="110" y="76"/>
                    <a:pt x="119" y="64"/>
                  </a:cubicBezTo>
                  <a:cubicBezTo>
                    <a:pt x="118" y="63"/>
                    <a:pt x="116" y="61"/>
                    <a:pt x="115" y="60"/>
                  </a:cubicBezTo>
                  <a:cubicBezTo>
                    <a:pt x="115" y="60"/>
                    <a:pt x="115" y="60"/>
                    <a:pt x="114" y="60"/>
                  </a:cubicBezTo>
                  <a:moveTo>
                    <a:pt x="149" y="20"/>
                  </a:moveTo>
                  <a:cubicBezTo>
                    <a:pt x="143" y="26"/>
                    <a:pt x="137" y="32"/>
                    <a:pt x="131" y="39"/>
                  </a:cubicBezTo>
                  <a:cubicBezTo>
                    <a:pt x="128" y="43"/>
                    <a:pt x="124" y="47"/>
                    <a:pt x="121" y="51"/>
                  </a:cubicBezTo>
                  <a:cubicBezTo>
                    <a:pt x="121" y="53"/>
                    <a:pt x="120" y="54"/>
                    <a:pt x="120" y="55"/>
                  </a:cubicBezTo>
                  <a:cubicBezTo>
                    <a:pt x="123" y="54"/>
                    <a:pt x="125" y="53"/>
                    <a:pt x="128" y="53"/>
                  </a:cubicBezTo>
                  <a:cubicBezTo>
                    <a:pt x="133" y="45"/>
                    <a:pt x="139" y="37"/>
                    <a:pt x="146" y="30"/>
                  </a:cubicBezTo>
                  <a:cubicBezTo>
                    <a:pt x="148" y="28"/>
                    <a:pt x="150" y="25"/>
                    <a:pt x="152" y="23"/>
                  </a:cubicBezTo>
                  <a:cubicBezTo>
                    <a:pt x="151" y="22"/>
                    <a:pt x="150" y="21"/>
                    <a:pt x="150" y="20"/>
                  </a:cubicBezTo>
                  <a:cubicBezTo>
                    <a:pt x="149" y="20"/>
                    <a:pt x="149" y="20"/>
                    <a:pt x="149" y="20"/>
                  </a:cubicBezTo>
                  <a:cubicBezTo>
                    <a:pt x="149" y="20"/>
                    <a:pt x="149" y="20"/>
                    <a:pt x="149" y="20"/>
                  </a:cubicBezTo>
                  <a:cubicBezTo>
                    <a:pt x="149" y="20"/>
                    <a:pt x="149" y="20"/>
                    <a:pt x="149" y="20"/>
                  </a:cubicBezTo>
                  <a:moveTo>
                    <a:pt x="167" y="0"/>
                  </a:moveTo>
                  <a:cubicBezTo>
                    <a:pt x="167" y="0"/>
                    <a:pt x="166" y="0"/>
                    <a:pt x="166" y="1"/>
                  </a:cubicBezTo>
                  <a:cubicBezTo>
                    <a:pt x="163" y="5"/>
                    <a:pt x="159" y="8"/>
                    <a:pt x="156" y="12"/>
                  </a:cubicBezTo>
                  <a:cubicBezTo>
                    <a:pt x="155" y="14"/>
                    <a:pt x="154" y="15"/>
                    <a:pt x="153" y="17"/>
                  </a:cubicBezTo>
                  <a:cubicBezTo>
                    <a:pt x="155" y="16"/>
                    <a:pt x="157" y="15"/>
                    <a:pt x="159" y="14"/>
                  </a:cubicBezTo>
                  <a:cubicBezTo>
                    <a:pt x="162" y="10"/>
                    <a:pt x="165" y="6"/>
                    <a:pt x="168" y="2"/>
                  </a:cubicBezTo>
                  <a:cubicBezTo>
                    <a:pt x="168" y="1"/>
                    <a:pt x="168" y="0"/>
                    <a:pt x="167"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1"/>
            <p:cNvSpPr/>
            <p:nvPr/>
          </p:nvSpPr>
          <p:spPr bwMode="auto">
            <a:xfrm>
              <a:off x="2193925" y="1631951"/>
              <a:ext cx="190500" cy="266700"/>
            </a:xfrm>
            <a:custGeom>
              <a:avLst/>
              <a:gdLst>
                <a:gd name="T0" fmla="*/ 1 w 45"/>
                <a:gd name="T1" fmla="*/ 0 h 63"/>
                <a:gd name="T2" fmla="*/ 0 w 45"/>
                <a:gd name="T3" fmla="*/ 1 h 63"/>
                <a:gd name="T4" fmla="*/ 12 w 45"/>
                <a:gd name="T5" fmla="*/ 45 h 63"/>
                <a:gd name="T6" fmla="*/ 25 w 45"/>
                <a:gd name="T7" fmla="*/ 57 h 63"/>
                <a:gd name="T8" fmla="*/ 41 w 45"/>
                <a:gd name="T9" fmla="*/ 63 h 63"/>
                <a:gd name="T10" fmla="*/ 43 w 45"/>
                <a:gd name="T11" fmla="*/ 63 h 63"/>
                <a:gd name="T12" fmla="*/ 43 w 45"/>
                <a:gd name="T13" fmla="*/ 63 h 63"/>
                <a:gd name="T14" fmla="*/ 44 w 45"/>
                <a:gd name="T15" fmla="*/ 63 h 63"/>
                <a:gd name="T16" fmla="*/ 45 w 45"/>
                <a:gd name="T17" fmla="*/ 59 h 63"/>
                <a:gd name="T18" fmla="*/ 45 w 45"/>
                <a:gd name="T19" fmla="*/ 59 h 63"/>
                <a:gd name="T20" fmla="*/ 45 w 45"/>
                <a:gd name="T21" fmla="*/ 57 h 63"/>
                <a:gd name="T22" fmla="*/ 43 w 45"/>
                <a:gd name="T23" fmla="*/ 52 h 63"/>
                <a:gd name="T24" fmla="*/ 30 w 45"/>
                <a:gd name="T25" fmla="*/ 24 h 63"/>
                <a:gd name="T26" fmla="*/ 16 w 45"/>
                <a:gd name="T27" fmla="*/ 11 h 63"/>
                <a:gd name="T28" fmla="*/ 1 w 45"/>
                <a:gd name="T29" fmla="*/ 1 h 63"/>
                <a:gd name="T30" fmla="*/ 1 w 45"/>
                <a:gd name="T31" fmla="*/ 0 h 63"/>
                <a:gd name="T32" fmla="*/ 1 w 45"/>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3">
                  <a:moveTo>
                    <a:pt x="1" y="0"/>
                  </a:moveTo>
                  <a:cubicBezTo>
                    <a:pt x="0" y="0"/>
                    <a:pt x="0" y="0"/>
                    <a:pt x="0" y="1"/>
                  </a:cubicBezTo>
                  <a:cubicBezTo>
                    <a:pt x="0" y="16"/>
                    <a:pt x="2" y="32"/>
                    <a:pt x="12" y="45"/>
                  </a:cubicBezTo>
                  <a:cubicBezTo>
                    <a:pt x="15" y="50"/>
                    <a:pt x="20" y="54"/>
                    <a:pt x="25" y="57"/>
                  </a:cubicBezTo>
                  <a:cubicBezTo>
                    <a:pt x="30" y="59"/>
                    <a:pt x="35" y="62"/>
                    <a:pt x="41" y="63"/>
                  </a:cubicBezTo>
                  <a:cubicBezTo>
                    <a:pt x="41" y="63"/>
                    <a:pt x="42" y="63"/>
                    <a:pt x="43" y="63"/>
                  </a:cubicBezTo>
                  <a:cubicBezTo>
                    <a:pt x="43" y="63"/>
                    <a:pt x="43" y="63"/>
                    <a:pt x="43" y="63"/>
                  </a:cubicBezTo>
                  <a:cubicBezTo>
                    <a:pt x="43" y="63"/>
                    <a:pt x="44" y="63"/>
                    <a:pt x="44" y="63"/>
                  </a:cubicBezTo>
                  <a:cubicBezTo>
                    <a:pt x="43" y="62"/>
                    <a:pt x="44" y="60"/>
                    <a:pt x="45" y="59"/>
                  </a:cubicBezTo>
                  <a:cubicBezTo>
                    <a:pt x="45" y="59"/>
                    <a:pt x="45" y="59"/>
                    <a:pt x="45" y="59"/>
                  </a:cubicBezTo>
                  <a:cubicBezTo>
                    <a:pt x="45" y="58"/>
                    <a:pt x="45" y="58"/>
                    <a:pt x="45" y="57"/>
                  </a:cubicBezTo>
                  <a:cubicBezTo>
                    <a:pt x="44" y="56"/>
                    <a:pt x="43" y="54"/>
                    <a:pt x="43" y="52"/>
                  </a:cubicBezTo>
                  <a:cubicBezTo>
                    <a:pt x="39" y="42"/>
                    <a:pt x="37" y="32"/>
                    <a:pt x="30" y="24"/>
                  </a:cubicBezTo>
                  <a:cubicBezTo>
                    <a:pt x="26" y="19"/>
                    <a:pt x="21" y="15"/>
                    <a:pt x="16" y="11"/>
                  </a:cubicBezTo>
                  <a:cubicBezTo>
                    <a:pt x="12" y="8"/>
                    <a:pt x="7" y="3"/>
                    <a:pt x="1" y="1"/>
                  </a:cubicBezTo>
                  <a:cubicBezTo>
                    <a:pt x="1" y="0"/>
                    <a:pt x="1" y="0"/>
                    <a:pt x="1" y="0"/>
                  </a:cubicBezTo>
                  <a:cubicBezTo>
                    <a:pt x="1" y="0"/>
                    <a:pt x="1" y="0"/>
                    <a:pt x="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
            <p:cNvSpPr/>
            <p:nvPr/>
          </p:nvSpPr>
          <p:spPr bwMode="auto">
            <a:xfrm>
              <a:off x="2374900" y="1801813"/>
              <a:ext cx="314325" cy="127000"/>
            </a:xfrm>
            <a:custGeom>
              <a:avLst/>
              <a:gdLst>
                <a:gd name="T0" fmla="*/ 58 w 74"/>
                <a:gd name="T1" fmla="*/ 0 h 30"/>
                <a:gd name="T2" fmla="*/ 57 w 74"/>
                <a:gd name="T3" fmla="*/ 0 h 30"/>
                <a:gd name="T4" fmla="*/ 56 w 74"/>
                <a:gd name="T5" fmla="*/ 0 h 30"/>
                <a:gd name="T6" fmla="*/ 55 w 74"/>
                <a:gd name="T7" fmla="*/ 0 h 30"/>
                <a:gd name="T8" fmla="*/ 54 w 74"/>
                <a:gd name="T9" fmla="*/ 0 h 30"/>
                <a:gd name="T10" fmla="*/ 36 w 74"/>
                <a:gd name="T11" fmla="*/ 1 h 30"/>
                <a:gd name="T12" fmla="*/ 7 w 74"/>
                <a:gd name="T13" fmla="*/ 16 h 30"/>
                <a:gd name="T14" fmla="*/ 3 w 74"/>
                <a:gd name="T15" fmla="*/ 18 h 30"/>
                <a:gd name="T16" fmla="*/ 2 w 74"/>
                <a:gd name="T17" fmla="*/ 19 h 30"/>
                <a:gd name="T18" fmla="*/ 2 w 74"/>
                <a:gd name="T19" fmla="*/ 19 h 30"/>
                <a:gd name="T20" fmla="*/ 1 w 74"/>
                <a:gd name="T21" fmla="*/ 23 h 30"/>
                <a:gd name="T22" fmla="*/ 1 w 74"/>
                <a:gd name="T23" fmla="*/ 23 h 30"/>
                <a:gd name="T24" fmla="*/ 5 w 74"/>
                <a:gd name="T25" fmla="*/ 26 h 30"/>
                <a:gd name="T26" fmla="*/ 19 w 74"/>
                <a:gd name="T27" fmla="*/ 30 h 30"/>
                <a:gd name="T28" fmla="*/ 27 w 74"/>
                <a:gd name="T29" fmla="*/ 30 h 30"/>
                <a:gd name="T30" fmla="*/ 37 w 74"/>
                <a:gd name="T31" fmla="*/ 29 h 30"/>
                <a:gd name="T32" fmla="*/ 74 w 74"/>
                <a:gd name="T33" fmla="*/ 1 h 30"/>
                <a:gd name="T34" fmla="*/ 73 w 74"/>
                <a:gd name="T35" fmla="*/ 1 h 30"/>
                <a:gd name="T36" fmla="*/ 73 w 74"/>
                <a:gd name="T37" fmla="*/ 1 h 30"/>
                <a:gd name="T38" fmla="*/ 73 w 74"/>
                <a:gd name="T39" fmla="*/ 1 h 30"/>
                <a:gd name="T40" fmla="*/ 58 w 74"/>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30">
                  <a:moveTo>
                    <a:pt x="58" y="0"/>
                  </a:moveTo>
                  <a:cubicBezTo>
                    <a:pt x="57" y="0"/>
                    <a:pt x="57" y="0"/>
                    <a:pt x="57" y="0"/>
                  </a:cubicBezTo>
                  <a:cubicBezTo>
                    <a:pt x="56" y="0"/>
                    <a:pt x="56" y="0"/>
                    <a:pt x="56" y="0"/>
                  </a:cubicBezTo>
                  <a:cubicBezTo>
                    <a:pt x="55" y="0"/>
                    <a:pt x="55" y="0"/>
                    <a:pt x="55" y="0"/>
                  </a:cubicBezTo>
                  <a:cubicBezTo>
                    <a:pt x="54" y="0"/>
                    <a:pt x="54" y="0"/>
                    <a:pt x="54" y="0"/>
                  </a:cubicBezTo>
                  <a:cubicBezTo>
                    <a:pt x="48" y="0"/>
                    <a:pt x="42" y="0"/>
                    <a:pt x="36" y="1"/>
                  </a:cubicBezTo>
                  <a:cubicBezTo>
                    <a:pt x="24" y="3"/>
                    <a:pt x="16" y="10"/>
                    <a:pt x="7" y="16"/>
                  </a:cubicBezTo>
                  <a:cubicBezTo>
                    <a:pt x="6" y="17"/>
                    <a:pt x="5" y="17"/>
                    <a:pt x="3" y="18"/>
                  </a:cubicBezTo>
                  <a:cubicBezTo>
                    <a:pt x="3" y="18"/>
                    <a:pt x="2" y="19"/>
                    <a:pt x="2" y="19"/>
                  </a:cubicBezTo>
                  <a:cubicBezTo>
                    <a:pt x="2" y="19"/>
                    <a:pt x="2" y="19"/>
                    <a:pt x="2" y="19"/>
                  </a:cubicBezTo>
                  <a:cubicBezTo>
                    <a:pt x="1" y="20"/>
                    <a:pt x="0" y="22"/>
                    <a:pt x="1" y="23"/>
                  </a:cubicBezTo>
                  <a:cubicBezTo>
                    <a:pt x="1" y="23"/>
                    <a:pt x="1" y="23"/>
                    <a:pt x="1" y="23"/>
                  </a:cubicBezTo>
                  <a:cubicBezTo>
                    <a:pt x="2" y="24"/>
                    <a:pt x="3" y="25"/>
                    <a:pt x="5" y="26"/>
                  </a:cubicBezTo>
                  <a:cubicBezTo>
                    <a:pt x="9" y="28"/>
                    <a:pt x="15" y="29"/>
                    <a:pt x="19" y="30"/>
                  </a:cubicBezTo>
                  <a:cubicBezTo>
                    <a:pt x="22" y="30"/>
                    <a:pt x="24" y="30"/>
                    <a:pt x="27" y="30"/>
                  </a:cubicBezTo>
                  <a:cubicBezTo>
                    <a:pt x="30" y="30"/>
                    <a:pt x="34" y="30"/>
                    <a:pt x="37" y="29"/>
                  </a:cubicBezTo>
                  <a:cubicBezTo>
                    <a:pt x="53" y="25"/>
                    <a:pt x="64" y="14"/>
                    <a:pt x="74" y="1"/>
                  </a:cubicBezTo>
                  <a:cubicBezTo>
                    <a:pt x="74" y="1"/>
                    <a:pt x="74" y="1"/>
                    <a:pt x="73" y="1"/>
                  </a:cubicBezTo>
                  <a:cubicBezTo>
                    <a:pt x="73" y="1"/>
                    <a:pt x="73" y="1"/>
                    <a:pt x="73" y="1"/>
                  </a:cubicBezTo>
                  <a:cubicBezTo>
                    <a:pt x="73" y="1"/>
                    <a:pt x="73" y="1"/>
                    <a:pt x="73" y="1"/>
                  </a:cubicBezTo>
                  <a:cubicBezTo>
                    <a:pt x="68" y="0"/>
                    <a:pt x="63" y="0"/>
                    <a:pt x="58"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3"/>
            <p:cNvSpPr/>
            <p:nvPr/>
          </p:nvSpPr>
          <p:spPr bwMode="auto">
            <a:xfrm>
              <a:off x="2257425" y="1419226"/>
              <a:ext cx="173038" cy="280988"/>
            </a:xfrm>
            <a:custGeom>
              <a:avLst/>
              <a:gdLst>
                <a:gd name="T0" fmla="*/ 2 w 41"/>
                <a:gd name="T1" fmla="*/ 0 h 66"/>
                <a:gd name="T2" fmla="*/ 1 w 41"/>
                <a:gd name="T3" fmla="*/ 1 h 66"/>
                <a:gd name="T4" fmla="*/ 9 w 41"/>
                <a:gd name="T5" fmla="*/ 46 h 66"/>
                <a:gd name="T6" fmla="*/ 22 w 41"/>
                <a:gd name="T7" fmla="*/ 59 h 66"/>
                <a:gd name="T8" fmla="*/ 36 w 41"/>
                <a:gd name="T9" fmla="*/ 66 h 66"/>
                <a:gd name="T10" fmla="*/ 39 w 41"/>
                <a:gd name="T11" fmla="*/ 66 h 66"/>
                <a:gd name="T12" fmla="*/ 38 w 41"/>
                <a:gd name="T13" fmla="*/ 65 h 66"/>
                <a:gd name="T14" fmla="*/ 39 w 41"/>
                <a:gd name="T15" fmla="*/ 61 h 66"/>
                <a:gd name="T16" fmla="*/ 40 w 41"/>
                <a:gd name="T17" fmla="*/ 60 h 66"/>
                <a:gd name="T18" fmla="*/ 41 w 41"/>
                <a:gd name="T19" fmla="*/ 59 h 66"/>
                <a:gd name="T20" fmla="*/ 39 w 41"/>
                <a:gd name="T21" fmla="*/ 52 h 66"/>
                <a:gd name="T22" fmla="*/ 29 w 41"/>
                <a:gd name="T23" fmla="*/ 26 h 66"/>
                <a:gd name="T24" fmla="*/ 17 w 41"/>
                <a:gd name="T25" fmla="*/ 12 h 66"/>
                <a:gd name="T26" fmla="*/ 3 w 41"/>
                <a:gd name="T27" fmla="*/ 1 h 66"/>
                <a:gd name="T28" fmla="*/ 2 w 41"/>
                <a:gd name="T29" fmla="*/ 1 h 66"/>
                <a:gd name="T30" fmla="*/ 2 w 41"/>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66">
                  <a:moveTo>
                    <a:pt x="2" y="0"/>
                  </a:moveTo>
                  <a:cubicBezTo>
                    <a:pt x="2" y="0"/>
                    <a:pt x="1" y="1"/>
                    <a:pt x="1" y="1"/>
                  </a:cubicBezTo>
                  <a:cubicBezTo>
                    <a:pt x="0" y="16"/>
                    <a:pt x="1" y="32"/>
                    <a:pt x="9" y="46"/>
                  </a:cubicBezTo>
                  <a:cubicBezTo>
                    <a:pt x="13" y="51"/>
                    <a:pt x="17" y="55"/>
                    <a:pt x="22" y="59"/>
                  </a:cubicBezTo>
                  <a:cubicBezTo>
                    <a:pt x="26" y="61"/>
                    <a:pt x="31" y="64"/>
                    <a:pt x="36" y="66"/>
                  </a:cubicBezTo>
                  <a:cubicBezTo>
                    <a:pt x="37" y="66"/>
                    <a:pt x="38" y="66"/>
                    <a:pt x="39" y="66"/>
                  </a:cubicBezTo>
                  <a:cubicBezTo>
                    <a:pt x="38" y="66"/>
                    <a:pt x="38" y="66"/>
                    <a:pt x="38" y="65"/>
                  </a:cubicBezTo>
                  <a:cubicBezTo>
                    <a:pt x="36" y="64"/>
                    <a:pt x="37" y="62"/>
                    <a:pt x="39" y="61"/>
                  </a:cubicBezTo>
                  <a:cubicBezTo>
                    <a:pt x="39" y="61"/>
                    <a:pt x="39" y="60"/>
                    <a:pt x="40" y="60"/>
                  </a:cubicBezTo>
                  <a:cubicBezTo>
                    <a:pt x="40" y="60"/>
                    <a:pt x="41" y="59"/>
                    <a:pt x="41" y="59"/>
                  </a:cubicBezTo>
                  <a:cubicBezTo>
                    <a:pt x="41" y="57"/>
                    <a:pt x="40" y="55"/>
                    <a:pt x="39" y="52"/>
                  </a:cubicBezTo>
                  <a:cubicBezTo>
                    <a:pt x="37" y="43"/>
                    <a:pt x="35" y="34"/>
                    <a:pt x="29" y="26"/>
                  </a:cubicBezTo>
                  <a:cubicBezTo>
                    <a:pt x="26" y="21"/>
                    <a:pt x="21" y="17"/>
                    <a:pt x="17" y="12"/>
                  </a:cubicBezTo>
                  <a:cubicBezTo>
                    <a:pt x="12" y="9"/>
                    <a:pt x="8" y="4"/>
                    <a:pt x="3" y="1"/>
                  </a:cubicBezTo>
                  <a:cubicBezTo>
                    <a:pt x="2" y="1"/>
                    <a:pt x="2" y="1"/>
                    <a:pt x="2" y="1"/>
                  </a:cubicBezTo>
                  <a:cubicBezTo>
                    <a:pt x="2" y="0"/>
                    <a:pt x="2" y="0"/>
                    <a:pt x="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4"/>
            <p:cNvSpPr/>
            <p:nvPr/>
          </p:nvSpPr>
          <p:spPr bwMode="auto">
            <a:xfrm>
              <a:off x="2409825" y="1598613"/>
              <a:ext cx="317500" cy="127000"/>
            </a:xfrm>
            <a:custGeom>
              <a:avLst/>
              <a:gdLst>
                <a:gd name="T0" fmla="*/ 52 w 75"/>
                <a:gd name="T1" fmla="*/ 0 h 30"/>
                <a:gd name="T2" fmla="*/ 37 w 75"/>
                <a:gd name="T3" fmla="*/ 1 h 30"/>
                <a:gd name="T4" fmla="*/ 10 w 75"/>
                <a:gd name="T5" fmla="*/ 15 h 30"/>
                <a:gd name="T6" fmla="*/ 5 w 75"/>
                <a:gd name="T7" fmla="*/ 17 h 30"/>
                <a:gd name="T8" fmla="*/ 4 w 75"/>
                <a:gd name="T9" fmla="*/ 18 h 30"/>
                <a:gd name="T10" fmla="*/ 3 w 75"/>
                <a:gd name="T11" fmla="*/ 19 h 30"/>
                <a:gd name="T12" fmla="*/ 2 w 75"/>
                <a:gd name="T13" fmla="*/ 23 h 30"/>
                <a:gd name="T14" fmla="*/ 3 w 75"/>
                <a:gd name="T15" fmla="*/ 24 h 30"/>
                <a:gd name="T16" fmla="*/ 7 w 75"/>
                <a:gd name="T17" fmla="*/ 27 h 30"/>
                <a:gd name="T18" fmla="*/ 19 w 75"/>
                <a:gd name="T19" fmla="*/ 30 h 30"/>
                <a:gd name="T20" fmla="*/ 27 w 75"/>
                <a:gd name="T21" fmla="*/ 30 h 30"/>
                <a:gd name="T22" fmla="*/ 38 w 75"/>
                <a:gd name="T23" fmla="*/ 29 h 30"/>
                <a:gd name="T24" fmla="*/ 74 w 75"/>
                <a:gd name="T25" fmla="*/ 2 h 30"/>
                <a:gd name="T26" fmla="*/ 74 w 75"/>
                <a:gd name="T27" fmla="*/ 1 h 30"/>
                <a:gd name="T28" fmla="*/ 74 w 75"/>
                <a:gd name="T29" fmla="*/ 1 h 30"/>
                <a:gd name="T30" fmla="*/ 73 w 75"/>
                <a:gd name="T31" fmla="*/ 1 h 30"/>
                <a:gd name="T32" fmla="*/ 55 w 75"/>
                <a:gd name="T33" fmla="*/ 0 h 30"/>
                <a:gd name="T34" fmla="*/ 52 w 75"/>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30">
                  <a:moveTo>
                    <a:pt x="52" y="0"/>
                  </a:moveTo>
                  <a:cubicBezTo>
                    <a:pt x="47" y="0"/>
                    <a:pt x="42" y="0"/>
                    <a:pt x="37" y="1"/>
                  </a:cubicBezTo>
                  <a:cubicBezTo>
                    <a:pt x="26" y="3"/>
                    <a:pt x="19" y="9"/>
                    <a:pt x="10" y="15"/>
                  </a:cubicBezTo>
                  <a:cubicBezTo>
                    <a:pt x="8" y="16"/>
                    <a:pt x="7" y="16"/>
                    <a:pt x="5" y="17"/>
                  </a:cubicBezTo>
                  <a:cubicBezTo>
                    <a:pt x="5" y="17"/>
                    <a:pt x="4" y="18"/>
                    <a:pt x="4" y="18"/>
                  </a:cubicBezTo>
                  <a:cubicBezTo>
                    <a:pt x="3" y="18"/>
                    <a:pt x="3" y="19"/>
                    <a:pt x="3" y="19"/>
                  </a:cubicBezTo>
                  <a:cubicBezTo>
                    <a:pt x="1" y="20"/>
                    <a:pt x="0" y="22"/>
                    <a:pt x="2" y="23"/>
                  </a:cubicBezTo>
                  <a:cubicBezTo>
                    <a:pt x="2" y="24"/>
                    <a:pt x="2" y="24"/>
                    <a:pt x="3" y="24"/>
                  </a:cubicBezTo>
                  <a:cubicBezTo>
                    <a:pt x="4" y="25"/>
                    <a:pt x="5" y="26"/>
                    <a:pt x="7" y="27"/>
                  </a:cubicBezTo>
                  <a:cubicBezTo>
                    <a:pt x="11" y="28"/>
                    <a:pt x="16" y="29"/>
                    <a:pt x="19" y="30"/>
                  </a:cubicBezTo>
                  <a:cubicBezTo>
                    <a:pt x="22" y="30"/>
                    <a:pt x="25" y="30"/>
                    <a:pt x="27" y="30"/>
                  </a:cubicBezTo>
                  <a:cubicBezTo>
                    <a:pt x="31" y="30"/>
                    <a:pt x="34" y="30"/>
                    <a:pt x="38" y="29"/>
                  </a:cubicBezTo>
                  <a:cubicBezTo>
                    <a:pt x="53" y="25"/>
                    <a:pt x="64" y="14"/>
                    <a:pt x="74" y="2"/>
                  </a:cubicBezTo>
                  <a:cubicBezTo>
                    <a:pt x="75" y="2"/>
                    <a:pt x="74" y="1"/>
                    <a:pt x="74" y="1"/>
                  </a:cubicBezTo>
                  <a:cubicBezTo>
                    <a:pt x="74" y="1"/>
                    <a:pt x="74" y="1"/>
                    <a:pt x="74" y="1"/>
                  </a:cubicBezTo>
                  <a:cubicBezTo>
                    <a:pt x="73" y="1"/>
                    <a:pt x="73" y="1"/>
                    <a:pt x="73" y="1"/>
                  </a:cubicBezTo>
                  <a:cubicBezTo>
                    <a:pt x="68" y="0"/>
                    <a:pt x="61" y="0"/>
                    <a:pt x="55" y="0"/>
                  </a:cubicBezTo>
                  <a:cubicBezTo>
                    <a:pt x="54" y="0"/>
                    <a:pt x="53" y="0"/>
                    <a:pt x="5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5"/>
            <p:cNvSpPr/>
            <p:nvPr/>
          </p:nvSpPr>
          <p:spPr bwMode="auto">
            <a:xfrm>
              <a:off x="2333625" y="1177926"/>
              <a:ext cx="155575" cy="301625"/>
            </a:xfrm>
            <a:custGeom>
              <a:avLst/>
              <a:gdLst>
                <a:gd name="T0" fmla="*/ 5 w 37"/>
                <a:gd name="T1" fmla="*/ 0 h 71"/>
                <a:gd name="T2" fmla="*/ 5 w 37"/>
                <a:gd name="T3" fmla="*/ 1 h 71"/>
                <a:gd name="T4" fmla="*/ 7 w 37"/>
                <a:gd name="T5" fmla="*/ 46 h 71"/>
                <a:gd name="T6" fmla="*/ 18 w 37"/>
                <a:gd name="T7" fmla="*/ 61 h 71"/>
                <a:gd name="T8" fmla="*/ 32 w 37"/>
                <a:gd name="T9" fmla="*/ 70 h 71"/>
                <a:gd name="T10" fmla="*/ 34 w 37"/>
                <a:gd name="T11" fmla="*/ 71 h 71"/>
                <a:gd name="T12" fmla="*/ 34 w 37"/>
                <a:gd name="T13" fmla="*/ 71 h 71"/>
                <a:gd name="T14" fmla="*/ 36 w 37"/>
                <a:gd name="T15" fmla="*/ 70 h 71"/>
                <a:gd name="T16" fmla="*/ 37 w 37"/>
                <a:gd name="T17" fmla="*/ 69 h 71"/>
                <a:gd name="T18" fmla="*/ 37 w 37"/>
                <a:gd name="T19" fmla="*/ 67 h 71"/>
                <a:gd name="T20" fmla="*/ 37 w 37"/>
                <a:gd name="T21" fmla="*/ 65 h 71"/>
                <a:gd name="T22" fmla="*/ 36 w 37"/>
                <a:gd name="T23" fmla="*/ 60 h 71"/>
                <a:gd name="T24" fmla="*/ 29 w 37"/>
                <a:gd name="T25" fmla="*/ 29 h 71"/>
                <a:gd name="T26" fmla="*/ 18 w 37"/>
                <a:gd name="T27" fmla="*/ 14 h 71"/>
                <a:gd name="T28" fmla="*/ 6 w 37"/>
                <a:gd name="T29" fmla="*/ 1 h 71"/>
                <a:gd name="T30" fmla="*/ 5 w 37"/>
                <a:gd name="T31" fmla="*/ 1 h 71"/>
                <a:gd name="T32" fmla="*/ 5 w 37"/>
                <a:gd name="T3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71">
                  <a:moveTo>
                    <a:pt x="5" y="0"/>
                  </a:moveTo>
                  <a:cubicBezTo>
                    <a:pt x="5" y="0"/>
                    <a:pt x="5" y="0"/>
                    <a:pt x="5" y="1"/>
                  </a:cubicBezTo>
                  <a:cubicBezTo>
                    <a:pt x="1" y="16"/>
                    <a:pt x="0" y="32"/>
                    <a:pt x="7" y="46"/>
                  </a:cubicBezTo>
                  <a:cubicBezTo>
                    <a:pt x="9" y="52"/>
                    <a:pt x="13" y="57"/>
                    <a:pt x="18" y="61"/>
                  </a:cubicBezTo>
                  <a:cubicBezTo>
                    <a:pt x="21" y="64"/>
                    <a:pt x="27" y="69"/>
                    <a:pt x="32" y="70"/>
                  </a:cubicBezTo>
                  <a:cubicBezTo>
                    <a:pt x="33" y="70"/>
                    <a:pt x="33" y="71"/>
                    <a:pt x="34" y="71"/>
                  </a:cubicBezTo>
                  <a:cubicBezTo>
                    <a:pt x="34" y="71"/>
                    <a:pt x="34" y="71"/>
                    <a:pt x="34" y="71"/>
                  </a:cubicBezTo>
                  <a:cubicBezTo>
                    <a:pt x="35" y="71"/>
                    <a:pt x="36" y="70"/>
                    <a:pt x="36" y="70"/>
                  </a:cubicBezTo>
                  <a:cubicBezTo>
                    <a:pt x="36" y="69"/>
                    <a:pt x="36" y="69"/>
                    <a:pt x="37" y="69"/>
                  </a:cubicBezTo>
                  <a:cubicBezTo>
                    <a:pt x="37" y="68"/>
                    <a:pt x="37" y="68"/>
                    <a:pt x="37" y="67"/>
                  </a:cubicBezTo>
                  <a:cubicBezTo>
                    <a:pt x="37" y="67"/>
                    <a:pt x="37" y="66"/>
                    <a:pt x="37" y="65"/>
                  </a:cubicBezTo>
                  <a:cubicBezTo>
                    <a:pt x="36" y="63"/>
                    <a:pt x="36" y="62"/>
                    <a:pt x="36" y="60"/>
                  </a:cubicBezTo>
                  <a:cubicBezTo>
                    <a:pt x="34" y="49"/>
                    <a:pt x="34" y="39"/>
                    <a:pt x="29" y="29"/>
                  </a:cubicBezTo>
                  <a:cubicBezTo>
                    <a:pt x="26" y="24"/>
                    <a:pt x="22" y="19"/>
                    <a:pt x="18" y="14"/>
                  </a:cubicBezTo>
                  <a:cubicBezTo>
                    <a:pt x="14" y="10"/>
                    <a:pt x="10" y="5"/>
                    <a:pt x="6" y="1"/>
                  </a:cubicBezTo>
                  <a:cubicBezTo>
                    <a:pt x="5" y="1"/>
                    <a:pt x="5" y="1"/>
                    <a:pt x="5" y="1"/>
                  </a:cubicBezTo>
                  <a:cubicBezTo>
                    <a:pt x="5" y="0"/>
                    <a:pt x="5" y="0"/>
                    <a:pt x="5"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6"/>
            <p:cNvSpPr/>
            <p:nvPr/>
          </p:nvSpPr>
          <p:spPr bwMode="auto">
            <a:xfrm>
              <a:off x="2486025" y="1363663"/>
              <a:ext cx="304800" cy="141288"/>
            </a:xfrm>
            <a:custGeom>
              <a:avLst/>
              <a:gdLst>
                <a:gd name="T0" fmla="*/ 63 w 72"/>
                <a:gd name="T1" fmla="*/ 0 h 33"/>
                <a:gd name="T2" fmla="*/ 53 w 72"/>
                <a:gd name="T3" fmla="*/ 1 h 33"/>
                <a:gd name="T4" fmla="*/ 35 w 72"/>
                <a:gd name="T5" fmla="*/ 3 h 33"/>
                <a:gd name="T6" fmla="*/ 6 w 72"/>
                <a:gd name="T7" fmla="*/ 21 h 33"/>
                <a:gd name="T8" fmla="*/ 3 w 72"/>
                <a:gd name="T9" fmla="*/ 22 h 33"/>
                <a:gd name="T10" fmla="*/ 2 w 72"/>
                <a:gd name="T11" fmla="*/ 24 h 33"/>
                <a:gd name="T12" fmla="*/ 1 w 72"/>
                <a:gd name="T13" fmla="*/ 25 h 33"/>
                <a:gd name="T14" fmla="*/ 0 w 72"/>
                <a:gd name="T15" fmla="*/ 26 h 33"/>
                <a:gd name="T16" fmla="*/ 1 w 72"/>
                <a:gd name="T17" fmla="*/ 28 h 33"/>
                <a:gd name="T18" fmla="*/ 3 w 72"/>
                <a:gd name="T19" fmla="*/ 29 h 33"/>
                <a:gd name="T20" fmla="*/ 19 w 72"/>
                <a:gd name="T21" fmla="*/ 33 h 33"/>
                <a:gd name="T22" fmla="*/ 24 w 72"/>
                <a:gd name="T23" fmla="*/ 33 h 33"/>
                <a:gd name="T24" fmla="*/ 38 w 72"/>
                <a:gd name="T25" fmla="*/ 31 h 33"/>
                <a:gd name="T26" fmla="*/ 72 w 72"/>
                <a:gd name="T27" fmla="*/ 1 h 33"/>
                <a:gd name="T28" fmla="*/ 72 w 72"/>
                <a:gd name="T29" fmla="*/ 0 h 33"/>
                <a:gd name="T30" fmla="*/ 72 w 72"/>
                <a:gd name="T31" fmla="*/ 0 h 33"/>
                <a:gd name="T32" fmla="*/ 71 w 72"/>
                <a:gd name="T33" fmla="*/ 1 h 33"/>
                <a:gd name="T34" fmla="*/ 63 w 72"/>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33">
                  <a:moveTo>
                    <a:pt x="63" y="0"/>
                  </a:moveTo>
                  <a:cubicBezTo>
                    <a:pt x="60" y="0"/>
                    <a:pt x="56" y="0"/>
                    <a:pt x="53" y="1"/>
                  </a:cubicBezTo>
                  <a:cubicBezTo>
                    <a:pt x="47" y="1"/>
                    <a:pt x="41" y="1"/>
                    <a:pt x="35" y="3"/>
                  </a:cubicBezTo>
                  <a:cubicBezTo>
                    <a:pt x="23" y="6"/>
                    <a:pt x="15" y="14"/>
                    <a:pt x="6" y="21"/>
                  </a:cubicBezTo>
                  <a:cubicBezTo>
                    <a:pt x="5" y="21"/>
                    <a:pt x="4" y="22"/>
                    <a:pt x="3" y="22"/>
                  </a:cubicBezTo>
                  <a:cubicBezTo>
                    <a:pt x="3" y="23"/>
                    <a:pt x="2" y="23"/>
                    <a:pt x="2" y="24"/>
                  </a:cubicBezTo>
                  <a:cubicBezTo>
                    <a:pt x="1" y="24"/>
                    <a:pt x="1" y="24"/>
                    <a:pt x="1" y="25"/>
                  </a:cubicBezTo>
                  <a:cubicBezTo>
                    <a:pt x="0" y="25"/>
                    <a:pt x="0" y="25"/>
                    <a:pt x="0" y="26"/>
                  </a:cubicBezTo>
                  <a:cubicBezTo>
                    <a:pt x="0" y="26"/>
                    <a:pt x="0" y="27"/>
                    <a:pt x="1" y="28"/>
                  </a:cubicBezTo>
                  <a:cubicBezTo>
                    <a:pt x="2" y="28"/>
                    <a:pt x="2" y="29"/>
                    <a:pt x="3" y="29"/>
                  </a:cubicBezTo>
                  <a:cubicBezTo>
                    <a:pt x="8" y="32"/>
                    <a:pt x="14" y="33"/>
                    <a:pt x="19" y="33"/>
                  </a:cubicBezTo>
                  <a:cubicBezTo>
                    <a:pt x="21" y="33"/>
                    <a:pt x="22" y="33"/>
                    <a:pt x="24" y="33"/>
                  </a:cubicBezTo>
                  <a:cubicBezTo>
                    <a:pt x="28" y="33"/>
                    <a:pt x="33" y="33"/>
                    <a:pt x="38" y="31"/>
                  </a:cubicBezTo>
                  <a:cubicBezTo>
                    <a:pt x="53" y="26"/>
                    <a:pt x="63" y="14"/>
                    <a:pt x="72" y="1"/>
                  </a:cubicBezTo>
                  <a:cubicBezTo>
                    <a:pt x="72" y="1"/>
                    <a:pt x="72" y="0"/>
                    <a:pt x="72" y="0"/>
                  </a:cubicBezTo>
                  <a:cubicBezTo>
                    <a:pt x="72" y="0"/>
                    <a:pt x="72" y="0"/>
                    <a:pt x="72" y="0"/>
                  </a:cubicBezTo>
                  <a:cubicBezTo>
                    <a:pt x="71" y="1"/>
                    <a:pt x="71" y="1"/>
                    <a:pt x="71" y="1"/>
                  </a:cubicBezTo>
                  <a:cubicBezTo>
                    <a:pt x="69" y="0"/>
                    <a:pt x="66" y="0"/>
                    <a:pt x="6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7"/>
            <p:cNvSpPr/>
            <p:nvPr/>
          </p:nvSpPr>
          <p:spPr bwMode="auto">
            <a:xfrm>
              <a:off x="2438400" y="935038"/>
              <a:ext cx="144463" cy="311150"/>
            </a:xfrm>
            <a:custGeom>
              <a:avLst/>
              <a:gdLst>
                <a:gd name="T0" fmla="*/ 9 w 34"/>
                <a:gd name="T1" fmla="*/ 0 h 73"/>
                <a:gd name="T2" fmla="*/ 9 w 34"/>
                <a:gd name="T3" fmla="*/ 0 h 73"/>
                <a:gd name="T4" fmla="*/ 6 w 34"/>
                <a:gd name="T5" fmla="*/ 46 h 73"/>
                <a:gd name="T6" fmla="*/ 15 w 34"/>
                <a:gd name="T7" fmla="*/ 61 h 73"/>
                <a:gd name="T8" fmla="*/ 29 w 34"/>
                <a:gd name="T9" fmla="*/ 72 h 73"/>
                <a:gd name="T10" fmla="*/ 30 w 34"/>
                <a:gd name="T11" fmla="*/ 73 h 73"/>
                <a:gd name="T12" fmla="*/ 29 w 34"/>
                <a:gd name="T13" fmla="*/ 72 h 73"/>
                <a:gd name="T14" fmla="*/ 31 w 34"/>
                <a:gd name="T15" fmla="*/ 68 h 73"/>
                <a:gd name="T16" fmla="*/ 32 w 34"/>
                <a:gd name="T17" fmla="*/ 67 h 73"/>
                <a:gd name="T18" fmla="*/ 33 w 34"/>
                <a:gd name="T19" fmla="*/ 67 h 73"/>
                <a:gd name="T20" fmla="*/ 33 w 34"/>
                <a:gd name="T21" fmla="*/ 64 h 73"/>
                <a:gd name="T22" fmla="*/ 30 w 34"/>
                <a:gd name="T23" fmla="*/ 31 h 73"/>
                <a:gd name="T24" fmla="*/ 21 w 34"/>
                <a:gd name="T25" fmla="*/ 15 h 73"/>
                <a:gd name="T26" fmla="*/ 10 w 34"/>
                <a:gd name="T27" fmla="*/ 1 h 73"/>
                <a:gd name="T28" fmla="*/ 10 w 34"/>
                <a:gd name="T29" fmla="*/ 0 h 73"/>
                <a:gd name="T30" fmla="*/ 9 w 34"/>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73">
                  <a:moveTo>
                    <a:pt x="9" y="0"/>
                  </a:moveTo>
                  <a:cubicBezTo>
                    <a:pt x="9" y="0"/>
                    <a:pt x="9" y="0"/>
                    <a:pt x="9" y="0"/>
                  </a:cubicBezTo>
                  <a:cubicBezTo>
                    <a:pt x="4" y="15"/>
                    <a:pt x="0" y="30"/>
                    <a:pt x="6" y="46"/>
                  </a:cubicBezTo>
                  <a:cubicBezTo>
                    <a:pt x="8" y="51"/>
                    <a:pt x="11" y="57"/>
                    <a:pt x="15" y="61"/>
                  </a:cubicBezTo>
                  <a:cubicBezTo>
                    <a:pt x="18" y="65"/>
                    <a:pt x="24" y="70"/>
                    <a:pt x="29" y="72"/>
                  </a:cubicBezTo>
                  <a:cubicBezTo>
                    <a:pt x="29" y="72"/>
                    <a:pt x="29" y="73"/>
                    <a:pt x="30" y="73"/>
                  </a:cubicBezTo>
                  <a:cubicBezTo>
                    <a:pt x="29" y="73"/>
                    <a:pt x="29" y="72"/>
                    <a:pt x="29" y="72"/>
                  </a:cubicBezTo>
                  <a:cubicBezTo>
                    <a:pt x="28" y="71"/>
                    <a:pt x="29" y="69"/>
                    <a:pt x="31" y="68"/>
                  </a:cubicBezTo>
                  <a:cubicBezTo>
                    <a:pt x="31" y="68"/>
                    <a:pt x="32" y="67"/>
                    <a:pt x="32" y="67"/>
                  </a:cubicBezTo>
                  <a:cubicBezTo>
                    <a:pt x="33" y="67"/>
                    <a:pt x="33" y="67"/>
                    <a:pt x="33" y="67"/>
                  </a:cubicBezTo>
                  <a:cubicBezTo>
                    <a:pt x="33" y="66"/>
                    <a:pt x="33" y="65"/>
                    <a:pt x="33" y="64"/>
                  </a:cubicBezTo>
                  <a:cubicBezTo>
                    <a:pt x="33" y="52"/>
                    <a:pt x="34" y="42"/>
                    <a:pt x="30" y="31"/>
                  </a:cubicBezTo>
                  <a:cubicBezTo>
                    <a:pt x="28" y="25"/>
                    <a:pt x="24" y="20"/>
                    <a:pt x="21" y="15"/>
                  </a:cubicBezTo>
                  <a:cubicBezTo>
                    <a:pt x="18" y="10"/>
                    <a:pt x="14" y="5"/>
                    <a:pt x="10" y="1"/>
                  </a:cubicBezTo>
                  <a:cubicBezTo>
                    <a:pt x="10" y="0"/>
                    <a:pt x="10" y="0"/>
                    <a:pt x="10" y="0"/>
                  </a:cubicBezTo>
                  <a:cubicBezTo>
                    <a:pt x="10" y="0"/>
                    <a:pt x="10" y="0"/>
                    <a:pt x="9"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
            <p:cNvSpPr/>
            <p:nvPr/>
          </p:nvSpPr>
          <p:spPr bwMode="auto">
            <a:xfrm>
              <a:off x="2557463" y="1168401"/>
              <a:ext cx="322263" cy="119063"/>
            </a:xfrm>
            <a:custGeom>
              <a:avLst/>
              <a:gdLst>
                <a:gd name="T0" fmla="*/ 42 w 76"/>
                <a:gd name="T1" fmla="*/ 0 h 28"/>
                <a:gd name="T2" fmla="*/ 39 w 76"/>
                <a:gd name="T3" fmla="*/ 0 h 28"/>
                <a:gd name="T4" fmla="*/ 13 w 76"/>
                <a:gd name="T5" fmla="*/ 9 h 28"/>
                <a:gd name="T6" fmla="*/ 5 w 76"/>
                <a:gd name="T7" fmla="*/ 12 h 28"/>
                <a:gd name="T8" fmla="*/ 4 w 76"/>
                <a:gd name="T9" fmla="*/ 12 h 28"/>
                <a:gd name="T10" fmla="*/ 3 w 76"/>
                <a:gd name="T11" fmla="*/ 13 h 28"/>
                <a:gd name="T12" fmla="*/ 1 w 76"/>
                <a:gd name="T13" fmla="*/ 17 h 28"/>
                <a:gd name="T14" fmla="*/ 2 w 76"/>
                <a:gd name="T15" fmla="*/ 18 h 28"/>
                <a:gd name="T16" fmla="*/ 7 w 76"/>
                <a:gd name="T17" fmla="*/ 21 h 28"/>
                <a:gd name="T18" fmla="*/ 18 w 76"/>
                <a:gd name="T19" fmla="*/ 26 h 28"/>
                <a:gd name="T20" fmla="*/ 32 w 76"/>
                <a:gd name="T21" fmla="*/ 28 h 28"/>
                <a:gd name="T22" fmla="*/ 36 w 76"/>
                <a:gd name="T23" fmla="*/ 28 h 28"/>
                <a:gd name="T24" fmla="*/ 76 w 76"/>
                <a:gd name="T25" fmla="*/ 5 h 28"/>
                <a:gd name="T26" fmla="*/ 76 w 76"/>
                <a:gd name="T27" fmla="*/ 5 h 28"/>
                <a:gd name="T28" fmla="*/ 76 w 76"/>
                <a:gd name="T29" fmla="*/ 5 h 28"/>
                <a:gd name="T30" fmla="*/ 75 w 76"/>
                <a:gd name="T31" fmla="*/ 5 h 28"/>
                <a:gd name="T32" fmla="*/ 57 w 76"/>
                <a:gd name="T33" fmla="*/ 1 h 28"/>
                <a:gd name="T34" fmla="*/ 42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42" y="0"/>
                  </a:moveTo>
                  <a:cubicBezTo>
                    <a:pt x="41" y="0"/>
                    <a:pt x="40" y="0"/>
                    <a:pt x="39" y="0"/>
                  </a:cubicBezTo>
                  <a:cubicBezTo>
                    <a:pt x="29" y="0"/>
                    <a:pt x="21" y="5"/>
                    <a:pt x="13" y="9"/>
                  </a:cubicBezTo>
                  <a:cubicBezTo>
                    <a:pt x="10" y="10"/>
                    <a:pt x="8" y="11"/>
                    <a:pt x="5" y="12"/>
                  </a:cubicBezTo>
                  <a:cubicBezTo>
                    <a:pt x="5" y="12"/>
                    <a:pt x="5" y="12"/>
                    <a:pt x="4" y="12"/>
                  </a:cubicBezTo>
                  <a:cubicBezTo>
                    <a:pt x="4" y="12"/>
                    <a:pt x="3" y="13"/>
                    <a:pt x="3" y="13"/>
                  </a:cubicBezTo>
                  <a:cubicBezTo>
                    <a:pt x="1" y="14"/>
                    <a:pt x="0" y="16"/>
                    <a:pt x="1" y="17"/>
                  </a:cubicBezTo>
                  <a:cubicBezTo>
                    <a:pt x="1" y="17"/>
                    <a:pt x="1" y="18"/>
                    <a:pt x="2" y="18"/>
                  </a:cubicBezTo>
                  <a:cubicBezTo>
                    <a:pt x="3" y="19"/>
                    <a:pt x="5" y="20"/>
                    <a:pt x="7" y="21"/>
                  </a:cubicBezTo>
                  <a:cubicBezTo>
                    <a:pt x="10" y="24"/>
                    <a:pt x="15" y="25"/>
                    <a:pt x="18" y="26"/>
                  </a:cubicBezTo>
                  <a:cubicBezTo>
                    <a:pt x="22" y="27"/>
                    <a:pt x="27" y="28"/>
                    <a:pt x="32" y="28"/>
                  </a:cubicBezTo>
                  <a:cubicBezTo>
                    <a:pt x="33" y="28"/>
                    <a:pt x="35" y="28"/>
                    <a:pt x="36" y="28"/>
                  </a:cubicBezTo>
                  <a:cubicBezTo>
                    <a:pt x="52" y="26"/>
                    <a:pt x="65" y="16"/>
                    <a:pt x="76" y="5"/>
                  </a:cubicBezTo>
                  <a:cubicBezTo>
                    <a:pt x="76" y="5"/>
                    <a:pt x="76" y="5"/>
                    <a:pt x="76" y="5"/>
                  </a:cubicBezTo>
                  <a:cubicBezTo>
                    <a:pt x="76" y="5"/>
                    <a:pt x="76" y="5"/>
                    <a:pt x="76" y="5"/>
                  </a:cubicBezTo>
                  <a:cubicBezTo>
                    <a:pt x="75" y="5"/>
                    <a:pt x="75" y="5"/>
                    <a:pt x="75" y="5"/>
                  </a:cubicBezTo>
                  <a:cubicBezTo>
                    <a:pt x="70" y="3"/>
                    <a:pt x="63" y="2"/>
                    <a:pt x="57" y="1"/>
                  </a:cubicBezTo>
                  <a:cubicBezTo>
                    <a:pt x="52" y="0"/>
                    <a:pt x="47" y="0"/>
                    <a:pt x="4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9"/>
            <p:cNvSpPr/>
            <p:nvPr/>
          </p:nvSpPr>
          <p:spPr bwMode="auto">
            <a:xfrm>
              <a:off x="2570163" y="719138"/>
              <a:ext cx="136525" cy="322263"/>
            </a:xfrm>
            <a:custGeom>
              <a:avLst/>
              <a:gdLst>
                <a:gd name="T0" fmla="*/ 12 w 32"/>
                <a:gd name="T1" fmla="*/ 0 h 76"/>
                <a:gd name="T2" fmla="*/ 12 w 32"/>
                <a:gd name="T3" fmla="*/ 1 h 76"/>
                <a:gd name="T4" fmla="*/ 3 w 32"/>
                <a:gd name="T5" fmla="*/ 46 h 76"/>
                <a:gd name="T6" fmla="*/ 11 w 32"/>
                <a:gd name="T7" fmla="*/ 62 h 76"/>
                <a:gd name="T8" fmla="*/ 24 w 32"/>
                <a:gd name="T9" fmla="*/ 75 h 76"/>
                <a:gd name="T10" fmla="*/ 24 w 32"/>
                <a:gd name="T11" fmla="*/ 75 h 76"/>
                <a:gd name="T12" fmla="*/ 25 w 32"/>
                <a:gd name="T13" fmla="*/ 76 h 76"/>
                <a:gd name="T14" fmla="*/ 26 w 32"/>
                <a:gd name="T15" fmla="*/ 75 h 76"/>
                <a:gd name="T16" fmla="*/ 28 w 32"/>
                <a:gd name="T17" fmla="*/ 73 h 76"/>
                <a:gd name="T18" fmla="*/ 28 w 32"/>
                <a:gd name="T19" fmla="*/ 73 h 76"/>
                <a:gd name="T20" fmla="*/ 28 w 32"/>
                <a:gd name="T21" fmla="*/ 71 h 76"/>
                <a:gd name="T22" fmla="*/ 28 w 32"/>
                <a:gd name="T23" fmla="*/ 67 h 76"/>
                <a:gd name="T24" fmla="*/ 29 w 32"/>
                <a:gd name="T25" fmla="*/ 34 h 76"/>
                <a:gd name="T26" fmla="*/ 22 w 32"/>
                <a:gd name="T27" fmla="*/ 17 h 76"/>
                <a:gd name="T28" fmla="*/ 12 w 32"/>
                <a:gd name="T29" fmla="*/ 1 h 76"/>
                <a:gd name="T30" fmla="*/ 12 w 32"/>
                <a:gd name="T31" fmla="*/ 1 h 76"/>
                <a:gd name="T32" fmla="*/ 12 w 32"/>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6">
                  <a:moveTo>
                    <a:pt x="12" y="0"/>
                  </a:moveTo>
                  <a:cubicBezTo>
                    <a:pt x="12" y="0"/>
                    <a:pt x="12" y="0"/>
                    <a:pt x="12" y="1"/>
                  </a:cubicBezTo>
                  <a:cubicBezTo>
                    <a:pt x="5" y="15"/>
                    <a:pt x="0" y="30"/>
                    <a:pt x="3" y="46"/>
                  </a:cubicBezTo>
                  <a:cubicBezTo>
                    <a:pt x="4" y="52"/>
                    <a:pt x="7" y="57"/>
                    <a:pt x="11" y="62"/>
                  </a:cubicBezTo>
                  <a:cubicBezTo>
                    <a:pt x="14" y="67"/>
                    <a:pt x="18" y="73"/>
                    <a:pt x="24" y="75"/>
                  </a:cubicBezTo>
                  <a:cubicBezTo>
                    <a:pt x="24" y="75"/>
                    <a:pt x="24" y="75"/>
                    <a:pt x="24" y="75"/>
                  </a:cubicBezTo>
                  <a:cubicBezTo>
                    <a:pt x="25" y="75"/>
                    <a:pt x="25" y="76"/>
                    <a:pt x="25" y="76"/>
                  </a:cubicBezTo>
                  <a:cubicBezTo>
                    <a:pt x="25" y="76"/>
                    <a:pt x="26" y="75"/>
                    <a:pt x="26" y="75"/>
                  </a:cubicBezTo>
                  <a:cubicBezTo>
                    <a:pt x="26" y="74"/>
                    <a:pt x="27" y="74"/>
                    <a:pt x="28" y="73"/>
                  </a:cubicBezTo>
                  <a:cubicBezTo>
                    <a:pt x="28" y="73"/>
                    <a:pt x="28" y="73"/>
                    <a:pt x="28" y="73"/>
                  </a:cubicBezTo>
                  <a:cubicBezTo>
                    <a:pt x="28" y="72"/>
                    <a:pt x="28" y="72"/>
                    <a:pt x="28" y="71"/>
                  </a:cubicBezTo>
                  <a:cubicBezTo>
                    <a:pt x="28" y="70"/>
                    <a:pt x="28" y="69"/>
                    <a:pt x="28" y="67"/>
                  </a:cubicBezTo>
                  <a:cubicBezTo>
                    <a:pt x="29" y="56"/>
                    <a:pt x="32" y="46"/>
                    <a:pt x="29" y="34"/>
                  </a:cubicBezTo>
                  <a:cubicBezTo>
                    <a:pt x="27" y="28"/>
                    <a:pt x="24" y="22"/>
                    <a:pt x="22" y="17"/>
                  </a:cubicBezTo>
                  <a:cubicBezTo>
                    <a:pt x="19" y="12"/>
                    <a:pt x="16" y="6"/>
                    <a:pt x="12" y="1"/>
                  </a:cubicBezTo>
                  <a:cubicBezTo>
                    <a:pt x="12" y="1"/>
                    <a:pt x="12" y="1"/>
                    <a:pt x="12" y="1"/>
                  </a:cubicBezTo>
                  <a:cubicBezTo>
                    <a:pt x="12" y="0"/>
                    <a:pt x="12" y="0"/>
                    <a:pt x="1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
            <p:cNvSpPr/>
            <p:nvPr/>
          </p:nvSpPr>
          <p:spPr bwMode="auto">
            <a:xfrm>
              <a:off x="2681288" y="969963"/>
              <a:ext cx="322263" cy="119063"/>
            </a:xfrm>
            <a:custGeom>
              <a:avLst/>
              <a:gdLst>
                <a:gd name="T0" fmla="*/ 43 w 76"/>
                <a:gd name="T1" fmla="*/ 0 h 28"/>
                <a:gd name="T2" fmla="*/ 38 w 76"/>
                <a:gd name="T3" fmla="*/ 0 h 28"/>
                <a:gd name="T4" fmla="*/ 8 w 76"/>
                <a:gd name="T5" fmla="*/ 11 h 28"/>
                <a:gd name="T6" fmla="*/ 4 w 76"/>
                <a:gd name="T7" fmla="*/ 13 h 28"/>
                <a:gd name="T8" fmla="*/ 2 w 76"/>
                <a:gd name="T9" fmla="*/ 14 h 28"/>
                <a:gd name="T10" fmla="*/ 2 w 76"/>
                <a:gd name="T11" fmla="*/ 14 h 28"/>
                <a:gd name="T12" fmla="*/ 0 w 76"/>
                <a:gd name="T13" fmla="*/ 16 h 28"/>
                <a:gd name="T14" fmla="*/ 1 w 76"/>
                <a:gd name="T15" fmla="*/ 18 h 28"/>
                <a:gd name="T16" fmla="*/ 3 w 76"/>
                <a:gd name="T17" fmla="*/ 20 h 28"/>
                <a:gd name="T18" fmla="*/ 18 w 76"/>
                <a:gd name="T19" fmla="*/ 26 h 28"/>
                <a:gd name="T20" fmla="*/ 31 w 76"/>
                <a:gd name="T21" fmla="*/ 28 h 28"/>
                <a:gd name="T22" fmla="*/ 36 w 76"/>
                <a:gd name="T23" fmla="*/ 28 h 28"/>
                <a:gd name="T24" fmla="*/ 75 w 76"/>
                <a:gd name="T25" fmla="*/ 5 h 28"/>
                <a:gd name="T26" fmla="*/ 75 w 76"/>
                <a:gd name="T27" fmla="*/ 4 h 28"/>
                <a:gd name="T28" fmla="*/ 75 w 76"/>
                <a:gd name="T29" fmla="*/ 4 h 28"/>
                <a:gd name="T30" fmla="*/ 74 w 76"/>
                <a:gd name="T31" fmla="*/ 4 h 28"/>
                <a:gd name="T32" fmla="*/ 57 w 76"/>
                <a:gd name="T33" fmla="*/ 1 h 28"/>
                <a:gd name="T34" fmla="*/ 43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43" y="0"/>
                  </a:moveTo>
                  <a:cubicBezTo>
                    <a:pt x="41" y="0"/>
                    <a:pt x="40" y="0"/>
                    <a:pt x="38" y="0"/>
                  </a:cubicBezTo>
                  <a:cubicBezTo>
                    <a:pt x="27" y="1"/>
                    <a:pt x="18" y="7"/>
                    <a:pt x="8" y="11"/>
                  </a:cubicBezTo>
                  <a:cubicBezTo>
                    <a:pt x="7" y="12"/>
                    <a:pt x="5" y="12"/>
                    <a:pt x="4" y="13"/>
                  </a:cubicBezTo>
                  <a:cubicBezTo>
                    <a:pt x="3" y="13"/>
                    <a:pt x="2" y="14"/>
                    <a:pt x="2" y="14"/>
                  </a:cubicBezTo>
                  <a:cubicBezTo>
                    <a:pt x="2" y="14"/>
                    <a:pt x="2" y="14"/>
                    <a:pt x="2" y="14"/>
                  </a:cubicBezTo>
                  <a:cubicBezTo>
                    <a:pt x="1" y="15"/>
                    <a:pt x="0" y="15"/>
                    <a:pt x="0" y="16"/>
                  </a:cubicBezTo>
                  <a:cubicBezTo>
                    <a:pt x="0" y="17"/>
                    <a:pt x="0" y="18"/>
                    <a:pt x="1" y="18"/>
                  </a:cubicBezTo>
                  <a:cubicBezTo>
                    <a:pt x="1" y="19"/>
                    <a:pt x="2" y="19"/>
                    <a:pt x="3" y="20"/>
                  </a:cubicBezTo>
                  <a:cubicBezTo>
                    <a:pt x="7" y="23"/>
                    <a:pt x="13" y="25"/>
                    <a:pt x="18" y="26"/>
                  </a:cubicBezTo>
                  <a:cubicBezTo>
                    <a:pt x="22" y="28"/>
                    <a:pt x="26" y="28"/>
                    <a:pt x="31" y="28"/>
                  </a:cubicBezTo>
                  <a:cubicBezTo>
                    <a:pt x="32" y="28"/>
                    <a:pt x="34" y="28"/>
                    <a:pt x="36" y="28"/>
                  </a:cubicBezTo>
                  <a:cubicBezTo>
                    <a:pt x="52" y="26"/>
                    <a:pt x="64" y="16"/>
                    <a:pt x="75" y="5"/>
                  </a:cubicBezTo>
                  <a:cubicBezTo>
                    <a:pt x="76" y="4"/>
                    <a:pt x="75" y="4"/>
                    <a:pt x="75" y="4"/>
                  </a:cubicBezTo>
                  <a:cubicBezTo>
                    <a:pt x="75" y="4"/>
                    <a:pt x="75" y="4"/>
                    <a:pt x="75" y="4"/>
                  </a:cubicBezTo>
                  <a:cubicBezTo>
                    <a:pt x="74" y="4"/>
                    <a:pt x="74" y="4"/>
                    <a:pt x="74" y="4"/>
                  </a:cubicBezTo>
                  <a:cubicBezTo>
                    <a:pt x="69" y="2"/>
                    <a:pt x="62" y="1"/>
                    <a:pt x="57" y="1"/>
                  </a:cubicBezTo>
                  <a:cubicBezTo>
                    <a:pt x="52" y="0"/>
                    <a:pt x="47" y="0"/>
                    <a:pt x="4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1"/>
            <p:cNvSpPr/>
            <p:nvPr/>
          </p:nvSpPr>
          <p:spPr bwMode="auto">
            <a:xfrm>
              <a:off x="2744788" y="574676"/>
              <a:ext cx="106363" cy="266700"/>
            </a:xfrm>
            <a:custGeom>
              <a:avLst/>
              <a:gdLst>
                <a:gd name="T0" fmla="*/ 14 w 25"/>
                <a:gd name="T1" fmla="*/ 0 h 63"/>
                <a:gd name="T2" fmla="*/ 13 w 25"/>
                <a:gd name="T3" fmla="*/ 0 h 63"/>
                <a:gd name="T4" fmla="*/ 1 w 25"/>
                <a:gd name="T5" fmla="*/ 36 h 63"/>
                <a:gd name="T6" fmla="*/ 5 w 25"/>
                <a:gd name="T7" fmla="*/ 51 h 63"/>
                <a:gd name="T8" fmla="*/ 13 w 25"/>
                <a:gd name="T9" fmla="*/ 63 h 63"/>
                <a:gd name="T10" fmla="*/ 14 w 25"/>
                <a:gd name="T11" fmla="*/ 63 h 63"/>
                <a:gd name="T12" fmla="*/ 14 w 25"/>
                <a:gd name="T13" fmla="*/ 63 h 63"/>
                <a:gd name="T14" fmla="*/ 16 w 25"/>
                <a:gd name="T15" fmla="*/ 60 h 63"/>
                <a:gd name="T16" fmla="*/ 17 w 25"/>
                <a:gd name="T17" fmla="*/ 59 h 63"/>
                <a:gd name="T18" fmla="*/ 19 w 25"/>
                <a:gd name="T19" fmla="*/ 58 h 63"/>
                <a:gd name="T20" fmla="*/ 20 w 25"/>
                <a:gd name="T21" fmla="*/ 54 h 63"/>
                <a:gd name="T22" fmla="*/ 24 w 25"/>
                <a:gd name="T23" fmla="*/ 30 h 63"/>
                <a:gd name="T24" fmla="*/ 20 w 25"/>
                <a:gd name="T25" fmla="*/ 15 h 63"/>
                <a:gd name="T26" fmla="*/ 14 w 25"/>
                <a:gd name="T27" fmla="*/ 1 h 63"/>
                <a:gd name="T28" fmla="*/ 14 w 25"/>
                <a:gd name="T29" fmla="*/ 0 h 63"/>
                <a:gd name="T30" fmla="*/ 14 w 25"/>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63">
                  <a:moveTo>
                    <a:pt x="14" y="0"/>
                  </a:moveTo>
                  <a:cubicBezTo>
                    <a:pt x="14" y="0"/>
                    <a:pt x="13" y="0"/>
                    <a:pt x="13" y="0"/>
                  </a:cubicBezTo>
                  <a:cubicBezTo>
                    <a:pt x="6" y="11"/>
                    <a:pt x="0" y="23"/>
                    <a:pt x="1" y="36"/>
                  </a:cubicBezTo>
                  <a:cubicBezTo>
                    <a:pt x="1" y="41"/>
                    <a:pt x="3" y="46"/>
                    <a:pt x="5" y="51"/>
                  </a:cubicBezTo>
                  <a:cubicBezTo>
                    <a:pt x="7" y="55"/>
                    <a:pt x="10" y="60"/>
                    <a:pt x="13" y="63"/>
                  </a:cubicBezTo>
                  <a:cubicBezTo>
                    <a:pt x="14" y="63"/>
                    <a:pt x="14" y="63"/>
                    <a:pt x="14" y="63"/>
                  </a:cubicBezTo>
                  <a:cubicBezTo>
                    <a:pt x="14" y="63"/>
                    <a:pt x="14" y="63"/>
                    <a:pt x="14" y="63"/>
                  </a:cubicBezTo>
                  <a:cubicBezTo>
                    <a:pt x="13" y="61"/>
                    <a:pt x="14" y="60"/>
                    <a:pt x="16" y="60"/>
                  </a:cubicBezTo>
                  <a:cubicBezTo>
                    <a:pt x="16" y="59"/>
                    <a:pt x="16" y="59"/>
                    <a:pt x="17" y="59"/>
                  </a:cubicBezTo>
                  <a:cubicBezTo>
                    <a:pt x="18" y="58"/>
                    <a:pt x="18" y="58"/>
                    <a:pt x="19" y="58"/>
                  </a:cubicBezTo>
                  <a:cubicBezTo>
                    <a:pt x="19" y="57"/>
                    <a:pt x="20" y="56"/>
                    <a:pt x="20" y="54"/>
                  </a:cubicBezTo>
                  <a:cubicBezTo>
                    <a:pt x="22" y="46"/>
                    <a:pt x="25" y="39"/>
                    <a:pt x="24" y="30"/>
                  </a:cubicBezTo>
                  <a:cubicBezTo>
                    <a:pt x="23" y="25"/>
                    <a:pt x="21" y="20"/>
                    <a:pt x="20" y="15"/>
                  </a:cubicBezTo>
                  <a:cubicBezTo>
                    <a:pt x="18" y="10"/>
                    <a:pt x="17" y="5"/>
                    <a:pt x="14" y="1"/>
                  </a:cubicBezTo>
                  <a:cubicBezTo>
                    <a:pt x="14" y="0"/>
                    <a:pt x="14" y="0"/>
                    <a:pt x="14" y="0"/>
                  </a:cubicBezTo>
                  <a:cubicBezTo>
                    <a:pt x="14" y="0"/>
                    <a:pt x="14" y="0"/>
                    <a:pt x="1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2"/>
            <p:cNvSpPr/>
            <p:nvPr/>
          </p:nvSpPr>
          <p:spPr bwMode="auto">
            <a:xfrm>
              <a:off x="2798763" y="790576"/>
              <a:ext cx="271463" cy="98425"/>
            </a:xfrm>
            <a:custGeom>
              <a:avLst/>
              <a:gdLst>
                <a:gd name="T0" fmla="*/ 33 w 64"/>
                <a:gd name="T1" fmla="*/ 0 h 23"/>
                <a:gd name="T2" fmla="*/ 14 w 64"/>
                <a:gd name="T3" fmla="*/ 5 h 23"/>
                <a:gd name="T4" fmla="*/ 6 w 64"/>
                <a:gd name="T5" fmla="*/ 7 h 23"/>
                <a:gd name="T6" fmla="*/ 4 w 64"/>
                <a:gd name="T7" fmla="*/ 8 h 23"/>
                <a:gd name="T8" fmla="*/ 3 w 64"/>
                <a:gd name="T9" fmla="*/ 9 h 23"/>
                <a:gd name="T10" fmla="*/ 1 w 64"/>
                <a:gd name="T11" fmla="*/ 12 h 23"/>
                <a:gd name="T12" fmla="*/ 1 w 64"/>
                <a:gd name="T13" fmla="*/ 12 h 23"/>
                <a:gd name="T14" fmla="*/ 5 w 64"/>
                <a:gd name="T15" fmla="*/ 16 h 23"/>
                <a:gd name="T16" fmla="*/ 14 w 64"/>
                <a:gd name="T17" fmla="*/ 20 h 23"/>
                <a:gd name="T18" fmla="*/ 28 w 64"/>
                <a:gd name="T19" fmla="*/ 23 h 23"/>
                <a:gd name="T20" fmla="*/ 29 w 64"/>
                <a:gd name="T21" fmla="*/ 23 h 23"/>
                <a:gd name="T22" fmla="*/ 64 w 64"/>
                <a:gd name="T23" fmla="*/ 7 h 23"/>
                <a:gd name="T24" fmla="*/ 64 w 64"/>
                <a:gd name="T25" fmla="*/ 6 h 23"/>
                <a:gd name="T26" fmla="*/ 64 w 64"/>
                <a:gd name="T27" fmla="*/ 6 h 23"/>
                <a:gd name="T28" fmla="*/ 63 w 64"/>
                <a:gd name="T29" fmla="*/ 7 h 23"/>
                <a:gd name="T30" fmla="*/ 49 w 64"/>
                <a:gd name="T31" fmla="*/ 2 h 23"/>
                <a:gd name="T32" fmla="*/ 34 w 64"/>
                <a:gd name="T33" fmla="*/ 0 h 23"/>
                <a:gd name="T34" fmla="*/ 33 w 64"/>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3">
                  <a:moveTo>
                    <a:pt x="33" y="0"/>
                  </a:moveTo>
                  <a:cubicBezTo>
                    <a:pt x="26" y="0"/>
                    <a:pt x="20" y="2"/>
                    <a:pt x="14" y="5"/>
                  </a:cubicBezTo>
                  <a:cubicBezTo>
                    <a:pt x="11" y="5"/>
                    <a:pt x="9" y="6"/>
                    <a:pt x="6" y="7"/>
                  </a:cubicBezTo>
                  <a:cubicBezTo>
                    <a:pt x="5" y="7"/>
                    <a:pt x="5" y="7"/>
                    <a:pt x="4" y="8"/>
                  </a:cubicBezTo>
                  <a:cubicBezTo>
                    <a:pt x="3" y="8"/>
                    <a:pt x="3" y="8"/>
                    <a:pt x="3" y="9"/>
                  </a:cubicBezTo>
                  <a:cubicBezTo>
                    <a:pt x="1" y="9"/>
                    <a:pt x="0" y="10"/>
                    <a:pt x="1" y="12"/>
                  </a:cubicBezTo>
                  <a:cubicBezTo>
                    <a:pt x="1" y="12"/>
                    <a:pt x="1" y="12"/>
                    <a:pt x="1" y="12"/>
                  </a:cubicBezTo>
                  <a:cubicBezTo>
                    <a:pt x="2" y="13"/>
                    <a:pt x="4" y="15"/>
                    <a:pt x="5" y="16"/>
                  </a:cubicBezTo>
                  <a:cubicBezTo>
                    <a:pt x="8" y="18"/>
                    <a:pt x="12" y="19"/>
                    <a:pt x="14" y="20"/>
                  </a:cubicBezTo>
                  <a:cubicBezTo>
                    <a:pt x="19" y="22"/>
                    <a:pt x="24" y="23"/>
                    <a:pt x="28" y="23"/>
                  </a:cubicBezTo>
                  <a:cubicBezTo>
                    <a:pt x="29" y="23"/>
                    <a:pt x="29" y="23"/>
                    <a:pt x="29" y="23"/>
                  </a:cubicBezTo>
                  <a:cubicBezTo>
                    <a:pt x="43" y="22"/>
                    <a:pt x="54" y="15"/>
                    <a:pt x="64" y="7"/>
                  </a:cubicBezTo>
                  <a:cubicBezTo>
                    <a:pt x="64" y="7"/>
                    <a:pt x="64" y="6"/>
                    <a:pt x="64" y="6"/>
                  </a:cubicBezTo>
                  <a:cubicBezTo>
                    <a:pt x="64" y="6"/>
                    <a:pt x="64" y="6"/>
                    <a:pt x="64" y="6"/>
                  </a:cubicBezTo>
                  <a:cubicBezTo>
                    <a:pt x="63" y="7"/>
                    <a:pt x="63" y="7"/>
                    <a:pt x="63" y="7"/>
                  </a:cubicBezTo>
                  <a:cubicBezTo>
                    <a:pt x="59" y="4"/>
                    <a:pt x="54" y="3"/>
                    <a:pt x="49" y="2"/>
                  </a:cubicBezTo>
                  <a:cubicBezTo>
                    <a:pt x="44" y="1"/>
                    <a:pt x="39" y="0"/>
                    <a:pt x="34" y="0"/>
                  </a:cubicBezTo>
                  <a:cubicBezTo>
                    <a:pt x="34" y="0"/>
                    <a:pt x="33" y="0"/>
                    <a:pt x="3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3"/>
            <p:cNvSpPr>
              <a:spLocks noEditPoints="1"/>
            </p:cNvSpPr>
            <p:nvPr/>
          </p:nvSpPr>
          <p:spPr bwMode="auto">
            <a:xfrm>
              <a:off x="2922588" y="473076"/>
              <a:ext cx="80963" cy="198438"/>
            </a:xfrm>
            <a:custGeom>
              <a:avLst/>
              <a:gdLst>
                <a:gd name="T0" fmla="*/ 16 w 19"/>
                <a:gd name="T1" fmla="*/ 1 h 47"/>
                <a:gd name="T2" fmla="*/ 1 w 19"/>
                <a:gd name="T3" fmla="*/ 24 h 47"/>
                <a:gd name="T4" fmla="*/ 1 w 19"/>
                <a:gd name="T5" fmla="*/ 36 h 47"/>
                <a:gd name="T6" fmla="*/ 6 w 19"/>
                <a:gd name="T7" fmla="*/ 47 h 47"/>
                <a:gd name="T8" fmla="*/ 6 w 19"/>
                <a:gd name="T9" fmla="*/ 47 h 47"/>
                <a:gd name="T10" fmla="*/ 6 w 19"/>
                <a:gd name="T11" fmla="*/ 47 h 47"/>
                <a:gd name="T12" fmla="*/ 8 w 19"/>
                <a:gd name="T13" fmla="*/ 45 h 47"/>
                <a:gd name="T14" fmla="*/ 9 w 19"/>
                <a:gd name="T15" fmla="*/ 44 h 47"/>
                <a:gd name="T16" fmla="*/ 10 w 19"/>
                <a:gd name="T17" fmla="*/ 44 h 47"/>
                <a:gd name="T18" fmla="*/ 13 w 19"/>
                <a:gd name="T19" fmla="*/ 39 h 47"/>
                <a:gd name="T20" fmla="*/ 19 w 19"/>
                <a:gd name="T21" fmla="*/ 24 h 47"/>
                <a:gd name="T22" fmla="*/ 18 w 19"/>
                <a:gd name="T23" fmla="*/ 12 h 47"/>
                <a:gd name="T24" fmla="*/ 16 w 19"/>
                <a:gd name="T25" fmla="*/ 1 h 47"/>
                <a:gd name="T26" fmla="*/ 16 w 19"/>
                <a:gd name="T27" fmla="*/ 0 h 47"/>
                <a:gd name="T28" fmla="*/ 16 w 19"/>
                <a:gd name="T29" fmla="*/ 0 h 47"/>
                <a:gd name="T30" fmla="*/ 16 w 19"/>
                <a:gd name="T31" fmla="*/ 1 h 47"/>
                <a:gd name="T32" fmla="*/ 16 w 19"/>
                <a:gd name="T33" fmla="*/ 0 h 47"/>
                <a:gd name="T34" fmla="*/ 16 w 19"/>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7">
                  <a:moveTo>
                    <a:pt x="16" y="1"/>
                  </a:moveTo>
                  <a:cubicBezTo>
                    <a:pt x="9" y="7"/>
                    <a:pt x="3" y="15"/>
                    <a:pt x="1" y="24"/>
                  </a:cubicBezTo>
                  <a:cubicBezTo>
                    <a:pt x="0" y="28"/>
                    <a:pt x="0" y="32"/>
                    <a:pt x="1" y="36"/>
                  </a:cubicBezTo>
                  <a:cubicBezTo>
                    <a:pt x="2" y="39"/>
                    <a:pt x="3" y="44"/>
                    <a:pt x="6" y="47"/>
                  </a:cubicBezTo>
                  <a:cubicBezTo>
                    <a:pt x="6" y="47"/>
                    <a:pt x="6" y="47"/>
                    <a:pt x="6" y="47"/>
                  </a:cubicBezTo>
                  <a:cubicBezTo>
                    <a:pt x="6" y="47"/>
                    <a:pt x="6" y="47"/>
                    <a:pt x="6" y="47"/>
                  </a:cubicBezTo>
                  <a:cubicBezTo>
                    <a:pt x="6" y="46"/>
                    <a:pt x="6" y="45"/>
                    <a:pt x="8" y="45"/>
                  </a:cubicBezTo>
                  <a:cubicBezTo>
                    <a:pt x="8" y="45"/>
                    <a:pt x="8" y="44"/>
                    <a:pt x="9" y="44"/>
                  </a:cubicBezTo>
                  <a:cubicBezTo>
                    <a:pt x="9" y="44"/>
                    <a:pt x="10" y="44"/>
                    <a:pt x="10" y="44"/>
                  </a:cubicBezTo>
                  <a:cubicBezTo>
                    <a:pt x="11" y="42"/>
                    <a:pt x="12" y="41"/>
                    <a:pt x="13" y="39"/>
                  </a:cubicBezTo>
                  <a:cubicBezTo>
                    <a:pt x="15" y="34"/>
                    <a:pt x="18" y="30"/>
                    <a:pt x="19" y="24"/>
                  </a:cubicBezTo>
                  <a:cubicBezTo>
                    <a:pt x="19" y="20"/>
                    <a:pt x="18" y="16"/>
                    <a:pt x="18" y="12"/>
                  </a:cubicBezTo>
                  <a:cubicBezTo>
                    <a:pt x="18" y="8"/>
                    <a:pt x="18" y="5"/>
                    <a:pt x="16" y="1"/>
                  </a:cubicBezTo>
                  <a:moveTo>
                    <a:pt x="16" y="0"/>
                  </a:moveTo>
                  <a:cubicBezTo>
                    <a:pt x="16" y="0"/>
                    <a:pt x="16" y="0"/>
                    <a:pt x="16" y="0"/>
                  </a:cubicBezTo>
                  <a:cubicBezTo>
                    <a:pt x="16" y="0"/>
                    <a:pt x="16" y="1"/>
                    <a:pt x="16" y="1"/>
                  </a:cubicBezTo>
                  <a:cubicBezTo>
                    <a:pt x="16" y="0"/>
                    <a:pt x="16" y="0"/>
                    <a:pt x="16" y="0"/>
                  </a:cubicBezTo>
                  <a:cubicBezTo>
                    <a:pt x="16" y="0"/>
                    <a:pt x="16" y="0"/>
                    <a:pt x="16"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4"/>
            <p:cNvSpPr/>
            <p:nvPr/>
          </p:nvSpPr>
          <p:spPr bwMode="auto">
            <a:xfrm>
              <a:off x="2947988" y="630238"/>
              <a:ext cx="203200" cy="76200"/>
            </a:xfrm>
            <a:custGeom>
              <a:avLst/>
              <a:gdLst>
                <a:gd name="T0" fmla="*/ 26 w 48"/>
                <a:gd name="T1" fmla="*/ 0 h 18"/>
                <a:gd name="T2" fmla="*/ 25 w 48"/>
                <a:gd name="T3" fmla="*/ 0 h 18"/>
                <a:gd name="T4" fmla="*/ 10 w 48"/>
                <a:gd name="T5" fmla="*/ 4 h 18"/>
                <a:gd name="T6" fmla="*/ 4 w 48"/>
                <a:gd name="T7" fmla="*/ 7 h 18"/>
                <a:gd name="T8" fmla="*/ 3 w 48"/>
                <a:gd name="T9" fmla="*/ 7 h 18"/>
                <a:gd name="T10" fmla="*/ 2 w 48"/>
                <a:gd name="T11" fmla="*/ 8 h 18"/>
                <a:gd name="T12" fmla="*/ 0 w 48"/>
                <a:gd name="T13" fmla="*/ 10 h 18"/>
                <a:gd name="T14" fmla="*/ 1 w 48"/>
                <a:gd name="T15" fmla="*/ 10 h 18"/>
                <a:gd name="T16" fmla="*/ 3 w 48"/>
                <a:gd name="T17" fmla="*/ 13 h 18"/>
                <a:gd name="T18" fmla="*/ 11 w 48"/>
                <a:gd name="T19" fmla="*/ 16 h 18"/>
                <a:gd name="T20" fmla="*/ 20 w 48"/>
                <a:gd name="T21" fmla="*/ 18 h 18"/>
                <a:gd name="T22" fmla="*/ 22 w 48"/>
                <a:gd name="T23" fmla="*/ 18 h 18"/>
                <a:gd name="T24" fmla="*/ 48 w 48"/>
                <a:gd name="T25" fmla="*/ 4 h 18"/>
                <a:gd name="T26" fmla="*/ 48 w 48"/>
                <a:gd name="T27" fmla="*/ 4 h 18"/>
                <a:gd name="T28" fmla="*/ 47 w 48"/>
                <a:gd name="T29" fmla="*/ 4 h 18"/>
                <a:gd name="T30" fmla="*/ 36 w 48"/>
                <a:gd name="T31" fmla="*/ 1 h 18"/>
                <a:gd name="T32" fmla="*/ 26 w 48"/>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18">
                  <a:moveTo>
                    <a:pt x="26" y="0"/>
                  </a:moveTo>
                  <a:cubicBezTo>
                    <a:pt x="25" y="0"/>
                    <a:pt x="25" y="0"/>
                    <a:pt x="25" y="0"/>
                  </a:cubicBezTo>
                  <a:cubicBezTo>
                    <a:pt x="19" y="0"/>
                    <a:pt x="14" y="2"/>
                    <a:pt x="10" y="4"/>
                  </a:cubicBezTo>
                  <a:cubicBezTo>
                    <a:pt x="8" y="5"/>
                    <a:pt x="6" y="6"/>
                    <a:pt x="4" y="7"/>
                  </a:cubicBezTo>
                  <a:cubicBezTo>
                    <a:pt x="4" y="7"/>
                    <a:pt x="3" y="7"/>
                    <a:pt x="3" y="7"/>
                  </a:cubicBezTo>
                  <a:cubicBezTo>
                    <a:pt x="2" y="7"/>
                    <a:pt x="2" y="8"/>
                    <a:pt x="2" y="8"/>
                  </a:cubicBezTo>
                  <a:cubicBezTo>
                    <a:pt x="0" y="8"/>
                    <a:pt x="0" y="9"/>
                    <a:pt x="0" y="10"/>
                  </a:cubicBezTo>
                  <a:cubicBezTo>
                    <a:pt x="0" y="10"/>
                    <a:pt x="0" y="10"/>
                    <a:pt x="1" y="10"/>
                  </a:cubicBezTo>
                  <a:cubicBezTo>
                    <a:pt x="1" y="11"/>
                    <a:pt x="2" y="12"/>
                    <a:pt x="3" y="13"/>
                  </a:cubicBezTo>
                  <a:cubicBezTo>
                    <a:pt x="5" y="14"/>
                    <a:pt x="8" y="15"/>
                    <a:pt x="11" y="16"/>
                  </a:cubicBezTo>
                  <a:cubicBezTo>
                    <a:pt x="14" y="17"/>
                    <a:pt x="17" y="18"/>
                    <a:pt x="20" y="18"/>
                  </a:cubicBezTo>
                  <a:cubicBezTo>
                    <a:pt x="21" y="18"/>
                    <a:pt x="22" y="18"/>
                    <a:pt x="22" y="18"/>
                  </a:cubicBezTo>
                  <a:cubicBezTo>
                    <a:pt x="32" y="17"/>
                    <a:pt x="40" y="11"/>
                    <a:pt x="48" y="4"/>
                  </a:cubicBezTo>
                  <a:cubicBezTo>
                    <a:pt x="48" y="4"/>
                    <a:pt x="48" y="4"/>
                    <a:pt x="48" y="4"/>
                  </a:cubicBezTo>
                  <a:cubicBezTo>
                    <a:pt x="47" y="4"/>
                    <a:pt x="47" y="4"/>
                    <a:pt x="47" y="4"/>
                  </a:cubicBezTo>
                  <a:cubicBezTo>
                    <a:pt x="44" y="2"/>
                    <a:pt x="40" y="2"/>
                    <a:pt x="36" y="1"/>
                  </a:cubicBezTo>
                  <a:cubicBezTo>
                    <a:pt x="33" y="1"/>
                    <a:pt x="29" y="0"/>
                    <a:pt x="26"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5"/>
            <p:cNvSpPr/>
            <p:nvPr/>
          </p:nvSpPr>
          <p:spPr bwMode="auto">
            <a:xfrm>
              <a:off x="2197100" y="1873251"/>
              <a:ext cx="319088" cy="311150"/>
            </a:xfrm>
            <a:custGeom>
              <a:avLst/>
              <a:gdLst>
                <a:gd name="T0" fmla="*/ 68 w 75"/>
                <a:gd name="T1" fmla="*/ 46 h 73"/>
                <a:gd name="T2" fmla="*/ 59 w 75"/>
                <a:gd name="T3" fmla="*/ 39 h 73"/>
                <a:gd name="T4" fmla="*/ 65 w 75"/>
                <a:gd name="T5" fmla="*/ 35 h 73"/>
                <a:gd name="T6" fmla="*/ 73 w 75"/>
                <a:gd name="T7" fmla="*/ 18 h 73"/>
                <a:gd name="T8" fmla="*/ 55 w 75"/>
                <a:gd name="T9" fmla="*/ 12 h 73"/>
                <a:gd name="T10" fmla="*/ 44 w 75"/>
                <a:gd name="T11" fmla="*/ 18 h 73"/>
                <a:gd name="T12" fmla="*/ 44 w 75"/>
                <a:gd name="T13" fmla="*/ 18 h 73"/>
                <a:gd name="T14" fmla="*/ 44 w 75"/>
                <a:gd name="T15" fmla="*/ 10 h 73"/>
                <a:gd name="T16" fmla="*/ 29 w 75"/>
                <a:gd name="T17" fmla="*/ 2 h 73"/>
                <a:gd name="T18" fmla="*/ 23 w 75"/>
                <a:gd name="T19" fmla="*/ 15 h 73"/>
                <a:gd name="T20" fmla="*/ 24 w 75"/>
                <a:gd name="T21" fmla="*/ 23 h 73"/>
                <a:gd name="T22" fmla="*/ 22 w 75"/>
                <a:gd name="T23" fmla="*/ 22 h 73"/>
                <a:gd name="T24" fmla="*/ 12 w 75"/>
                <a:gd name="T25" fmla="*/ 19 h 73"/>
                <a:gd name="T26" fmla="*/ 2 w 75"/>
                <a:gd name="T27" fmla="*/ 35 h 73"/>
                <a:gd name="T28" fmla="*/ 17 w 75"/>
                <a:gd name="T29" fmla="*/ 45 h 73"/>
                <a:gd name="T30" fmla="*/ 28 w 75"/>
                <a:gd name="T31" fmla="*/ 45 h 73"/>
                <a:gd name="T32" fmla="*/ 28 w 75"/>
                <a:gd name="T33" fmla="*/ 45 h 73"/>
                <a:gd name="T34" fmla="*/ 22 w 75"/>
                <a:gd name="T35" fmla="*/ 55 h 73"/>
                <a:gd name="T36" fmla="*/ 27 w 75"/>
                <a:gd name="T37" fmla="*/ 70 h 73"/>
                <a:gd name="T38" fmla="*/ 41 w 75"/>
                <a:gd name="T39" fmla="*/ 64 h 73"/>
                <a:gd name="T40" fmla="*/ 43 w 75"/>
                <a:gd name="T41" fmla="*/ 56 h 73"/>
                <a:gd name="T42" fmla="*/ 43 w 75"/>
                <a:gd name="T43" fmla="*/ 54 h 73"/>
                <a:gd name="T44" fmla="*/ 50 w 75"/>
                <a:gd name="T45" fmla="*/ 61 h 73"/>
                <a:gd name="T46" fmla="*/ 67 w 75"/>
                <a:gd name="T47" fmla="*/ 65 h 73"/>
                <a:gd name="T48" fmla="*/ 68 w 75"/>
                <a:gd name="T49"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68" y="46"/>
                  </a:moveTo>
                  <a:cubicBezTo>
                    <a:pt x="66" y="43"/>
                    <a:pt x="62" y="41"/>
                    <a:pt x="59" y="39"/>
                  </a:cubicBezTo>
                  <a:cubicBezTo>
                    <a:pt x="61" y="38"/>
                    <a:pt x="64" y="36"/>
                    <a:pt x="65" y="35"/>
                  </a:cubicBezTo>
                  <a:cubicBezTo>
                    <a:pt x="70" y="31"/>
                    <a:pt x="75" y="25"/>
                    <a:pt x="73" y="18"/>
                  </a:cubicBezTo>
                  <a:cubicBezTo>
                    <a:pt x="70" y="11"/>
                    <a:pt x="61" y="10"/>
                    <a:pt x="55" y="12"/>
                  </a:cubicBezTo>
                  <a:cubicBezTo>
                    <a:pt x="51" y="14"/>
                    <a:pt x="48" y="16"/>
                    <a:pt x="44" y="18"/>
                  </a:cubicBezTo>
                  <a:cubicBezTo>
                    <a:pt x="44" y="18"/>
                    <a:pt x="44" y="18"/>
                    <a:pt x="44" y="18"/>
                  </a:cubicBezTo>
                  <a:cubicBezTo>
                    <a:pt x="46" y="17"/>
                    <a:pt x="44" y="13"/>
                    <a:pt x="44" y="10"/>
                  </a:cubicBezTo>
                  <a:cubicBezTo>
                    <a:pt x="42" y="4"/>
                    <a:pt x="36" y="0"/>
                    <a:pt x="29" y="2"/>
                  </a:cubicBezTo>
                  <a:cubicBezTo>
                    <a:pt x="23" y="3"/>
                    <a:pt x="22" y="9"/>
                    <a:pt x="23" y="15"/>
                  </a:cubicBezTo>
                  <a:cubicBezTo>
                    <a:pt x="23" y="17"/>
                    <a:pt x="23" y="20"/>
                    <a:pt x="24" y="23"/>
                  </a:cubicBezTo>
                  <a:cubicBezTo>
                    <a:pt x="23" y="22"/>
                    <a:pt x="23" y="22"/>
                    <a:pt x="22" y="22"/>
                  </a:cubicBezTo>
                  <a:cubicBezTo>
                    <a:pt x="19" y="20"/>
                    <a:pt x="16" y="19"/>
                    <a:pt x="12" y="19"/>
                  </a:cubicBezTo>
                  <a:cubicBezTo>
                    <a:pt x="5" y="20"/>
                    <a:pt x="0" y="28"/>
                    <a:pt x="2" y="35"/>
                  </a:cubicBezTo>
                  <a:cubicBezTo>
                    <a:pt x="4" y="41"/>
                    <a:pt x="12" y="43"/>
                    <a:pt x="17" y="45"/>
                  </a:cubicBezTo>
                  <a:cubicBezTo>
                    <a:pt x="21" y="45"/>
                    <a:pt x="24" y="46"/>
                    <a:pt x="28" y="45"/>
                  </a:cubicBezTo>
                  <a:cubicBezTo>
                    <a:pt x="28" y="45"/>
                    <a:pt x="28" y="45"/>
                    <a:pt x="28" y="45"/>
                  </a:cubicBezTo>
                  <a:cubicBezTo>
                    <a:pt x="26" y="48"/>
                    <a:pt x="24" y="51"/>
                    <a:pt x="22" y="55"/>
                  </a:cubicBezTo>
                  <a:cubicBezTo>
                    <a:pt x="20" y="60"/>
                    <a:pt x="21" y="67"/>
                    <a:pt x="27" y="70"/>
                  </a:cubicBezTo>
                  <a:cubicBezTo>
                    <a:pt x="33" y="73"/>
                    <a:pt x="38" y="70"/>
                    <a:pt x="41" y="64"/>
                  </a:cubicBezTo>
                  <a:cubicBezTo>
                    <a:pt x="42" y="62"/>
                    <a:pt x="43" y="59"/>
                    <a:pt x="43" y="56"/>
                  </a:cubicBezTo>
                  <a:cubicBezTo>
                    <a:pt x="43" y="55"/>
                    <a:pt x="43" y="55"/>
                    <a:pt x="43" y="54"/>
                  </a:cubicBezTo>
                  <a:cubicBezTo>
                    <a:pt x="45" y="57"/>
                    <a:pt x="47" y="59"/>
                    <a:pt x="50" y="61"/>
                  </a:cubicBezTo>
                  <a:cubicBezTo>
                    <a:pt x="54" y="65"/>
                    <a:pt x="62" y="69"/>
                    <a:pt x="67" y="65"/>
                  </a:cubicBezTo>
                  <a:cubicBezTo>
                    <a:pt x="74" y="61"/>
                    <a:pt x="72" y="51"/>
                    <a:pt x="68" y="4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6"/>
            <p:cNvSpPr/>
            <p:nvPr/>
          </p:nvSpPr>
          <p:spPr bwMode="auto">
            <a:xfrm>
              <a:off x="2324100" y="1992313"/>
              <a:ext cx="63500" cy="68263"/>
            </a:xfrm>
            <a:custGeom>
              <a:avLst/>
              <a:gdLst>
                <a:gd name="T0" fmla="*/ 12 w 15"/>
                <a:gd name="T1" fmla="*/ 4 h 16"/>
                <a:gd name="T2" fmla="*/ 2 w 15"/>
                <a:gd name="T3" fmla="*/ 4 h 16"/>
                <a:gd name="T4" fmla="*/ 2 w 15"/>
                <a:gd name="T5" fmla="*/ 4 h 16"/>
                <a:gd name="T6" fmla="*/ 1 w 15"/>
                <a:gd name="T7" fmla="*/ 10 h 16"/>
                <a:gd name="T8" fmla="*/ 11 w 15"/>
                <a:gd name="T9" fmla="*/ 14 h 16"/>
                <a:gd name="T10" fmla="*/ 12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12" y="4"/>
                  </a:moveTo>
                  <a:cubicBezTo>
                    <a:pt x="10" y="1"/>
                    <a:pt x="4" y="0"/>
                    <a:pt x="2" y="4"/>
                  </a:cubicBezTo>
                  <a:cubicBezTo>
                    <a:pt x="2" y="4"/>
                    <a:pt x="2" y="4"/>
                    <a:pt x="2" y="4"/>
                  </a:cubicBezTo>
                  <a:cubicBezTo>
                    <a:pt x="1" y="6"/>
                    <a:pt x="0" y="8"/>
                    <a:pt x="1" y="10"/>
                  </a:cubicBezTo>
                  <a:cubicBezTo>
                    <a:pt x="2" y="14"/>
                    <a:pt x="7" y="16"/>
                    <a:pt x="11" y="14"/>
                  </a:cubicBezTo>
                  <a:cubicBezTo>
                    <a:pt x="15" y="12"/>
                    <a:pt x="15" y="7"/>
                    <a:pt x="12"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7"/>
            <p:cNvSpPr/>
            <p:nvPr/>
          </p:nvSpPr>
          <p:spPr bwMode="auto">
            <a:xfrm>
              <a:off x="2146300" y="2841626"/>
              <a:ext cx="317500" cy="311150"/>
            </a:xfrm>
            <a:custGeom>
              <a:avLst/>
              <a:gdLst>
                <a:gd name="T0" fmla="*/ 68 w 75"/>
                <a:gd name="T1" fmla="*/ 46 h 73"/>
                <a:gd name="T2" fmla="*/ 59 w 75"/>
                <a:gd name="T3" fmla="*/ 39 h 73"/>
                <a:gd name="T4" fmla="*/ 65 w 75"/>
                <a:gd name="T5" fmla="*/ 35 h 73"/>
                <a:gd name="T6" fmla="*/ 73 w 75"/>
                <a:gd name="T7" fmla="*/ 18 h 73"/>
                <a:gd name="T8" fmla="*/ 55 w 75"/>
                <a:gd name="T9" fmla="*/ 12 h 73"/>
                <a:gd name="T10" fmla="*/ 44 w 75"/>
                <a:gd name="T11" fmla="*/ 18 h 73"/>
                <a:gd name="T12" fmla="*/ 44 w 75"/>
                <a:gd name="T13" fmla="*/ 18 h 73"/>
                <a:gd name="T14" fmla="*/ 44 w 75"/>
                <a:gd name="T15" fmla="*/ 10 h 73"/>
                <a:gd name="T16" fmla="*/ 29 w 75"/>
                <a:gd name="T17" fmla="*/ 2 h 73"/>
                <a:gd name="T18" fmla="*/ 23 w 75"/>
                <a:gd name="T19" fmla="*/ 15 h 73"/>
                <a:gd name="T20" fmla="*/ 24 w 75"/>
                <a:gd name="T21" fmla="*/ 23 h 73"/>
                <a:gd name="T22" fmla="*/ 22 w 75"/>
                <a:gd name="T23" fmla="*/ 22 h 73"/>
                <a:gd name="T24" fmla="*/ 12 w 75"/>
                <a:gd name="T25" fmla="*/ 19 h 73"/>
                <a:gd name="T26" fmla="*/ 2 w 75"/>
                <a:gd name="T27" fmla="*/ 35 h 73"/>
                <a:gd name="T28" fmla="*/ 17 w 75"/>
                <a:gd name="T29" fmla="*/ 45 h 73"/>
                <a:gd name="T30" fmla="*/ 28 w 75"/>
                <a:gd name="T31" fmla="*/ 45 h 73"/>
                <a:gd name="T32" fmla="*/ 28 w 75"/>
                <a:gd name="T33" fmla="*/ 45 h 73"/>
                <a:gd name="T34" fmla="*/ 22 w 75"/>
                <a:gd name="T35" fmla="*/ 55 h 73"/>
                <a:gd name="T36" fmla="*/ 27 w 75"/>
                <a:gd name="T37" fmla="*/ 70 h 73"/>
                <a:gd name="T38" fmla="*/ 41 w 75"/>
                <a:gd name="T39" fmla="*/ 64 h 73"/>
                <a:gd name="T40" fmla="*/ 43 w 75"/>
                <a:gd name="T41" fmla="*/ 56 h 73"/>
                <a:gd name="T42" fmla="*/ 43 w 75"/>
                <a:gd name="T43" fmla="*/ 54 h 73"/>
                <a:gd name="T44" fmla="*/ 50 w 75"/>
                <a:gd name="T45" fmla="*/ 61 h 73"/>
                <a:gd name="T46" fmla="*/ 67 w 75"/>
                <a:gd name="T47" fmla="*/ 65 h 73"/>
                <a:gd name="T48" fmla="*/ 68 w 75"/>
                <a:gd name="T49"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68" y="46"/>
                  </a:moveTo>
                  <a:cubicBezTo>
                    <a:pt x="66" y="43"/>
                    <a:pt x="62" y="41"/>
                    <a:pt x="59" y="39"/>
                  </a:cubicBezTo>
                  <a:cubicBezTo>
                    <a:pt x="61" y="38"/>
                    <a:pt x="64" y="36"/>
                    <a:pt x="65" y="35"/>
                  </a:cubicBezTo>
                  <a:cubicBezTo>
                    <a:pt x="70" y="31"/>
                    <a:pt x="75" y="25"/>
                    <a:pt x="73" y="18"/>
                  </a:cubicBezTo>
                  <a:cubicBezTo>
                    <a:pt x="70" y="11"/>
                    <a:pt x="61" y="10"/>
                    <a:pt x="55" y="12"/>
                  </a:cubicBezTo>
                  <a:cubicBezTo>
                    <a:pt x="51" y="14"/>
                    <a:pt x="48" y="16"/>
                    <a:pt x="44" y="18"/>
                  </a:cubicBezTo>
                  <a:cubicBezTo>
                    <a:pt x="44" y="18"/>
                    <a:pt x="44" y="18"/>
                    <a:pt x="44" y="18"/>
                  </a:cubicBezTo>
                  <a:cubicBezTo>
                    <a:pt x="46" y="17"/>
                    <a:pt x="44" y="13"/>
                    <a:pt x="44" y="10"/>
                  </a:cubicBezTo>
                  <a:cubicBezTo>
                    <a:pt x="42" y="4"/>
                    <a:pt x="36" y="0"/>
                    <a:pt x="29" y="2"/>
                  </a:cubicBezTo>
                  <a:cubicBezTo>
                    <a:pt x="23" y="3"/>
                    <a:pt x="22" y="9"/>
                    <a:pt x="23" y="15"/>
                  </a:cubicBezTo>
                  <a:cubicBezTo>
                    <a:pt x="23" y="17"/>
                    <a:pt x="23" y="20"/>
                    <a:pt x="24" y="23"/>
                  </a:cubicBezTo>
                  <a:cubicBezTo>
                    <a:pt x="23" y="22"/>
                    <a:pt x="23" y="22"/>
                    <a:pt x="22" y="22"/>
                  </a:cubicBezTo>
                  <a:cubicBezTo>
                    <a:pt x="19" y="20"/>
                    <a:pt x="16" y="19"/>
                    <a:pt x="12" y="19"/>
                  </a:cubicBezTo>
                  <a:cubicBezTo>
                    <a:pt x="5" y="20"/>
                    <a:pt x="0" y="28"/>
                    <a:pt x="2" y="35"/>
                  </a:cubicBezTo>
                  <a:cubicBezTo>
                    <a:pt x="4" y="41"/>
                    <a:pt x="12" y="43"/>
                    <a:pt x="17" y="45"/>
                  </a:cubicBezTo>
                  <a:cubicBezTo>
                    <a:pt x="21" y="45"/>
                    <a:pt x="24" y="46"/>
                    <a:pt x="28" y="45"/>
                  </a:cubicBezTo>
                  <a:cubicBezTo>
                    <a:pt x="28" y="45"/>
                    <a:pt x="28" y="45"/>
                    <a:pt x="28" y="45"/>
                  </a:cubicBezTo>
                  <a:cubicBezTo>
                    <a:pt x="26" y="48"/>
                    <a:pt x="24" y="51"/>
                    <a:pt x="22" y="55"/>
                  </a:cubicBezTo>
                  <a:cubicBezTo>
                    <a:pt x="20" y="60"/>
                    <a:pt x="21" y="67"/>
                    <a:pt x="27" y="70"/>
                  </a:cubicBezTo>
                  <a:cubicBezTo>
                    <a:pt x="33" y="73"/>
                    <a:pt x="38" y="70"/>
                    <a:pt x="41" y="64"/>
                  </a:cubicBezTo>
                  <a:cubicBezTo>
                    <a:pt x="42" y="62"/>
                    <a:pt x="43" y="59"/>
                    <a:pt x="43" y="56"/>
                  </a:cubicBezTo>
                  <a:cubicBezTo>
                    <a:pt x="43" y="55"/>
                    <a:pt x="43" y="55"/>
                    <a:pt x="43" y="54"/>
                  </a:cubicBezTo>
                  <a:cubicBezTo>
                    <a:pt x="45" y="57"/>
                    <a:pt x="47" y="59"/>
                    <a:pt x="50" y="61"/>
                  </a:cubicBezTo>
                  <a:cubicBezTo>
                    <a:pt x="54" y="65"/>
                    <a:pt x="62" y="69"/>
                    <a:pt x="67" y="65"/>
                  </a:cubicBezTo>
                  <a:cubicBezTo>
                    <a:pt x="74" y="61"/>
                    <a:pt x="72" y="51"/>
                    <a:pt x="68" y="4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8"/>
            <p:cNvSpPr/>
            <p:nvPr/>
          </p:nvSpPr>
          <p:spPr bwMode="auto">
            <a:xfrm>
              <a:off x="2273300" y="2960688"/>
              <a:ext cx="63500" cy="68263"/>
            </a:xfrm>
            <a:custGeom>
              <a:avLst/>
              <a:gdLst>
                <a:gd name="T0" fmla="*/ 12 w 15"/>
                <a:gd name="T1" fmla="*/ 4 h 16"/>
                <a:gd name="T2" fmla="*/ 2 w 15"/>
                <a:gd name="T3" fmla="*/ 4 h 16"/>
                <a:gd name="T4" fmla="*/ 2 w 15"/>
                <a:gd name="T5" fmla="*/ 4 h 16"/>
                <a:gd name="T6" fmla="*/ 1 w 15"/>
                <a:gd name="T7" fmla="*/ 10 h 16"/>
                <a:gd name="T8" fmla="*/ 11 w 15"/>
                <a:gd name="T9" fmla="*/ 14 h 16"/>
                <a:gd name="T10" fmla="*/ 12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12" y="4"/>
                  </a:moveTo>
                  <a:cubicBezTo>
                    <a:pt x="10" y="1"/>
                    <a:pt x="4" y="0"/>
                    <a:pt x="2" y="4"/>
                  </a:cubicBezTo>
                  <a:cubicBezTo>
                    <a:pt x="2" y="4"/>
                    <a:pt x="2" y="4"/>
                    <a:pt x="2" y="4"/>
                  </a:cubicBezTo>
                  <a:cubicBezTo>
                    <a:pt x="1" y="6"/>
                    <a:pt x="0" y="8"/>
                    <a:pt x="1" y="10"/>
                  </a:cubicBezTo>
                  <a:cubicBezTo>
                    <a:pt x="2" y="14"/>
                    <a:pt x="7" y="16"/>
                    <a:pt x="11" y="14"/>
                  </a:cubicBezTo>
                  <a:cubicBezTo>
                    <a:pt x="15" y="12"/>
                    <a:pt x="15" y="7"/>
                    <a:pt x="12"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9"/>
            <p:cNvSpPr/>
            <p:nvPr/>
          </p:nvSpPr>
          <p:spPr bwMode="auto">
            <a:xfrm>
              <a:off x="1935163" y="1992313"/>
              <a:ext cx="338138" cy="323850"/>
            </a:xfrm>
            <a:custGeom>
              <a:avLst/>
              <a:gdLst>
                <a:gd name="T0" fmla="*/ 16 w 80"/>
                <a:gd name="T1" fmla="*/ 52 h 76"/>
                <a:gd name="T2" fmla="*/ 28 w 80"/>
                <a:gd name="T3" fmla="*/ 49 h 76"/>
                <a:gd name="T4" fmla="*/ 27 w 80"/>
                <a:gd name="T5" fmla="*/ 57 h 76"/>
                <a:gd name="T6" fmla="*/ 36 w 80"/>
                <a:gd name="T7" fmla="*/ 73 h 76"/>
                <a:gd name="T8" fmla="*/ 52 w 80"/>
                <a:gd name="T9" fmla="*/ 63 h 76"/>
                <a:gd name="T10" fmla="*/ 54 w 80"/>
                <a:gd name="T11" fmla="*/ 50 h 76"/>
                <a:gd name="T12" fmla="*/ 54 w 80"/>
                <a:gd name="T13" fmla="*/ 50 h 76"/>
                <a:gd name="T14" fmla="*/ 61 w 80"/>
                <a:gd name="T15" fmla="*/ 55 h 76"/>
                <a:gd name="T16" fmla="*/ 78 w 80"/>
                <a:gd name="T17" fmla="*/ 49 h 76"/>
                <a:gd name="T18" fmla="*/ 71 w 80"/>
                <a:gd name="T19" fmla="*/ 35 h 76"/>
                <a:gd name="T20" fmla="*/ 63 w 80"/>
                <a:gd name="T21" fmla="*/ 31 h 76"/>
                <a:gd name="T22" fmla="*/ 66 w 80"/>
                <a:gd name="T23" fmla="*/ 30 h 76"/>
                <a:gd name="T24" fmla="*/ 74 w 80"/>
                <a:gd name="T25" fmla="*/ 23 h 76"/>
                <a:gd name="T26" fmla="*/ 68 w 80"/>
                <a:gd name="T27" fmla="*/ 6 h 76"/>
                <a:gd name="T28" fmla="*/ 50 w 80"/>
                <a:gd name="T29" fmla="*/ 11 h 76"/>
                <a:gd name="T30" fmla="*/ 43 w 80"/>
                <a:gd name="T31" fmla="*/ 19 h 76"/>
                <a:gd name="T32" fmla="*/ 43 w 80"/>
                <a:gd name="T33" fmla="*/ 19 h 76"/>
                <a:gd name="T34" fmla="*/ 39 w 80"/>
                <a:gd name="T35" fmla="*/ 9 h 76"/>
                <a:gd name="T36" fmla="*/ 23 w 80"/>
                <a:gd name="T37" fmla="*/ 2 h 76"/>
                <a:gd name="T38" fmla="*/ 19 w 80"/>
                <a:gd name="T39" fmla="*/ 17 h 76"/>
                <a:gd name="T40" fmla="*/ 25 w 80"/>
                <a:gd name="T41" fmla="*/ 25 h 76"/>
                <a:gd name="T42" fmla="*/ 25 w 80"/>
                <a:gd name="T43" fmla="*/ 26 h 76"/>
                <a:gd name="T44" fmla="*/ 16 w 80"/>
                <a:gd name="T45" fmla="*/ 27 h 76"/>
                <a:gd name="T46" fmla="*/ 1 w 80"/>
                <a:gd name="T47" fmla="*/ 39 h 76"/>
                <a:gd name="T48" fmla="*/ 16 w 80"/>
                <a:gd name="T49" fmla="*/ 5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76">
                  <a:moveTo>
                    <a:pt x="16" y="52"/>
                  </a:moveTo>
                  <a:cubicBezTo>
                    <a:pt x="20" y="52"/>
                    <a:pt x="24" y="50"/>
                    <a:pt x="28" y="49"/>
                  </a:cubicBezTo>
                  <a:cubicBezTo>
                    <a:pt x="27" y="51"/>
                    <a:pt x="27" y="54"/>
                    <a:pt x="27" y="57"/>
                  </a:cubicBezTo>
                  <a:cubicBezTo>
                    <a:pt x="27" y="63"/>
                    <a:pt x="29" y="71"/>
                    <a:pt x="36" y="73"/>
                  </a:cubicBezTo>
                  <a:cubicBezTo>
                    <a:pt x="43" y="76"/>
                    <a:pt x="49" y="70"/>
                    <a:pt x="52" y="63"/>
                  </a:cubicBezTo>
                  <a:cubicBezTo>
                    <a:pt x="53" y="59"/>
                    <a:pt x="54" y="55"/>
                    <a:pt x="54" y="50"/>
                  </a:cubicBezTo>
                  <a:cubicBezTo>
                    <a:pt x="54" y="50"/>
                    <a:pt x="54" y="50"/>
                    <a:pt x="54" y="50"/>
                  </a:cubicBezTo>
                  <a:cubicBezTo>
                    <a:pt x="54" y="52"/>
                    <a:pt x="59" y="54"/>
                    <a:pt x="61" y="55"/>
                  </a:cubicBezTo>
                  <a:cubicBezTo>
                    <a:pt x="68" y="58"/>
                    <a:pt x="75" y="56"/>
                    <a:pt x="78" y="49"/>
                  </a:cubicBezTo>
                  <a:cubicBezTo>
                    <a:pt x="80" y="43"/>
                    <a:pt x="75" y="38"/>
                    <a:pt x="71" y="35"/>
                  </a:cubicBezTo>
                  <a:cubicBezTo>
                    <a:pt x="69" y="33"/>
                    <a:pt x="66" y="32"/>
                    <a:pt x="63" y="31"/>
                  </a:cubicBezTo>
                  <a:cubicBezTo>
                    <a:pt x="64" y="31"/>
                    <a:pt x="65" y="30"/>
                    <a:pt x="66" y="30"/>
                  </a:cubicBezTo>
                  <a:cubicBezTo>
                    <a:pt x="69" y="29"/>
                    <a:pt x="72" y="27"/>
                    <a:pt x="74" y="23"/>
                  </a:cubicBezTo>
                  <a:cubicBezTo>
                    <a:pt x="78" y="17"/>
                    <a:pt x="75" y="8"/>
                    <a:pt x="68" y="6"/>
                  </a:cubicBezTo>
                  <a:cubicBezTo>
                    <a:pt x="62" y="3"/>
                    <a:pt x="55" y="7"/>
                    <a:pt x="50" y="11"/>
                  </a:cubicBezTo>
                  <a:cubicBezTo>
                    <a:pt x="47" y="13"/>
                    <a:pt x="45" y="16"/>
                    <a:pt x="43" y="19"/>
                  </a:cubicBezTo>
                  <a:cubicBezTo>
                    <a:pt x="43" y="19"/>
                    <a:pt x="43" y="19"/>
                    <a:pt x="43" y="19"/>
                  </a:cubicBezTo>
                  <a:cubicBezTo>
                    <a:pt x="42" y="16"/>
                    <a:pt x="40" y="12"/>
                    <a:pt x="39" y="9"/>
                  </a:cubicBezTo>
                  <a:cubicBezTo>
                    <a:pt x="35" y="3"/>
                    <a:pt x="30" y="0"/>
                    <a:pt x="23" y="2"/>
                  </a:cubicBezTo>
                  <a:cubicBezTo>
                    <a:pt x="17" y="5"/>
                    <a:pt x="16" y="12"/>
                    <a:pt x="19" y="17"/>
                  </a:cubicBezTo>
                  <a:cubicBezTo>
                    <a:pt x="20" y="20"/>
                    <a:pt x="22" y="23"/>
                    <a:pt x="25" y="25"/>
                  </a:cubicBezTo>
                  <a:cubicBezTo>
                    <a:pt x="25" y="26"/>
                    <a:pt x="25" y="26"/>
                    <a:pt x="25" y="26"/>
                  </a:cubicBezTo>
                  <a:cubicBezTo>
                    <a:pt x="22" y="26"/>
                    <a:pt x="19" y="26"/>
                    <a:pt x="16" y="27"/>
                  </a:cubicBezTo>
                  <a:cubicBezTo>
                    <a:pt x="10" y="28"/>
                    <a:pt x="2" y="32"/>
                    <a:pt x="1" y="39"/>
                  </a:cubicBezTo>
                  <a:cubicBezTo>
                    <a:pt x="0" y="47"/>
                    <a:pt x="9" y="52"/>
                    <a:pt x="16" y="5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40"/>
            <p:cNvSpPr/>
            <p:nvPr/>
          </p:nvSpPr>
          <p:spPr bwMode="auto">
            <a:xfrm>
              <a:off x="2087563" y="2098676"/>
              <a:ext cx="71438" cy="63500"/>
            </a:xfrm>
            <a:custGeom>
              <a:avLst/>
              <a:gdLst>
                <a:gd name="T0" fmla="*/ 8 w 17"/>
                <a:gd name="T1" fmla="*/ 15 h 15"/>
                <a:gd name="T2" fmla="*/ 15 w 17"/>
                <a:gd name="T3" fmla="*/ 6 h 15"/>
                <a:gd name="T4" fmla="*/ 15 w 17"/>
                <a:gd name="T5" fmla="*/ 6 h 15"/>
                <a:gd name="T6" fmla="*/ 11 w 17"/>
                <a:gd name="T7" fmla="*/ 2 h 15"/>
                <a:gd name="T8" fmla="*/ 1 w 17"/>
                <a:gd name="T9" fmla="*/ 8 h 15"/>
                <a:gd name="T10" fmla="*/ 8 w 17"/>
                <a:gd name="T11" fmla="*/ 15 h 15"/>
              </a:gdLst>
              <a:ahLst/>
              <a:cxnLst>
                <a:cxn ang="0">
                  <a:pos x="T0" y="T1"/>
                </a:cxn>
                <a:cxn ang="0">
                  <a:pos x="T2" y="T3"/>
                </a:cxn>
                <a:cxn ang="0">
                  <a:pos x="T4" y="T5"/>
                </a:cxn>
                <a:cxn ang="0">
                  <a:pos x="T6" y="T7"/>
                </a:cxn>
                <a:cxn ang="0">
                  <a:pos x="T8" y="T9"/>
                </a:cxn>
                <a:cxn ang="0">
                  <a:pos x="T10" y="T11"/>
                </a:cxn>
              </a:cxnLst>
              <a:rect l="0" t="0" r="r" b="b"/>
              <a:pathLst>
                <a:path w="17" h="15">
                  <a:moveTo>
                    <a:pt x="8" y="15"/>
                  </a:moveTo>
                  <a:cubicBezTo>
                    <a:pt x="12" y="15"/>
                    <a:pt x="17" y="11"/>
                    <a:pt x="15" y="6"/>
                  </a:cubicBezTo>
                  <a:cubicBezTo>
                    <a:pt x="15" y="6"/>
                    <a:pt x="15" y="6"/>
                    <a:pt x="15" y="6"/>
                  </a:cubicBezTo>
                  <a:cubicBezTo>
                    <a:pt x="14" y="4"/>
                    <a:pt x="13" y="3"/>
                    <a:pt x="11" y="2"/>
                  </a:cubicBezTo>
                  <a:cubicBezTo>
                    <a:pt x="6" y="0"/>
                    <a:pt x="2" y="3"/>
                    <a:pt x="1" y="8"/>
                  </a:cubicBezTo>
                  <a:cubicBezTo>
                    <a:pt x="0" y="12"/>
                    <a:pt x="4" y="15"/>
                    <a:pt x="8" y="1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1"/>
            <p:cNvSpPr/>
            <p:nvPr/>
          </p:nvSpPr>
          <p:spPr bwMode="auto">
            <a:xfrm>
              <a:off x="1925638" y="2651126"/>
              <a:ext cx="319088" cy="331788"/>
            </a:xfrm>
            <a:custGeom>
              <a:avLst/>
              <a:gdLst>
                <a:gd name="T0" fmla="*/ 61 w 75"/>
                <a:gd name="T1" fmla="*/ 58 h 78"/>
                <a:gd name="T2" fmla="*/ 54 w 75"/>
                <a:gd name="T3" fmla="*/ 48 h 78"/>
                <a:gd name="T4" fmla="*/ 62 w 75"/>
                <a:gd name="T5" fmla="*/ 46 h 78"/>
                <a:gd name="T6" fmla="*/ 75 w 75"/>
                <a:gd name="T7" fmla="*/ 33 h 78"/>
                <a:gd name="T8" fmla="*/ 60 w 75"/>
                <a:gd name="T9" fmla="*/ 21 h 78"/>
                <a:gd name="T10" fmla="*/ 47 w 75"/>
                <a:gd name="T11" fmla="*/ 23 h 78"/>
                <a:gd name="T12" fmla="*/ 47 w 75"/>
                <a:gd name="T13" fmla="*/ 23 h 78"/>
                <a:gd name="T14" fmla="*/ 49 w 75"/>
                <a:gd name="T15" fmla="*/ 15 h 78"/>
                <a:gd name="T16" fmla="*/ 38 w 75"/>
                <a:gd name="T17" fmla="*/ 1 h 78"/>
                <a:gd name="T18" fmla="*/ 28 w 75"/>
                <a:gd name="T19" fmla="*/ 11 h 78"/>
                <a:gd name="T20" fmla="*/ 26 w 75"/>
                <a:gd name="T21" fmla="*/ 20 h 78"/>
                <a:gd name="T22" fmla="*/ 24 w 75"/>
                <a:gd name="T23" fmla="*/ 18 h 78"/>
                <a:gd name="T24" fmla="*/ 15 w 75"/>
                <a:gd name="T25" fmla="*/ 12 h 78"/>
                <a:gd name="T26" fmla="*/ 1 w 75"/>
                <a:gd name="T27" fmla="*/ 24 h 78"/>
                <a:gd name="T28" fmla="*/ 12 w 75"/>
                <a:gd name="T29" fmla="*/ 39 h 78"/>
                <a:gd name="T30" fmla="*/ 21 w 75"/>
                <a:gd name="T31" fmla="*/ 43 h 78"/>
                <a:gd name="T32" fmla="*/ 22 w 75"/>
                <a:gd name="T33" fmla="*/ 43 h 78"/>
                <a:gd name="T34" fmla="*/ 13 w 75"/>
                <a:gd name="T35" fmla="*/ 50 h 78"/>
                <a:gd name="T36" fmla="*/ 12 w 75"/>
                <a:gd name="T37" fmla="*/ 67 h 78"/>
                <a:gd name="T38" fmla="*/ 28 w 75"/>
                <a:gd name="T39" fmla="*/ 66 h 78"/>
                <a:gd name="T40" fmla="*/ 33 w 75"/>
                <a:gd name="T41" fmla="*/ 59 h 78"/>
                <a:gd name="T42" fmla="*/ 33 w 75"/>
                <a:gd name="T43" fmla="*/ 58 h 78"/>
                <a:gd name="T44" fmla="*/ 37 w 75"/>
                <a:gd name="T45" fmla="*/ 67 h 78"/>
                <a:gd name="T46" fmla="*/ 53 w 75"/>
                <a:gd name="T47" fmla="*/ 77 h 78"/>
                <a:gd name="T48" fmla="*/ 61 w 75"/>
                <a:gd name="T49"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8">
                  <a:moveTo>
                    <a:pt x="61" y="58"/>
                  </a:moveTo>
                  <a:cubicBezTo>
                    <a:pt x="59" y="54"/>
                    <a:pt x="57" y="51"/>
                    <a:pt x="54" y="48"/>
                  </a:cubicBezTo>
                  <a:cubicBezTo>
                    <a:pt x="57" y="48"/>
                    <a:pt x="60" y="47"/>
                    <a:pt x="62" y="46"/>
                  </a:cubicBezTo>
                  <a:cubicBezTo>
                    <a:pt x="68" y="44"/>
                    <a:pt x="75" y="40"/>
                    <a:pt x="75" y="33"/>
                  </a:cubicBezTo>
                  <a:cubicBezTo>
                    <a:pt x="75" y="25"/>
                    <a:pt x="67" y="21"/>
                    <a:pt x="60" y="21"/>
                  </a:cubicBezTo>
                  <a:cubicBezTo>
                    <a:pt x="56" y="21"/>
                    <a:pt x="51" y="21"/>
                    <a:pt x="47" y="23"/>
                  </a:cubicBezTo>
                  <a:cubicBezTo>
                    <a:pt x="47" y="23"/>
                    <a:pt x="47" y="23"/>
                    <a:pt x="47" y="23"/>
                  </a:cubicBezTo>
                  <a:cubicBezTo>
                    <a:pt x="49" y="22"/>
                    <a:pt x="49" y="17"/>
                    <a:pt x="49" y="15"/>
                  </a:cubicBezTo>
                  <a:cubicBezTo>
                    <a:pt x="50" y="8"/>
                    <a:pt x="46" y="1"/>
                    <a:pt x="38" y="1"/>
                  </a:cubicBezTo>
                  <a:cubicBezTo>
                    <a:pt x="32" y="0"/>
                    <a:pt x="29" y="6"/>
                    <a:pt x="28" y="11"/>
                  </a:cubicBezTo>
                  <a:cubicBezTo>
                    <a:pt x="27" y="14"/>
                    <a:pt x="26" y="17"/>
                    <a:pt x="26" y="20"/>
                  </a:cubicBezTo>
                  <a:cubicBezTo>
                    <a:pt x="26" y="19"/>
                    <a:pt x="25" y="19"/>
                    <a:pt x="24" y="18"/>
                  </a:cubicBezTo>
                  <a:cubicBezTo>
                    <a:pt x="22" y="15"/>
                    <a:pt x="19" y="13"/>
                    <a:pt x="15" y="12"/>
                  </a:cubicBezTo>
                  <a:cubicBezTo>
                    <a:pt x="8" y="10"/>
                    <a:pt x="1" y="17"/>
                    <a:pt x="1" y="24"/>
                  </a:cubicBezTo>
                  <a:cubicBezTo>
                    <a:pt x="0" y="31"/>
                    <a:pt x="6" y="36"/>
                    <a:pt x="12" y="39"/>
                  </a:cubicBezTo>
                  <a:cubicBezTo>
                    <a:pt x="15" y="41"/>
                    <a:pt x="18" y="42"/>
                    <a:pt x="21" y="43"/>
                  </a:cubicBezTo>
                  <a:cubicBezTo>
                    <a:pt x="22" y="43"/>
                    <a:pt x="22" y="43"/>
                    <a:pt x="22" y="43"/>
                  </a:cubicBezTo>
                  <a:cubicBezTo>
                    <a:pt x="18" y="45"/>
                    <a:pt x="15" y="48"/>
                    <a:pt x="13" y="50"/>
                  </a:cubicBezTo>
                  <a:cubicBezTo>
                    <a:pt x="9" y="55"/>
                    <a:pt x="7" y="62"/>
                    <a:pt x="12" y="67"/>
                  </a:cubicBezTo>
                  <a:cubicBezTo>
                    <a:pt x="16" y="72"/>
                    <a:pt x="23" y="71"/>
                    <a:pt x="28" y="66"/>
                  </a:cubicBezTo>
                  <a:cubicBezTo>
                    <a:pt x="30" y="64"/>
                    <a:pt x="32" y="62"/>
                    <a:pt x="33" y="59"/>
                  </a:cubicBezTo>
                  <a:cubicBezTo>
                    <a:pt x="33" y="58"/>
                    <a:pt x="33" y="58"/>
                    <a:pt x="33" y="58"/>
                  </a:cubicBezTo>
                  <a:cubicBezTo>
                    <a:pt x="34" y="61"/>
                    <a:pt x="36" y="64"/>
                    <a:pt x="37" y="67"/>
                  </a:cubicBezTo>
                  <a:cubicBezTo>
                    <a:pt x="41" y="72"/>
                    <a:pt x="47" y="78"/>
                    <a:pt x="53" y="77"/>
                  </a:cubicBezTo>
                  <a:cubicBezTo>
                    <a:pt x="61" y="75"/>
                    <a:pt x="63" y="65"/>
                    <a:pt x="61" y="58"/>
                  </a:cubicBezTo>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2"/>
            <p:cNvSpPr/>
            <p:nvPr/>
          </p:nvSpPr>
          <p:spPr bwMode="auto">
            <a:xfrm>
              <a:off x="2039938" y="2770188"/>
              <a:ext cx="63500" cy="71438"/>
            </a:xfrm>
            <a:custGeom>
              <a:avLst/>
              <a:gdLst>
                <a:gd name="T0" fmla="*/ 14 w 15"/>
                <a:gd name="T1" fmla="*/ 8 h 17"/>
                <a:gd name="T2" fmla="*/ 3 w 15"/>
                <a:gd name="T3" fmla="*/ 4 h 17"/>
                <a:gd name="T4" fmla="*/ 3 w 15"/>
                <a:gd name="T5" fmla="*/ 4 h 17"/>
                <a:gd name="T6" fmla="*/ 0 w 15"/>
                <a:gd name="T7" fmla="*/ 9 h 17"/>
                <a:gd name="T8" fmla="*/ 9 w 15"/>
                <a:gd name="T9" fmla="*/ 16 h 17"/>
                <a:gd name="T10" fmla="*/ 14 w 15"/>
                <a:gd name="T11" fmla="*/ 8 h 17"/>
              </a:gdLst>
              <a:ahLst/>
              <a:cxnLst>
                <a:cxn ang="0">
                  <a:pos x="T0" y="T1"/>
                </a:cxn>
                <a:cxn ang="0">
                  <a:pos x="T2" y="T3"/>
                </a:cxn>
                <a:cxn ang="0">
                  <a:pos x="T4" y="T5"/>
                </a:cxn>
                <a:cxn ang="0">
                  <a:pos x="T6" y="T7"/>
                </a:cxn>
                <a:cxn ang="0">
                  <a:pos x="T8" y="T9"/>
                </a:cxn>
                <a:cxn ang="0">
                  <a:pos x="T10" y="T11"/>
                </a:cxn>
              </a:cxnLst>
              <a:rect l="0" t="0" r="r" b="b"/>
              <a:pathLst>
                <a:path w="15" h="17">
                  <a:moveTo>
                    <a:pt x="14" y="8"/>
                  </a:moveTo>
                  <a:cubicBezTo>
                    <a:pt x="12" y="4"/>
                    <a:pt x="7" y="0"/>
                    <a:pt x="3" y="4"/>
                  </a:cubicBezTo>
                  <a:cubicBezTo>
                    <a:pt x="3" y="4"/>
                    <a:pt x="3" y="4"/>
                    <a:pt x="3" y="4"/>
                  </a:cubicBezTo>
                  <a:cubicBezTo>
                    <a:pt x="2" y="5"/>
                    <a:pt x="0" y="7"/>
                    <a:pt x="0" y="9"/>
                  </a:cubicBezTo>
                  <a:cubicBezTo>
                    <a:pt x="0" y="14"/>
                    <a:pt x="5" y="17"/>
                    <a:pt x="9" y="16"/>
                  </a:cubicBezTo>
                  <a:cubicBezTo>
                    <a:pt x="13" y="16"/>
                    <a:pt x="15" y="11"/>
                    <a:pt x="14" y="8"/>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3"/>
            <p:cNvSpPr/>
            <p:nvPr/>
          </p:nvSpPr>
          <p:spPr bwMode="auto">
            <a:xfrm>
              <a:off x="2001838" y="2540001"/>
              <a:ext cx="331788" cy="377825"/>
            </a:xfrm>
            <a:custGeom>
              <a:avLst/>
              <a:gdLst>
                <a:gd name="T0" fmla="*/ 12 w 78"/>
                <a:gd name="T1" fmla="*/ 19 h 89"/>
                <a:gd name="T2" fmla="*/ 8 w 78"/>
                <a:gd name="T3" fmla="*/ 27 h 89"/>
                <a:gd name="T4" fmla="*/ 6 w 78"/>
                <a:gd name="T5" fmla="*/ 28 h 89"/>
                <a:gd name="T6" fmla="*/ 3 w 78"/>
                <a:gd name="T7" fmla="*/ 34 h 89"/>
                <a:gd name="T8" fmla="*/ 4 w 78"/>
                <a:gd name="T9" fmla="*/ 42 h 89"/>
                <a:gd name="T10" fmla="*/ 5 w 78"/>
                <a:gd name="T11" fmla="*/ 42 h 89"/>
                <a:gd name="T12" fmla="*/ 4 w 78"/>
                <a:gd name="T13" fmla="*/ 54 h 89"/>
                <a:gd name="T14" fmla="*/ 7 w 78"/>
                <a:gd name="T15" fmla="*/ 56 h 89"/>
                <a:gd name="T16" fmla="*/ 7 w 78"/>
                <a:gd name="T17" fmla="*/ 57 h 89"/>
                <a:gd name="T18" fmla="*/ 9 w 78"/>
                <a:gd name="T19" fmla="*/ 65 h 89"/>
                <a:gd name="T20" fmla="*/ 14 w 78"/>
                <a:gd name="T21" fmla="*/ 68 h 89"/>
                <a:gd name="T22" fmla="*/ 16 w 78"/>
                <a:gd name="T23" fmla="*/ 75 h 89"/>
                <a:gd name="T24" fmla="*/ 27 w 78"/>
                <a:gd name="T25" fmla="*/ 76 h 89"/>
                <a:gd name="T26" fmla="*/ 30 w 78"/>
                <a:gd name="T27" fmla="*/ 82 h 89"/>
                <a:gd name="T28" fmla="*/ 43 w 78"/>
                <a:gd name="T29" fmla="*/ 82 h 89"/>
                <a:gd name="T30" fmla="*/ 44 w 78"/>
                <a:gd name="T31" fmla="*/ 82 h 89"/>
                <a:gd name="T32" fmla="*/ 59 w 78"/>
                <a:gd name="T33" fmla="*/ 74 h 89"/>
                <a:gd name="T34" fmla="*/ 69 w 78"/>
                <a:gd name="T35" fmla="*/ 62 h 89"/>
                <a:gd name="T36" fmla="*/ 70 w 78"/>
                <a:gd name="T37" fmla="*/ 62 h 89"/>
                <a:gd name="T38" fmla="*/ 72 w 78"/>
                <a:gd name="T39" fmla="*/ 54 h 89"/>
                <a:gd name="T40" fmla="*/ 74 w 78"/>
                <a:gd name="T41" fmla="*/ 43 h 89"/>
                <a:gd name="T42" fmla="*/ 73 w 78"/>
                <a:gd name="T43" fmla="*/ 42 h 89"/>
                <a:gd name="T44" fmla="*/ 73 w 78"/>
                <a:gd name="T45" fmla="*/ 31 h 89"/>
                <a:gd name="T46" fmla="*/ 71 w 78"/>
                <a:gd name="T47" fmla="*/ 30 h 89"/>
                <a:gd name="T48" fmla="*/ 69 w 78"/>
                <a:gd name="T49" fmla="*/ 21 h 89"/>
                <a:gd name="T50" fmla="*/ 62 w 78"/>
                <a:gd name="T51" fmla="*/ 19 h 89"/>
                <a:gd name="T52" fmla="*/ 59 w 78"/>
                <a:gd name="T53" fmla="*/ 14 h 89"/>
                <a:gd name="T54" fmla="*/ 51 w 78"/>
                <a:gd name="T55" fmla="*/ 13 h 89"/>
                <a:gd name="T56" fmla="*/ 49 w 78"/>
                <a:gd name="T57" fmla="*/ 7 h 89"/>
                <a:gd name="T58" fmla="*/ 37 w 78"/>
                <a:gd name="T59" fmla="*/ 7 h 89"/>
                <a:gd name="T60" fmla="*/ 36 w 78"/>
                <a:gd name="T61" fmla="*/ 5 h 89"/>
                <a:gd name="T62" fmla="*/ 21 w 78"/>
                <a:gd name="T63" fmla="*/ 9 h 89"/>
                <a:gd name="T64" fmla="*/ 12 w 78"/>
                <a:gd name="T65"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89">
                  <a:moveTo>
                    <a:pt x="12" y="19"/>
                  </a:moveTo>
                  <a:cubicBezTo>
                    <a:pt x="9" y="21"/>
                    <a:pt x="7" y="24"/>
                    <a:pt x="8" y="27"/>
                  </a:cubicBezTo>
                  <a:cubicBezTo>
                    <a:pt x="7" y="28"/>
                    <a:pt x="7" y="28"/>
                    <a:pt x="6" y="28"/>
                  </a:cubicBezTo>
                  <a:cubicBezTo>
                    <a:pt x="4" y="30"/>
                    <a:pt x="3" y="32"/>
                    <a:pt x="3" y="34"/>
                  </a:cubicBezTo>
                  <a:cubicBezTo>
                    <a:pt x="2" y="36"/>
                    <a:pt x="3" y="40"/>
                    <a:pt x="4" y="42"/>
                  </a:cubicBezTo>
                  <a:cubicBezTo>
                    <a:pt x="5" y="42"/>
                    <a:pt x="5" y="42"/>
                    <a:pt x="5" y="42"/>
                  </a:cubicBezTo>
                  <a:cubicBezTo>
                    <a:pt x="1" y="45"/>
                    <a:pt x="0" y="50"/>
                    <a:pt x="4" y="54"/>
                  </a:cubicBezTo>
                  <a:cubicBezTo>
                    <a:pt x="5" y="55"/>
                    <a:pt x="6" y="55"/>
                    <a:pt x="7" y="56"/>
                  </a:cubicBezTo>
                  <a:cubicBezTo>
                    <a:pt x="7" y="57"/>
                    <a:pt x="7" y="57"/>
                    <a:pt x="7" y="57"/>
                  </a:cubicBezTo>
                  <a:cubicBezTo>
                    <a:pt x="6" y="60"/>
                    <a:pt x="7" y="63"/>
                    <a:pt x="9" y="65"/>
                  </a:cubicBezTo>
                  <a:cubicBezTo>
                    <a:pt x="10" y="67"/>
                    <a:pt x="12" y="68"/>
                    <a:pt x="14" y="68"/>
                  </a:cubicBezTo>
                  <a:cubicBezTo>
                    <a:pt x="13" y="70"/>
                    <a:pt x="14" y="73"/>
                    <a:pt x="16" y="75"/>
                  </a:cubicBezTo>
                  <a:cubicBezTo>
                    <a:pt x="19" y="78"/>
                    <a:pt x="24" y="78"/>
                    <a:pt x="27" y="76"/>
                  </a:cubicBezTo>
                  <a:cubicBezTo>
                    <a:pt x="27" y="78"/>
                    <a:pt x="28" y="80"/>
                    <a:pt x="30" y="82"/>
                  </a:cubicBezTo>
                  <a:cubicBezTo>
                    <a:pt x="34" y="86"/>
                    <a:pt x="40" y="85"/>
                    <a:pt x="43" y="82"/>
                  </a:cubicBezTo>
                  <a:cubicBezTo>
                    <a:pt x="44" y="82"/>
                    <a:pt x="44" y="82"/>
                    <a:pt x="44" y="82"/>
                  </a:cubicBezTo>
                  <a:cubicBezTo>
                    <a:pt x="51" y="89"/>
                    <a:pt x="62" y="81"/>
                    <a:pt x="59" y="74"/>
                  </a:cubicBezTo>
                  <a:cubicBezTo>
                    <a:pt x="66" y="75"/>
                    <a:pt x="72" y="68"/>
                    <a:pt x="69" y="62"/>
                  </a:cubicBezTo>
                  <a:cubicBezTo>
                    <a:pt x="70" y="62"/>
                    <a:pt x="70" y="62"/>
                    <a:pt x="70" y="62"/>
                  </a:cubicBezTo>
                  <a:cubicBezTo>
                    <a:pt x="72" y="60"/>
                    <a:pt x="73" y="57"/>
                    <a:pt x="72" y="54"/>
                  </a:cubicBezTo>
                  <a:cubicBezTo>
                    <a:pt x="76" y="52"/>
                    <a:pt x="78" y="47"/>
                    <a:pt x="74" y="43"/>
                  </a:cubicBezTo>
                  <a:cubicBezTo>
                    <a:pt x="74" y="43"/>
                    <a:pt x="73" y="42"/>
                    <a:pt x="73" y="42"/>
                  </a:cubicBezTo>
                  <a:cubicBezTo>
                    <a:pt x="76" y="39"/>
                    <a:pt x="77" y="35"/>
                    <a:pt x="73" y="31"/>
                  </a:cubicBezTo>
                  <a:cubicBezTo>
                    <a:pt x="72" y="31"/>
                    <a:pt x="72" y="30"/>
                    <a:pt x="71" y="30"/>
                  </a:cubicBezTo>
                  <a:cubicBezTo>
                    <a:pt x="73" y="27"/>
                    <a:pt x="72" y="24"/>
                    <a:pt x="69" y="21"/>
                  </a:cubicBezTo>
                  <a:cubicBezTo>
                    <a:pt x="67" y="19"/>
                    <a:pt x="64" y="18"/>
                    <a:pt x="62" y="19"/>
                  </a:cubicBezTo>
                  <a:cubicBezTo>
                    <a:pt x="62" y="17"/>
                    <a:pt x="61" y="16"/>
                    <a:pt x="59" y="14"/>
                  </a:cubicBezTo>
                  <a:cubicBezTo>
                    <a:pt x="57" y="11"/>
                    <a:pt x="53" y="11"/>
                    <a:pt x="51" y="13"/>
                  </a:cubicBezTo>
                  <a:cubicBezTo>
                    <a:pt x="51" y="11"/>
                    <a:pt x="51" y="9"/>
                    <a:pt x="49" y="7"/>
                  </a:cubicBezTo>
                  <a:cubicBezTo>
                    <a:pt x="45" y="3"/>
                    <a:pt x="40" y="4"/>
                    <a:pt x="37" y="7"/>
                  </a:cubicBezTo>
                  <a:cubicBezTo>
                    <a:pt x="37" y="6"/>
                    <a:pt x="36" y="6"/>
                    <a:pt x="36" y="5"/>
                  </a:cubicBezTo>
                  <a:cubicBezTo>
                    <a:pt x="31" y="0"/>
                    <a:pt x="23" y="4"/>
                    <a:pt x="21" y="9"/>
                  </a:cubicBezTo>
                  <a:cubicBezTo>
                    <a:pt x="16" y="9"/>
                    <a:pt x="11" y="14"/>
                    <a:pt x="12" y="19"/>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4"/>
            <p:cNvSpPr/>
            <p:nvPr/>
          </p:nvSpPr>
          <p:spPr bwMode="auto">
            <a:xfrm>
              <a:off x="2044700" y="2681288"/>
              <a:ext cx="203200" cy="169863"/>
            </a:xfrm>
            <a:custGeom>
              <a:avLst/>
              <a:gdLst>
                <a:gd name="T0" fmla="*/ 7 w 48"/>
                <a:gd name="T1" fmla="*/ 0 h 40"/>
                <a:gd name="T2" fmla="*/ 3 w 48"/>
                <a:gd name="T3" fmla="*/ 8 h 40"/>
                <a:gd name="T4" fmla="*/ 4 w 48"/>
                <a:gd name="T5" fmla="*/ 12 h 40"/>
                <a:gd name="T6" fmla="*/ 1 w 48"/>
                <a:gd name="T7" fmla="*/ 21 h 40"/>
                <a:gd name="T8" fmla="*/ 5 w 48"/>
                <a:gd name="T9" fmla="*/ 23 h 40"/>
                <a:gd name="T10" fmla="*/ 7 w 48"/>
                <a:gd name="T11" fmla="*/ 27 h 40"/>
                <a:gd name="T12" fmla="*/ 12 w 48"/>
                <a:gd name="T13" fmla="*/ 29 h 40"/>
                <a:gd name="T14" fmla="*/ 12 w 48"/>
                <a:gd name="T15" fmla="*/ 35 h 40"/>
                <a:gd name="T16" fmla="*/ 18 w 48"/>
                <a:gd name="T17" fmla="*/ 36 h 40"/>
                <a:gd name="T18" fmla="*/ 19 w 48"/>
                <a:gd name="T19" fmla="*/ 36 h 40"/>
                <a:gd name="T20" fmla="*/ 21 w 48"/>
                <a:gd name="T21" fmla="*/ 37 h 40"/>
                <a:gd name="T22" fmla="*/ 27 w 48"/>
                <a:gd name="T23" fmla="*/ 39 h 40"/>
                <a:gd name="T24" fmla="*/ 30 w 48"/>
                <a:gd name="T25" fmla="*/ 38 h 40"/>
                <a:gd name="T26" fmla="*/ 34 w 48"/>
                <a:gd name="T27" fmla="*/ 39 h 40"/>
                <a:gd name="T28" fmla="*/ 40 w 48"/>
                <a:gd name="T29" fmla="*/ 38 h 40"/>
                <a:gd name="T30" fmla="*/ 43 w 48"/>
                <a:gd name="T31" fmla="*/ 35 h 40"/>
                <a:gd name="T32" fmla="*/ 48 w 48"/>
                <a:gd name="T33" fmla="*/ 31 h 40"/>
                <a:gd name="T34" fmla="*/ 46 w 48"/>
                <a:gd name="T35" fmla="*/ 27 h 40"/>
                <a:gd name="T36" fmla="*/ 43 w 48"/>
                <a:gd name="T37" fmla="*/ 27 h 40"/>
                <a:gd name="T38" fmla="*/ 41 w 48"/>
                <a:gd name="T39" fmla="*/ 22 h 40"/>
                <a:gd name="T40" fmla="*/ 32 w 48"/>
                <a:gd name="T41" fmla="*/ 27 h 40"/>
                <a:gd name="T42" fmla="*/ 31 w 48"/>
                <a:gd name="T43" fmla="*/ 26 h 40"/>
                <a:gd name="T44" fmla="*/ 29 w 48"/>
                <a:gd name="T45" fmla="*/ 21 h 40"/>
                <a:gd name="T46" fmla="*/ 27 w 48"/>
                <a:gd name="T47" fmla="*/ 18 h 40"/>
                <a:gd name="T48" fmla="*/ 25 w 48"/>
                <a:gd name="T49" fmla="*/ 17 h 40"/>
                <a:gd name="T50" fmla="*/ 23 w 48"/>
                <a:gd name="T51" fmla="*/ 16 h 40"/>
                <a:gd name="T52" fmla="*/ 22 w 48"/>
                <a:gd name="T53" fmla="*/ 16 h 40"/>
                <a:gd name="T54" fmla="*/ 18 w 48"/>
                <a:gd name="T55" fmla="*/ 18 h 40"/>
                <a:gd name="T56" fmla="*/ 17 w 48"/>
                <a:gd name="T57" fmla="*/ 19 h 40"/>
                <a:gd name="T58" fmla="*/ 18 w 48"/>
                <a:gd name="T59" fmla="*/ 15 h 40"/>
                <a:gd name="T60" fmla="*/ 18 w 48"/>
                <a:gd name="T61" fmla="*/ 14 h 40"/>
                <a:gd name="T62" fmla="*/ 17 w 48"/>
                <a:gd name="T63" fmla="*/ 13 h 40"/>
                <a:gd name="T64" fmla="*/ 12 w 48"/>
                <a:gd name="T65" fmla="*/ 7 h 40"/>
                <a:gd name="T66" fmla="*/ 11 w 48"/>
                <a:gd name="T67" fmla="*/ 7 h 40"/>
                <a:gd name="T68" fmla="*/ 10 w 48"/>
                <a:gd name="T69" fmla="*/ 5 h 40"/>
                <a:gd name="T70" fmla="*/ 7 w 48"/>
                <a:gd name="T7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0">
                  <a:moveTo>
                    <a:pt x="7" y="0"/>
                  </a:moveTo>
                  <a:cubicBezTo>
                    <a:pt x="7" y="0"/>
                    <a:pt x="7" y="0"/>
                    <a:pt x="7" y="0"/>
                  </a:cubicBezTo>
                  <a:cubicBezTo>
                    <a:pt x="4" y="1"/>
                    <a:pt x="3" y="2"/>
                    <a:pt x="2" y="4"/>
                  </a:cubicBezTo>
                  <a:cubicBezTo>
                    <a:pt x="2" y="5"/>
                    <a:pt x="2" y="7"/>
                    <a:pt x="3" y="8"/>
                  </a:cubicBezTo>
                  <a:cubicBezTo>
                    <a:pt x="2" y="9"/>
                    <a:pt x="3" y="10"/>
                    <a:pt x="3" y="11"/>
                  </a:cubicBezTo>
                  <a:cubicBezTo>
                    <a:pt x="3" y="11"/>
                    <a:pt x="3" y="12"/>
                    <a:pt x="4" y="12"/>
                  </a:cubicBezTo>
                  <a:cubicBezTo>
                    <a:pt x="2" y="13"/>
                    <a:pt x="1" y="14"/>
                    <a:pt x="0" y="15"/>
                  </a:cubicBezTo>
                  <a:cubicBezTo>
                    <a:pt x="0" y="17"/>
                    <a:pt x="0" y="19"/>
                    <a:pt x="1" y="21"/>
                  </a:cubicBezTo>
                  <a:cubicBezTo>
                    <a:pt x="2" y="22"/>
                    <a:pt x="4" y="23"/>
                    <a:pt x="5" y="23"/>
                  </a:cubicBezTo>
                  <a:cubicBezTo>
                    <a:pt x="5" y="23"/>
                    <a:pt x="5" y="23"/>
                    <a:pt x="5" y="23"/>
                  </a:cubicBezTo>
                  <a:cubicBezTo>
                    <a:pt x="6" y="23"/>
                    <a:pt x="6" y="23"/>
                    <a:pt x="6" y="23"/>
                  </a:cubicBezTo>
                  <a:cubicBezTo>
                    <a:pt x="5" y="24"/>
                    <a:pt x="6" y="26"/>
                    <a:pt x="7" y="27"/>
                  </a:cubicBezTo>
                  <a:cubicBezTo>
                    <a:pt x="9" y="28"/>
                    <a:pt x="10" y="29"/>
                    <a:pt x="12" y="29"/>
                  </a:cubicBezTo>
                  <a:cubicBezTo>
                    <a:pt x="12" y="29"/>
                    <a:pt x="12" y="29"/>
                    <a:pt x="12" y="29"/>
                  </a:cubicBezTo>
                  <a:cubicBezTo>
                    <a:pt x="12" y="29"/>
                    <a:pt x="12" y="30"/>
                    <a:pt x="11" y="31"/>
                  </a:cubicBezTo>
                  <a:cubicBezTo>
                    <a:pt x="11" y="32"/>
                    <a:pt x="11" y="34"/>
                    <a:pt x="12" y="35"/>
                  </a:cubicBezTo>
                  <a:cubicBezTo>
                    <a:pt x="13" y="36"/>
                    <a:pt x="14" y="36"/>
                    <a:pt x="16" y="36"/>
                  </a:cubicBezTo>
                  <a:cubicBezTo>
                    <a:pt x="16" y="36"/>
                    <a:pt x="17" y="36"/>
                    <a:pt x="18" y="36"/>
                  </a:cubicBezTo>
                  <a:cubicBezTo>
                    <a:pt x="18" y="36"/>
                    <a:pt x="18" y="36"/>
                    <a:pt x="18" y="36"/>
                  </a:cubicBezTo>
                  <a:cubicBezTo>
                    <a:pt x="19" y="36"/>
                    <a:pt x="19" y="36"/>
                    <a:pt x="19" y="36"/>
                  </a:cubicBezTo>
                  <a:cubicBezTo>
                    <a:pt x="20" y="35"/>
                    <a:pt x="20" y="35"/>
                    <a:pt x="20" y="35"/>
                  </a:cubicBezTo>
                  <a:cubicBezTo>
                    <a:pt x="20" y="36"/>
                    <a:pt x="20" y="37"/>
                    <a:pt x="21" y="37"/>
                  </a:cubicBezTo>
                  <a:cubicBezTo>
                    <a:pt x="22" y="39"/>
                    <a:pt x="24" y="39"/>
                    <a:pt x="25" y="39"/>
                  </a:cubicBezTo>
                  <a:cubicBezTo>
                    <a:pt x="26" y="39"/>
                    <a:pt x="26" y="39"/>
                    <a:pt x="27" y="39"/>
                  </a:cubicBezTo>
                  <a:cubicBezTo>
                    <a:pt x="28" y="39"/>
                    <a:pt x="29" y="38"/>
                    <a:pt x="30" y="37"/>
                  </a:cubicBezTo>
                  <a:cubicBezTo>
                    <a:pt x="30" y="38"/>
                    <a:pt x="30" y="38"/>
                    <a:pt x="30" y="38"/>
                  </a:cubicBezTo>
                  <a:cubicBezTo>
                    <a:pt x="31" y="39"/>
                    <a:pt x="32" y="39"/>
                    <a:pt x="33" y="39"/>
                  </a:cubicBezTo>
                  <a:cubicBezTo>
                    <a:pt x="33" y="39"/>
                    <a:pt x="33" y="39"/>
                    <a:pt x="34" y="39"/>
                  </a:cubicBezTo>
                  <a:cubicBezTo>
                    <a:pt x="34" y="40"/>
                    <a:pt x="35" y="40"/>
                    <a:pt x="36" y="40"/>
                  </a:cubicBezTo>
                  <a:cubicBezTo>
                    <a:pt x="38" y="40"/>
                    <a:pt x="39" y="39"/>
                    <a:pt x="40" y="38"/>
                  </a:cubicBezTo>
                  <a:cubicBezTo>
                    <a:pt x="41" y="37"/>
                    <a:pt x="42" y="36"/>
                    <a:pt x="42" y="35"/>
                  </a:cubicBezTo>
                  <a:cubicBezTo>
                    <a:pt x="43" y="35"/>
                    <a:pt x="43" y="35"/>
                    <a:pt x="43" y="35"/>
                  </a:cubicBezTo>
                  <a:cubicBezTo>
                    <a:pt x="43" y="35"/>
                    <a:pt x="44" y="35"/>
                    <a:pt x="43" y="35"/>
                  </a:cubicBezTo>
                  <a:cubicBezTo>
                    <a:pt x="46" y="35"/>
                    <a:pt x="48" y="33"/>
                    <a:pt x="48" y="31"/>
                  </a:cubicBezTo>
                  <a:cubicBezTo>
                    <a:pt x="48" y="30"/>
                    <a:pt x="48" y="29"/>
                    <a:pt x="47" y="29"/>
                  </a:cubicBezTo>
                  <a:cubicBezTo>
                    <a:pt x="47" y="28"/>
                    <a:pt x="46" y="27"/>
                    <a:pt x="46" y="27"/>
                  </a:cubicBezTo>
                  <a:cubicBezTo>
                    <a:pt x="45" y="27"/>
                    <a:pt x="44" y="27"/>
                    <a:pt x="43" y="27"/>
                  </a:cubicBezTo>
                  <a:cubicBezTo>
                    <a:pt x="43" y="27"/>
                    <a:pt x="43" y="27"/>
                    <a:pt x="43" y="27"/>
                  </a:cubicBezTo>
                  <a:cubicBezTo>
                    <a:pt x="42" y="27"/>
                    <a:pt x="42" y="27"/>
                    <a:pt x="42" y="27"/>
                  </a:cubicBezTo>
                  <a:cubicBezTo>
                    <a:pt x="42" y="25"/>
                    <a:pt x="42" y="24"/>
                    <a:pt x="41" y="22"/>
                  </a:cubicBezTo>
                  <a:cubicBezTo>
                    <a:pt x="40" y="21"/>
                    <a:pt x="38" y="21"/>
                    <a:pt x="37" y="21"/>
                  </a:cubicBezTo>
                  <a:cubicBezTo>
                    <a:pt x="34" y="21"/>
                    <a:pt x="31" y="24"/>
                    <a:pt x="32" y="27"/>
                  </a:cubicBezTo>
                  <a:cubicBezTo>
                    <a:pt x="32" y="26"/>
                    <a:pt x="32" y="26"/>
                    <a:pt x="32" y="26"/>
                  </a:cubicBezTo>
                  <a:cubicBezTo>
                    <a:pt x="31" y="26"/>
                    <a:pt x="31" y="26"/>
                    <a:pt x="31" y="26"/>
                  </a:cubicBezTo>
                  <a:cubicBezTo>
                    <a:pt x="32" y="25"/>
                    <a:pt x="33" y="24"/>
                    <a:pt x="32" y="22"/>
                  </a:cubicBezTo>
                  <a:cubicBezTo>
                    <a:pt x="31" y="22"/>
                    <a:pt x="30" y="21"/>
                    <a:pt x="29" y="21"/>
                  </a:cubicBezTo>
                  <a:cubicBezTo>
                    <a:pt x="29" y="21"/>
                    <a:pt x="29" y="21"/>
                    <a:pt x="29" y="21"/>
                  </a:cubicBezTo>
                  <a:cubicBezTo>
                    <a:pt x="29" y="20"/>
                    <a:pt x="28" y="18"/>
                    <a:pt x="27" y="18"/>
                  </a:cubicBezTo>
                  <a:cubicBezTo>
                    <a:pt x="26" y="17"/>
                    <a:pt x="26" y="17"/>
                    <a:pt x="26" y="17"/>
                  </a:cubicBezTo>
                  <a:cubicBezTo>
                    <a:pt x="26" y="17"/>
                    <a:pt x="26" y="17"/>
                    <a:pt x="25" y="17"/>
                  </a:cubicBezTo>
                  <a:cubicBezTo>
                    <a:pt x="25" y="16"/>
                    <a:pt x="25" y="16"/>
                    <a:pt x="25" y="16"/>
                  </a:cubicBezTo>
                  <a:cubicBezTo>
                    <a:pt x="24" y="16"/>
                    <a:pt x="24" y="16"/>
                    <a:pt x="23" y="16"/>
                  </a:cubicBezTo>
                  <a:cubicBezTo>
                    <a:pt x="23" y="16"/>
                    <a:pt x="23" y="16"/>
                    <a:pt x="23" y="16"/>
                  </a:cubicBezTo>
                  <a:cubicBezTo>
                    <a:pt x="23" y="16"/>
                    <a:pt x="22" y="16"/>
                    <a:pt x="22" y="16"/>
                  </a:cubicBezTo>
                  <a:cubicBezTo>
                    <a:pt x="22" y="16"/>
                    <a:pt x="22" y="16"/>
                    <a:pt x="22" y="16"/>
                  </a:cubicBezTo>
                  <a:cubicBezTo>
                    <a:pt x="20" y="16"/>
                    <a:pt x="19" y="17"/>
                    <a:pt x="18" y="18"/>
                  </a:cubicBezTo>
                  <a:cubicBezTo>
                    <a:pt x="18" y="18"/>
                    <a:pt x="17" y="19"/>
                    <a:pt x="17" y="19"/>
                  </a:cubicBezTo>
                  <a:cubicBezTo>
                    <a:pt x="17" y="19"/>
                    <a:pt x="17" y="19"/>
                    <a:pt x="17" y="19"/>
                  </a:cubicBezTo>
                  <a:cubicBezTo>
                    <a:pt x="17" y="19"/>
                    <a:pt x="17" y="19"/>
                    <a:pt x="17" y="19"/>
                  </a:cubicBezTo>
                  <a:cubicBezTo>
                    <a:pt x="18" y="18"/>
                    <a:pt x="19" y="17"/>
                    <a:pt x="18" y="15"/>
                  </a:cubicBezTo>
                  <a:cubicBezTo>
                    <a:pt x="18" y="15"/>
                    <a:pt x="18" y="15"/>
                    <a:pt x="18" y="15"/>
                  </a:cubicBezTo>
                  <a:cubicBezTo>
                    <a:pt x="18" y="15"/>
                    <a:pt x="18" y="14"/>
                    <a:pt x="18" y="14"/>
                  </a:cubicBezTo>
                  <a:cubicBezTo>
                    <a:pt x="18" y="14"/>
                    <a:pt x="18" y="14"/>
                    <a:pt x="18" y="14"/>
                  </a:cubicBezTo>
                  <a:cubicBezTo>
                    <a:pt x="18" y="14"/>
                    <a:pt x="17" y="13"/>
                    <a:pt x="17" y="13"/>
                  </a:cubicBezTo>
                  <a:cubicBezTo>
                    <a:pt x="16" y="12"/>
                    <a:pt x="16" y="12"/>
                    <a:pt x="15" y="11"/>
                  </a:cubicBezTo>
                  <a:cubicBezTo>
                    <a:pt x="16" y="9"/>
                    <a:pt x="14" y="7"/>
                    <a:pt x="12" y="7"/>
                  </a:cubicBezTo>
                  <a:cubicBezTo>
                    <a:pt x="11" y="7"/>
                    <a:pt x="11" y="7"/>
                    <a:pt x="11" y="7"/>
                  </a:cubicBezTo>
                  <a:cubicBezTo>
                    <a:pt x="11" y="7"/>
                    <a:pt x="11" y="7"/>
                    <a:pt x="11" y="7"/>
                  </a:cubicBezTo>
                  <a:cubicBezTo>
                    <a:pt x="11" y="6"/>
                    <a:pt x="11" y="6"/>
                    <a:pt x="11" y="6"/>
                  </a:cubicBezTo>
                  <a:cubicBezTo>
                    <a:pt x="10" y="5"/>
                    <a:pt x="10" y="5"/>
                    <a:pt x="10" y="5"/>
                  </a:cubicBezTo>
                  <a:cubicBezTo>
                    <a:pt x="10" y="4"/>
                    <a:pt x="10" y="4"/>
                    <a:pt x="10" y="4"/>
                  </a:cubicBezTo>
                  <a:cubicBezTo>
                    <a:pt x="10" y="3"/>
                    <a:pt x="9" y="0"/>
                    <a:pt x="7"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5"/>
            <p:cNvSpPr/>
            <p:nvPr/>
          </p:nvSpPr>
          <p:spPr bwMode="auto">
            <a:xfrm>
              <a:off x="1879600" y="2252663"/>
              <a:ext cx="398463" cy="441325"/>
            </a:xfrm>
            <a:custGeom>
              <a:avLst/>
              <a:gdLst>
                <a:gd name="T0" fmla="*/ 44 w 94"/>
                <a:gd name="T1" fmla="*/ 7 h 104"/>
                <a:gd name="T2" fmla="*/ 33 w 94"/>
                <a:gd name="T3" fmla="*/ 10 h 104"/>
                <a:gd name="T4" fmla="*/ 31 w 94"/>
                <a:gd name="T5" fmla="*/ 10 h 104"/>
                <a:gd name="T6" fmla="*/ 24 w 94"/>
                <a:gd name="T7" fmla="*/ 11 h 104"/>
                <a:gd name="T8" fmla="*/ 18 w 94"/>
                <a:gd name="T9" fmla="*/ 20 h 104"/>
                <a:gd name="T10" fmla="*/ 18 w 94"/>
                <a:gd name="T11" fmla="*/ 21 h 104"/>
                <a:gd name="T12" fmla="*/ 8 w 94"/>
                <a:gd name="T13" fmla="*/ 31 h 104"/>
                <a:gd name="T14" fmla="*/ 9 w 94"/>
                <a:gd name="T15" fmla="*/ 35 h 104"/>
                <a:gd name="T16" fmla="*/ 8 w 94"/>
                <a:gd name="T17" fmla="*/ 36 h 104"/>
                <a:gd name="T18" fmla="*/ 2 w 94"/>
                <a:gd name="T19" fmla="*/ 45 h 104"/>
                <a:gd name="T20" fmla="*/ 4 w 94"/>
                <a:gd name="T21" fmla="*/ 52 h 104"/>
                <a:gd name="T22" fmla="*/ 0 w 94"/>
                <a:gd name="T23" fmla="*/ 60 h 104"/>
                <a:gd name="T24" fmla="*/ 9 w 94"/>
                <a:gd name="T25" fmla="*/ 70 h 104"/>
                <a:gd name="T26" fmla="*/ 7 w 94"/>
                <a:gd name="T27" fmla="*/ 77 h 104"/>
                <a:gd name="T28" fmla="*/ 19 w 94"/>
                <a:gd name="T29" fmla="*/ 89 h 104"/>
                <a:gd name="T30" fmla="*/ 19 w 94"/>
                <a:gd name="T31" fmla="*/ 90 h 104"/>
                <a:gd name="T32" fmla="*/ 41 w 94"/>
                <a:gd name="T33" fmla="*/ 95 h 104"/>
                <a:gd name="T34" fmla="*/ 59 w 94"/>
                <a:gd name="T35" fmla="*/ 94 h 104"/>
                <a:gd name="T36" fmla="*/ 61 w 94"/>
                <a:gd name="T37" fmla="*/ 94 h 104"/>
                <a:gd name="T38" fmla="*/ 69 w 94"/>
                <a:gd name="T39" fmla="*/ 89 h 104"/>
                <a:gd name="T40" fmla="*/ 80 w 94"/>
                <a:gd name="T41" fmla="*/ 80 h 104"/>
                <a:gd name="T42" fmla="*/ 79 w 94"/>
                <a:gd name="T43" fmla="*/ 78 h 104"/>
                <a:gd name="T44" fmla="*/ 89 w 94"/>
                <a:gd name="T45" fmla="*/ 69 h 104"/>
                <a:gd name="T46" fmla="*/ 88 w 94"/>
                <a:gd name="T47" fmla="*/ 66 h 104"/>
                <a:gd name="T48" fmla="*/ 94 w 94"/>
                <a:gd name="T49" fmla="*/ 57 h 104"/>
                <a:gd name="T50" fmla="*/ 89 w 94"/>
                <a:gd name="T51" fmla="*/ 48 h 104"/>
                <a:gd name="T52" fmla="*/ 91 w 94"/>
                <a:gd name="T53" fmla="*/ 42 h 104"/>
                <a:gd name="T54" fmla="*/ 85 w 94"/>
                <a:gd name="T55" fmla="*/ 34 h 104"/>
                <a:gd name="T56" fmla="*/ 88 w 94"/>
                <a:gd name="T57" fmla="*/ 26 h 104"/>
                <a:gd name="T58" fmla="*/ 77 w 94"/>
                <a:gd name="T59" fmla="*/ 17 h 104"/>
                <a:gd name="T60" fmla="*/ 77 w 94"/>
                <a:gd name="T61" fmla="*/ 14 h 104"/>
                <a:gd name="T62" fmla="*/ 62 w 94"/>
                <a:gd name="T63" fmla="*/ 5 h 104"/>
                <a:gd name="T64" fmla="*/ 44 w 94"/>
                <a:gd name="T65"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04">
                  <a:moveTo>
                    <a:pt x="44" y="7"/>
                  </a:moveTo>
                  <a:cubicBezTo>
                    <a:pt x="40" y="6"/>
                    <a:pt x="36" y="7"/>
                    <a:pt x="33" y="10"/>
                  </a:cubicBezTo>
                  <a:cubicBezTo>
                    <a:pt x="33" y="10"/>
                    <a:pt x="32" y="10"/>
                    <a:pt x="31" y="10"/>
                  </a:cubicBezTo>
                  <a:cubicBezTo>
                    <a:pt x="28" y="9"/>
                    <a:pt x="26" y="10"/>
                    <a:pt x="24" y="11"/>
                  </a:cubicBezTo>
                  <a:cubicBezTo>
                    <a:pt x="20" y="13"/>
                    <a:pt x="18" y="17"/>
                    <a:pt x="18" y="20"/>
                  </a:cubicBezTo>
                  <a:cubicBezTo>
                    <a:pt x="18" y="21"/>
                    <a:pt x="18" y="21"/>
                    <a:pt x="18" y="21"/>
                  </a:cubicBezTo>
                  <a:cubicBezTo>
                    <a:pt x="13" y="21"/>
                    <a:pt x="7" y="24"/>
                    <a:pt x="8" y="31"/>
                  </a:cubicBezTo>
                  <a:cubicBezTo>
                    <a:pt x="8" y="32"/>
                    <a:pt x="8" y="34"/>
                    <a:pt x="9" y="35"/>
                  </a:cubicBezTo>
                  <a:cubicBezTo>
                    <a:pt x="8" y="36"/>
                    <a:pt x="8" y="36"/>
                    <a:pt x="8" y="36"/>
                  </a:cubicBezTo>
                  <a:cubicBezTo>
                    <a:pt x="5" y="37"/>
                    <a:pt x="2" y="41"/>
                    <a:pt x="2" y="45"/>
                  </a:cubicBezTo>
                  <a:cubicBezTo>
                    <a:pt x="2" y="47"/>
                    <a:pt x="3" y="50"/>
                    <a:pt x="4" y="52"/>
                  </a:cubicBezTo>
                  <a:cubicBezTo>
                    <a:pt x="2" y="53"/>
                    <a:pt x="0" y="56"/>
                    <a:pt x="0" y="60"/>
                  </a:cubicBezTo>
                  <a:cubicBezTo>
                    <a:pt x="1" y="66"/>
                    <a:pt x="5" y="69"/>
                    <a:pt x="9" y="70"/>
                  </a:cubicBezTo>
                  <a:cubicBezTo>
                    <a:pt x="8" y="72"/>
                    <a:pt x="7" y="74"/>
                    <a:pt x="7" y="77"/>
                  </a:cubicBezTo>
                  <a:cubicBezTo>
                    <a:pt x="7" y="85"/>
                    <a:pt x="13" y="89"/>
                    <a:pt x="19" y="89"/>
                  </a:cubicBezTo>
                  <a:cubicBezTo>
                    <a:pt x="19" y="90"/>
                    <a:pt x="19" y="90"/>
                    <a:pt x="19" y="90"/>
                  </a:cubicBezTo>
                  <a:cubicBezTo>
                    <a:pt x="20" y="102"/>
                    <a:pt x="37" y="104"/>
                    <a:pt x="41" y="95"/>
                  </a:cubicBezTo>
                  <a:cubicBezTo>
                    <a:pt x="45" y="102"/>
                    <a:pt x="57" y="102"/>
                    <a:pt x="59" y="94"/>
                  </a:cubicBezTo>
                  <a:cubicBezTo>
                    <a:pt x="60" y="94"/>
                    <a:pt x="60" y="94"/>
                    <a:pt x="61" y="94"/>
                  </a:cubicBezTo>
                  <a:cubicBezTo>
                    <a:pt x="64" y="94"/>
                    <a:pt x="68" y="92"/>
                    <a:pt x="69" y="89"/>
                  </a:cubicBezTo>
                  <a:cubicBezTo>
                    <a:pt x="74" y="90"/>
                    <a:pt x="80" y="87"/>
                    <a:pt x="80" y="80"/>
                  </a:cubicBezTo>
                  <a:cubicBezTo>
                    <a:pt x="80" y="80"/>
                    <a:pt x="79" y="79"/>
                    <a:pt x="79" y="78"/>
                  </a:cubicBezTo>
                  <a:cubicBezTo>
                    <a:pt x="84" y="79"/>
                    <a:pt x="89" y="75"/>
                    <a:pt x="89" y="69"/>
                  </a:cubicBezTo>
                  <a:cubicBezTo>
                    <a:pt x="89" y="68"/>
                    <a:pt x="89" y="67"/>
                    <a:pt x="88" y="66"/>
                  </a:cubicBezTo>
                  <a:cubicBezTo>
                    <a:pt x="92" y="65"/>
                    <a:pt x="94" y="62"/>
                    <a:pt x="94" y="57"/>
                  </a:cubicBezTo>
                  <a:cubicBezTo>
                    <a:pt x="94" y="53"/>
                    <a:pt x="92" y="50"/>
                    <a:pt x="89" y="48"/>
                  </a:cubicBezTo>
                  <a:cubicBezTo>
                    <a:pt x="91" y="47"/>
                    <a:pt x="91" y="45"/>
                    <a:pt x="91" y="42"/>
                  </a:cubicBezTo>
                  <a:cubicBezTo>
                    <a:pt x="91" y="37"/>
                    <a:pt x="88" y="35"/>
                    <a:pt x="85" y="34"/>
                  </a:cubicBezTo>
                  <a:cubicBezTo>
                    <a:pt x="87" y="32"/>
                    <a:pt x="88" y="30"/>
                    <a:pt x="88" y="26"/>
                  </a:cubicBezTo>
                  <a:cubicBezTo>
                    <a:pt x="87" y="20"/>
                    <a:pt x="82" y="17"/>
                    <a:pt x="77" y="17"/>
                  </a:cubicBezTo>
                  <a:cubicBezTo>
                    <a:pt x="77" y="16"/>
                    <a:pt x="77" y="15"/>
                    <a:pt x="77" y="14"/>
                  </a:cubicBezTo>
                  <a:cubicBezTo>
                    <a:pt x="77" y="5"/>
                    <a:pt x="68" y="2"/>
                    <a:pt x="62" y="5"/>
                  </a:cubicBezTo>
                  <a:cubicBezTo>
                    <a:pt x="57" y="0"/>
                    <a:pt x="48" y="1"/>
                    <a:pt x="44" y="7"/>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6"/>
            <p:cNvSpPr/>
            <p:nvPr/>
          </p:nvSpPr>
          <p:spPr bwMode="auto">
            <a:xfrm>
              <a:off x="1930400" y="2341563"/>
              <a:ext cx="157163" cy="279400"/>
            </a:xfrm>
            <a:custGeom>
              <a:avLst/>
              <a:gdLst>
                <a:gd name="T0" fmla="*/ 17 w 37"/>
                <a:gd name="T1" fmla="*/ 1 h 66"/>
                <a:gd name="T2" fmla="*/ 12 w 37"/>
                <a:gd name="T3" fmla="*/ 8 h 66"/>
                <a:gd name="T4" fmla="*/ 8 w 37"/>
                <a:gd name="T5" fmla="*/ 9 h 66"/>
                <a:gd name="T6" fmla="*/ 2 w 37"/>
                <a:gd name="T7" fmla="*/ 16 h 66"/>
                <a:gd name="T8" fmla="*/ 4 w 37"/>
                <a:gd name="T9" fmla="*/ 21 h 66"/>
                <a:gd name="T10" fmla="*/ 2 w 37"/>
                <a:gd name="T11" fmla="*/ 27 h 66"/>
                <a:gd name="T12" fmla="*/ 3 w 37"/>
                <a:gd name="T13" fmla="*/ 33 h 66"/>
                <a:gd name="T14" fmla="*/ 4 w 37"/>
                <a:gd name="T15" fmla="*/ 43 h 66"/>
                <a:gd name="T16" fmla="*/ 5 w 37"/>
                <a:gd name="T17" fmla="*/ 44 h 66"/>
                <a:gd name="T18" fmla="*/ 6 w 37"/>
                <a:gd name="T19" fmla="*/ 47 h 66"/>
                <a:gd name="T20" fmla="*/ 13 w 37"/>
                <a:gd name="T21" fmla="*/ 55 h 66"/>
                <a:gd name="T22" fmla="*/ 14 w 37"/>
                <a:gd name="T23" fmla="*/ 56 h 66"/>
                <a:gd name="T24" fmla="*/ 22 w 37"/>
                <a:gd name="T25" fmla="*/ 65 h 66"/>
                <a:gd name="T26" fmla="*/ 27 w 37"/>
                <a:gd name="T27" fmla="*/ 63 h 66"/>
                <a:gd name="T28" fmla="*/ 28 w 37"/>
                <a:gd name="T29" fmla="*/ 64 h 66"/>
                <a:gd name="T30" fmla="*/ 32 w 37"/>
                <a:gd name="T31" fmla="*/ 66 h 66"/>
                <a:gd name="T32" fmla="*/ 37 w 37"/>
                <a:gd name="T33" fmla="*/ 62 h 66"/>
                <a:gd name="T34" fmla="*/ 34 w 37"/>
                <a:gd name="T35" fmla="*/ 56 h 66"/>
                <a:gd name="T36" fmla="*/ 36 w 37"/>
                <a:gd name="T37" fmla="*/ 51 h 66"/>
                <a:gd name="T38" fmla="*/ 25 w 37"/>
                <a:gd name="T39" fmla="*/ 48 h 66"/>
                <a:gd name="T40" fmla="*/ 25 w 37"/>
                <a:gd name="T41" fmla="*/ 46 h 66"/>
                <a:gd name="T42" fmla="*/ 27 w 37"/>
                <a:gd name="T43" fmla="*/ 40 h 66"/>
                <a:gd name="T44" fmla="*/ 26 w 37"/>
                <a:gd name="T45" fmla="*/ 30 h 66"/>
                <a:gd name="T46" fmla="*/ 21 w 37"/>
                <a:gd name="T47" fmla="*/ 27 h 66"/>
                <a:gd name="T48" fmla="*/ 19 w 37"/>
                <a:gd name="T49" fmla="*/ 27 h 66"/>
                <a:gd name="T50" fmla="*/ 18 w 37"/>
                <a:gd name="T51" fmla="*/ 28 h 66"/>
                <a:gd name="T52" fmla="*/ 19 w 37"/>
                <a:gd name="T53" fmla="*/ 27 h 66"/>
                <a:gd name="T54" fmla="*/ 22 w 37"/>
                <a:gd name="T55" fmla="*/ 25 h 66"/>
                <a:gd name="T56" fmla="*/ 23 w 37"/>
                <a:gd name="T57" fmla="*/ 24 h 66"/>
                <a:gd name="T58" fmla="*/ 23 w 37"/>
                <a:gd name="T59" fmla="*/ 19 h 66"/>
                <a:gd name="T60" fmla="*/ 23 w 37"/>
                <a:gd name="T61" fmla="*/ 11 h 66"/>
                <a:gd name="T62" fmla="*/ 23 w 37"/>
                <a:gd name="T63" fmla="*/ 11 h 66"/>
                <a:gd name="T64" fmla="*/ 24 w 37"/>
                <a:gd name="T65" fmla="*/ 9 h 66"/>
                <a:gd name="T66" fmla="*/ 24 w 37"/>
                <a:gd name="T67" fmla="*/ 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6">
                  <a:moveTo>
                    <a:pt x="20" y="0"/>
                  </a:moveTo>
                  <a:cubicBezTo>
                    <a:pt x="19" y="0"/>
                    <a:pt x="18" y="1"/>
                    <a:pt x="17" y="1"/>
                  </a:cubicBezTo>
                  <a:cubicBezTo>
                    <a:pt x="16" y="2"/>
                    <a:pt x="15" y="4"/>
                    <a:pt x="15" y="5"/>
                  </a:cubicBezTo>
                  <a:cubicBezTo>
                    <a:pt x="14" y="6"/>
                    <a:pt x="13" y="7"/>
                    <a:pt x="12" y="8"/>
                  </a:cubicBezTo>
                  <a:cubicBezTo>
                    <a:pt x="12" y="9"/>
                    <a:pt x="12" y="10"/>
                    <a:pt x="12" y="10"/>
                  </a:cubicBezTo>
                  <a:cubicBezTo>
                    <a:pt x="11" y="10"/>
                    <a:pt x="10" y="9"/>
                    <a:pt x="8" y="9"/>
                  </a:cubicBezTo>
                  <a:cubicBezTo>
                    <a:pt x="8" y="9"/>
                    <a:pt x="7" y="10"/>
                    <a:pt x="6" y="10"/>
                  </a:cubicBezTo>
                  <a:cubicBezTo>
                    <a:pt x="4" y="11"/>
                    <a:pt x="2" y="13"/>
                    <a:pt x="2" y="16"/>
                  </a:cubicBezTo>
                  <a:cubicBezTo>
                    <a:pt x="2" y="17"/>
                    <a:pt x="3" y="19"/>
                    <a:pt x="4" y="21"/>
                  </a:cubicBezTo>
                  <a:cubicBezTo>
                    <a:pt x="4" y="21"/>
                    <a:pt x="4" y="21"/>
                    <a:pt x="4" y="21"/>
                  </a:cubicBezTo>
                  <a:cubicBezTo>
                    <a:pt x="4" y="21"/>
                    <a:pt x="4" y="21"/>
                    <a:pt x="4" y="21"/>
                  </a:cubicBezTo>
                  <a:cubicBezTo>
                    <a:pt x="3" y="22"/>
                    <a:pt x="2" y="24"/>
                    <a:pt x="2" y="27"/>
                  </a:cubicBezTo>
                  <a:cubicBezTo>
                    <a:pt x="2" y="29"/>
                    <a:pt x="4" y="31"/>
                    <a:pt x="5" y="32"/>
                  </a:cubicBezTo>
                  <a:cubicBezTo>
                    <a:pt x="4" y="32"/>
                    <a:pt x="4" y="33"/>
                    <a:pt x="3" y="33"/>
                  </a:cubicBezTo>
                  <a:cubicBezTo>
                    <a:pt x="1" y="34"/>
                    <a:pt x="0" y="36"/>
                    <a:pt x="0" y="38"/>
                  </a:cubicBezTo>
                  <a:cubicBezTo>
                    <a:pt x="0" y="40"/>
                    <a:pt x="2" y="43"/>
                    <a:pt x="4" y="43"/>
                  </a:cubicBezTo>
                  <a:cubicBezTo>
                    <a:pt x="4" y="43"/>
                    <a:pt x="4" y="43"/>
                    <a:pt x="4" y="43"/>
                  </a:cubicBezTo>
                  <a:cubicBezTo>
                    <a:pt x="5" y="44"/>
                    <a:pt x="5" y="44"/>
                    <a:pt x="5" y="44"/>
                  </a:cubicBezTo>
                  <a:cubicBezTo>
                    <a:pt x="6" y="44"/>
                    <a:pt x="6" y="44"/>
                    <a:pt x="7" y="44"/>
                  </a:cubicBezTo>
                  <a:cubicBezTo>
                    <a:pt x="6" y="45"/>
                    <a:pt x="6" y="46"/>
                    <a:pt x="6" y="47"/>
                  </a:cubicBezTo>
                  <a:cubicBezTo>
                    <a:pt x="6" y="50"/>
                    <a:pt x="7" y="52"/>
                    <a:pt x="9" y="54"/>
                  </a:cubicBezTo>
                  <a:cubicBezTo>
                    <a:pt x="11" y="54"/>
                    <a:pt x="12" y="55"/>
                    <a:pt x="13" y="55"/>
                  </a:cubicBezTo>
                  <a:cubicBezTo>
                    <a:pt x="13" y="55"/>
                    <a:pt x="14" y="55"/>
                    <a:pt x="14" y="55"/>
                  </a:cubicBezTo>
                  <a:cubicBezTo>
                    <a:pt x="14" y="55"/>
                    <a:pt x="14" y="56"/>
                    <a:pt x="14" y="56"/>
                  </a:cubicBezTo>
                  <a:cubicBezTo>
                    <a:pt x="13" y="58"/>
                    <a:pt x="14" y="59"/>
                    <a:pt x="16" y="60"/>
                  </a:cubicBezTo>
                  <a:cubicBezTo>
                    <a:pt x="17" y="62"/>
                    <a:pt x="19" y="64"/>
                    <a:pt x="22" y="65"/>
                  </a:cubicBezTo>
                  <a:cubicBezTo>
                    <a:pt x="22" y="65"/>
                    <a:pt x="23" y="65"/>
                    <a:pt x="23" y="65"/>
                  </a:cubicBezTo>
                  <a:cubicBezTo>
                    <a:pt x="24" y="65"/>
                    <a:pt x="25" y="64"/>
                    <a:pt x="27" y="63"/>
                  </a:cubicBezTo>
                  <a:cubicBezTo>
                    <a:pt x="27" y="64"/>
                    <a:pt x="27" y="64"/>
                    <a:pt x="27" y="64"/>
                  </a:cubicBezTo>
                  <a:cubicBezTo>
                    <a:pt x="27" y="64"/>
                    <a:pt x="28" y="64"/>
                    <a:pt x="28" y="64"/>
                  </a:cubicBezTo>
                  <a:cubicBezTo>
                    <a:pt x="28" y="64"/>
                    <a:pt x="28" y="64"/>
                    <a:pt x="28" y="64"/>
                  </a:cubicBezTo>
                  <a:cubicBezTo>
                    <a:pt x="29" y="65"/>
                    <a:pt x="30" y="66"/>
                    <a:pt x="32" y="66"/>
                  </a:cubicBezTo>
                  <a:cubicBezTo>
                    <a:pt x="33" y="66"/>
                    <a:pt x="34" y="65"/>
                    <a:pt x="35" y="64"/>
                  </a:cubicBezTo>
                  <a:cubicBezTo>
                    <a:pt x="36" y="64"/>
                    <a:pt x="36" y="63"/>
                    <a:pt x="37" y="62"/>
                  </a:cubicBezTo>
                  <a:cubicBezTo>
                    <a:pt x="37" y="61"/>
                    <a:pt x="37" y="60"/>
                    <a:pt x="37" y="59"/>
                  </a:cubicBezTo>
                  <a:cubicBezTo>
                    <a:pt x="36" y="58"/>
                    <a:pt x="36" y="57"/>
                    <a:pt x="34" y="56"/>
                  </a:cubicBezTo>
                  <a:cubicBezTo>
                    <a:pt x="34" y="56"/>
                    <a:pt x="34" y="56"/>
                    <a:pt x="34" y="56"/>
                  </a:cubicBezTo>
                  <a:cubicBezTo>
                    <a:pt x="35" y="55"/>
                    <a:pt x="36" y="53"/>
                    <a:pt x="36" y="51"/>
                  </a:cubicBezTo>
                  <a:cubicBezTo>
                    <a:pt x="36" y="47"/>
                    <a:pt x="33" y="45"/>
                    <a:pt x="30" y="45"/>
                  </a:cubicBezTo>
                  <a:cubicBezTo>
                    <a:pt x="28" y="45"/>
                    <a:pt x="26" y="46"/>
                    <a:pt x="25" y="48"/>
                  </a:cubicBezTo>
                  <a:cubicBezTo>
                    <a:pt x="25" y="47"/>
                    <a:pt x="25" y="47"/>
                    <a:pt x="25" y="46"/>
                  </a:cubicBezTo>
                  <a:cubicBezTo>
                    <a:pt x="25" y="46"/>
                    <a:pt x="25" y="46"/>
                    <a:pt x="25" y="46"/>
                  </a:cubicBezTo>
                  <a:cubicBezTo>
                    <a:pt x="26" y="46"/>
                    <a:pt x="28" y="45"/>
                    <a:pt x="28" y="43"/>
                  </a:cubicBezTo>
                  <a:cubicBezTo>
                    <a:pt x="28" y="42"/>
                    <a:pt x="28" y="40"/>
                    <a:pt x="27" y="40"/>
                  </a:cubicBezTo>
                  <a:cubicBezTo>
                    <a:pt x="28" y="38"/>
                    <a:pt x="29" y="37"/>
                    <a:pt x="28" y="35"/>
                  </a:cubicBezTo>
                  <a:cubicBezTo>
                    <a:pt x="26" y="34"/>
                    <a:pt x="25" y="32"/>
                    <a:pt x="26" y="30"/>
                  </a:cubicBezTo>
                  <a:cubicBezTo>
                    <a:pt x="25" y="30"/>
                    <a:pt x="25" y="29"/>
                    <a:pt x="25" y="29"/>
                  </a:cubicBezTo>
                  <a:cubicBezTo>
                    <a:pt x="24" y="28"/>
                    <a:pt x="23" y="27"/>
                    <a:pt x="21" y="27"/>
                  </a:cubicBezTo>
                  <a:cubicBezTo>
                    <a:pt x="21" y="27"/>
                    <a:pt x="21" y="27"/>
                    <a:pt x="20" y="28"/>
                  </a:cubicBezTo>
                  <a:cubicBezTo>
                    <a:pt x="20" y="27"/>
                    <a:pt x="20" y="27"/>
                    <a:pt x="19" y="27"/>
                  </a:cubicBezTo>
                  <a:cubicBezTo>
                    <a:pt x="19" y="27"/>
                    <a:pt x="18" y="28"/>
                    <a:pt x="18" y="28"/>
                  </a:cubicBezTo>
                  <a:cubicBezTo>
                    <a:pt x="18" y="28"/>
                    <a:pt x="18" y="28"/>
                    <a:pt x="18" y="28"/>
                  </a:cubicBezTo>
                  <a:cubicBezTo>
                    <a:pt x="18" y="27"/>
                    <a:pt x="18" y="27"/>
                    <a:pt x="18" y="27"/>
                  </a:cubicBezTo>
                  <a:cubicBezTo>
                    <a:pt x="18" y="27"/>
                    <a:pt x="19" y="27"/>
                    <a:pt x="19" y="27"/>
                  </a:cubicBezTo>
                  <a:cubicBezTo>
                    <a:pt x="20" y="27"/>
                    <a:pt x="22" y="27"/>
                    <a:pt x="22" y="25"/>
                  </a:cubicBezTo>
                  <a:cubicBezTo>
                    <a:pt x="22" y="25"/>
                    <a:pt x="22" y="25"/>
                    <a:pt x="22" y="25"/>
                  </a:cubicBezTo>
                  <a:cubicBezTo>
                    <a:pt x="22" y="24"/>
                    <a:pt x="23" y="24"/>
                    <a:pt x="23" y="24"/>
                  </a:cubicBezTo>
                  <a:cubicBezTo>
                    <a:pt x="23" y="24"/>
                    <a:pt x="23" y="24"/>
                    <a:pt x="23" y="24"/>
                  </a:cubicBezTo>
                  <a:cubicBezTo>
                    <a:pt x="23" y="23"/>
                    <a:pt x="23" y="23"/>
                    <a:pt x="23" y="22"/>
                  </a:cubicBezTo>
                  <a:cubicBezTo>
                    <a:pt x="23" y="21"/>
                    <a:pt x="23" y="20"/>
                    <a:pt x="23" y="19"/>
                  </a:cubicBezTo>
                  <a:cubicBezTo>
                    <a:pt x="25" y="18"/>
                    <a:pt x="26" y="14"/>
                    <a:pt x="24" y="12"/>
                  </a:cubicBezTo>
                  <a:cubicBezTo>
                    <a:pt x="23" y="11"/>
                    <a:pt x="23" y="11"/>
                    <a:pt x="23" y="11"/>
                  </a:cubicBezTo>
                  <a:cubicBezTo>
                    <a:pt x="23" y="11"/>
                    <a:pt x="23" y="11"/>
                    <a:pt x="23" y="11"/>
                  </a:cubicBezTo>
                  <a:cubicBezTo>
                    <a:pt x="23" y="11"/>
                    <a:pt x="23" y="11"/>
                    <a:pt x="23" y="11"/>
                  </a:cubicBezTo>
                  <a:cubicBezTo>
                    <a:pt x="23" y="10"/>
                    <a:pt x="23" y="10"/>
                    <a:pt x="23" y="9"/>
                  </a:cubicBezTo>
                  <a:cubicBezTo>
                    <a:pt x="24" y="9"/>
                    <a:pt x="24" y="9"/>
                    <a:pt x="24" y="9"/>
                  </a:cubicBezTo>
                  <a:cubicBezTo>
                    <a:pt x="24" y="7"/>
                    <a:pt x="24" y="5"/>
                    <a:pt x="26" y="4"/>
                  </a:cubicBezTo>
                  <a:cubicBezTo>
                    <a:pt x="26" y="4"/>
                    <a:pt x="25" y="3"/>
                    <a:pt x="24" y="2"/>
                  </a:cubicBezTo>
                  <a:cubicBezTo>
                    <a:pt x="23" y="1"/>
                    <a:pt x="22" y="0"/>
                    <a:pt x="20"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7"/>
            <p:cNvSpPr/>
            <p:nvPr/>
          </p:nvSpPr>
          <p:spPr bwMode="auto">
            <a:xfrm>
              <a:off x="2014538" y="2197101"/>
              <a:ext cx="314325" cy="317500"/>
            </a:xfrm>
            <a:custGeom>
              <a:avLst/>
              <a:gdLst>
                <a:gd name="T0" fmla="*/ 43 w 74"/>
                <a:gd name="T1" fmla="*/ 68 h 75"/>
                <a:gd name="T2" fmla="*/ 29 w 74"/>
                <a:gd name="T3" fmla="*/ 75 h 75"/>
                <a:gd name="T4" fmla="*/ 25 w 74"/>
                <a:gd name="T5" fmla="*/ 72 h 75"/>
                <a:gd name="T6" fmla="*/ 25 w 74"/>
                <a:gd name="T7" fmla="*/ 65 h 75"/>
                <a:gd name="T8" fmla="*/ 23 w 74"/>
                <a:gd name="T9" fmla="*/ 66 h 75"/>
                <a:gd name="T10" fmla="*/ 23 w 74"/>
                <a:gd name="T11" fmla="*/ 67 h 75"/>
                <a:gd name="T12" fmla="*/ 11 w 74"/>
                <a:gd name="T13" fmla="*/ 70 h 75"/>
                <a:gd name="T14" fmla="*/ 6 w 74"/>
                <a:gd name="T15" fmla="*/ 64 h 75"/>
                <a:gd name="T16" fmla="*/ 10 w 74"/>
                <a:gd name="T17" fmla="*/ 53 h 75"/>
                <a:gd name="T18" fmla="*/ 4 w 74"/>
                <a:gd name="T19" fmla="*/ 44 h 75"/>
                <a:gd name="T20" fmla="*/ 6 w 74"/>
                <a:gd name="T21" fmla="*/ 38 h 75"/>
                <a:gd name="T22" fmla="*/ 11 w 74"/>
                <a:gd name="T23" fmla="*/ 36 h 75"/>
                <a:gd name="T24" fmla="*/ 4 w 74"/>
                <a:gd name="T25" fmla="*/ 31 h 75"/>
                <a:gd name="T26" fmla="*/ 4 w 74"/>
                <a:gd name="T27" fmla="*/ 22 h 75"/>
                <a:gd name="T28" fmla="*/ 16 w 74"/>
                <a:gd name="T29" fmla="*/ 19 h 75"/>
                <a:gd name="T30" fmla="*/ 28 w 74"/>
                <a:gd name="T31" fmla="*/ 17 h 75"/>
                <a:gd name="T32" fmla="*/ 24 w 74"/>
                <a:gd name="T33" fmla="*/ 11 h 75"/>
                <a:gd name="T34" fmla="*/ 32 w 74"/>
                <a:gd name="T35" fmla="*/ 5 h 75"/>
                <a:gd name="T36" fmla="*/ 42 w 74"/>
                <a:gd name="T37" fmla="*/ 14 h 75"/>
                <a:gd name="T38" fmla="*/ 45 w 74"/>
                <a:gd name="T39" fmla="*/ 3 h 75"/>
                <a:gd name="T40" fmla="*/ 55 w 74"/>
                <a:gd name="T41" fmla="*/ 7 h 75"/>
                <a:gd name="T42" fmla="*/ 54 w 74"/>
                <a:gd name="T43" fmla="*/ 19 h 75"/>
                <a:gd name="T44" fmla="*/ 54 w 74"/>
                <a:gd name="T45" fmla="*/ 20 h 75"/>
                <a:gd name="T46" fmla="*/ 54 w 74"/>
                <a:gd name="T47" fmla="*/ 20 h 75"/>
                <a:gd name="T48" fmla="*/ 65 w 74"/>
                <a:gd name="T49" fmla="*/ 14 h 75"/>
                <a:gd name="T50" fmla="*/ 70 w 74"/>
                <a:gd name="T51" fmla="*/ 19 h 75"/>
                <a:gd name="T52" fmla="*/ 67 w 74"/>
                <a:gd name="T53" fmla="*/ 31 h 75"/>
                <a:gd name="T54" fmla="*/ 73 w 74"/>
                <a:gd name="T55" fmla="*/ 41 h 75"/>
                <a:gd name="T56" fmla="*/ 70 w 74"/>
                <a:gd name="T57" fmla="*/ 49 h 75"/>
                <a:gd name="T58" fmla="*/ 59 w 74"/>
                <a:gd name="T59" fmla="*/ 48 h 75"/>
                <a:gd name="T60" fmla="*/ 65 w 74"/>
                <a:gd name="T61" fmla="*/ 55 h 75"/>
                <a:gd name="T62" fmla="*/ 60 w 74"/>
                <a:gd name="T63" fmla="*/ 64 h 75"/>
                <a:gd name="T64" fmla="*/ 53 w 74"/>
                <a:gd name="T65" fmla="*/ 61 h 75"/>
                <a:gd name="T66" fmla="*/ 53 w 74"/>
                <a:gd name="T67" fmla="*/ 65 h 75"/>
                <a:gd name="T68" fmla="*/ 48 w 74"/>
                <a:gd name="T69" fmla="*/ 70 h 75"/>
                <a:gd name="T70" fmla="*/ 43 w 74"/>
                <a:gd name="T71"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75">
                  <a:moveTo>
                    <a:pt x="43" y="68"/>
                  </a:moveTo>
                  <a:cubicBezTo>
                    <a:pt x="39" y="72"/>
                    <a:pt x="35" y="75"/>
                    <a:pt x="29" y="75"/>
                  </a:cubicBezTo>
                  <a:cubicBezTo>
                    <a:pt x="27" y="75"/>
                    <a:pt x="25" y="74"/>
                    <a:pt x="25" y="72"/>
                  </a:cubicBezTo>
                  <a:cubicBezTo>
                    <a:pt x="25" y="70"/>
                    <a:pt x="25" y="67"/>
                    <a:pt x="25" y="65"/>
                  </a:cubicBezTo>
                  <a:cubicBezTo>
                    <a:pt x="25" y="66"/>
                    <a:pt x="24" y="66"/>
                    <a:pt x="23" y="66"/>
                  </a:cubicBezTo>
                  <a:cubicBezTo>
                    <a:pt x="23" y="67"/>
                    <a:pt x="23" y="67"/>
                    <a:pt x="23" y="67"/>
                  </a:cubicBezTo>
                  <a:cubicBezTo>
                    <a:pt x="19" y="69"/>
                    <a:pt x="15" y="70"/>
                    <a:pt x="11" y="70"/>
                  </a:cubicBezTo>
                  <a:cubicBezTo>
                    <a:pt x="8" y="70"/>
                    <a:pt x="5" y="67"/>
                    <a:pt x="6" y="64"/>
                  </a:cubicBezTo>
                  <a:cubicBezTo>
                    <a:pt x="6" y="60"/>
                    <a:pt x="8" y="56"/>
                    <a:pt x="10" y="53"/>
                  </a:cubicBezTo>
                  <a:cubicBezTo>
                    <a:pt x="6" y="52"/>
                    <a:pt x="5" y="48"/>
                    <a:pt x="4" y="44"/>
                  </a:cubicBezTo>
                  <a:cubicBezTo>
                    <a:pt x="4" y="42"/>
                    <a:pt x="4" y="39"/>
                    <a:pt x="6" y="38"/>
                  </a:cubicBezTo>
                  <a:cubicBezTo>
                    <a:pt x="8" y="37"/>
                    <a:pt x="9" y="37"/>
                    <a:pt x="11" y="36"/>
                  </a:cubicBezTo>
                  <a:cubicBezTo>
                    <a:pt x="9" y="35"/>
                    <a:pt x="7" y="33"/>
                    <a:pt x="4" y="31"/>
                  </a:cubicBezTo>
                  <a:cubicBezTo>
                    <a:pt x="1" y="29"/>
                    <a:pt x="0" y="24"/>
                    <a:pt x="4" y="22"/>
                  </a:cubicBezTo>
                  <a:cubicBezTo>
                    <a:pt x="7" y="21"/>
                    <a:pt x="12" y="19"/>
                    <a:pt x="16" y="19"/>
                  </a:cubicBezTo>
                  <a:cubicBezTo>
                    <a:pt x="19" y="18"/>
                    <a:pt x="24" y="17"/>
                    <a:pt x="28" y="17"/>
                  </a:cubicBezTo>
                  <a:cubicBezTo>
                    <a:pt x="27" y="15"/>
                    <a:pt x="25" y="13"/>
                    <a:pt x="24" y="11"/>
                  </a:cubicBezTo>
                  <a:cubicBezTo>
                    <a:pt x="23" y="7"/>
                    <a:pt x="28" y="2"/>
                    <a:pt x="32" y="5"/>
                  </a:cubicBezTo>
                  <a:cubicBezTo>
                    <a:pt x="36" y="7"/>
                    <a:pt x="39" y="11"/>
                    <a:pt x="42" y="14"/>
                  </a:cubicBezTo>
                  <a:cubicBezTo>
                    <a:pt x="41" y="11"/>
                    <a:pt x="42" y="7"/>
                    <a:pt x="45" y="3"/>
                  </a:cubicBezTo>
                  <a:cubicBezTo>
                    <a:pt x="48" y="0"/>
                    <a:pt x="55" y="2"/>
                    <a:pt x="55" y="7"/>
                  </a:cubicBezTo>
                  <a:cubicBezTo>
                    <a:pt x="55" y="11"/>
                    <a:pt x="54" y="15"/>
                    <a:pt x="54" y="19"/>
                  </a:cubicBezTo>
                  <a:cubicBezTo>
                    <a:pt x="54" y="20"/>
                    <a:pt x="54" y="20"/>
                    <a:pt x="54" y="20"/>
                  </a:cubicBezTo>
                  <a:cubicBezTo>
                    <a:pt x="54" y="20"/>
                    <a:pt x="54" y="20"/>
                    <a:pt x="54" y="20"/>
                  </a:cubicBezTo>
                  <a:cubicBezTo>
                    <a:pt x="57" y="16"/>
                    <a:pt x="60" y="15"/>
                    <a:pt x="65" y="14"/>
                  </a:cubicBezTo>
                  <a:cubicBezTo>
                    <a:pt x="68" y="14"/>
                    <a:pt x="70" y="17"/>
                    <a:pt x="70" y="19"/>
                  </a:cubicBezTo>
                  <a:cubicBezTo>
                    <a:pt x="71" y="24"/>
                    <a:pt x="69" y="28"/>
                    <a:pt x="67" y="31"/>
                  </a:cubicBezTo>
                  <a:cubicBezTo>
                    <a:pt x="70" y="34"/>
                    <a:pt x="72" y="37"/>
                    <a:pt x="73" y="41"/>
                  </a:cubicBezTo>
                  <a:cubicBezTo>
                    <a:pt x="74" y="44"/>
                    <a:pt x="73" y="48"/>
                    <a:pt x="70" y="49"/>
                  </a:cubicBezTo>
                  <a:cubicBezTo>
                    <a:pt x="66" y="50"/>
                    <a:pt x="63" y="50"/>
                    <a:pt x="59" y="48"/>
                  </a:cubicBezTo>
                  <a:cubicBezTo>
                    <a:pt x="61" y="51"/>
                    <a:pt x="63" y="53"/>
                    <a:pt x="65" y="55"/>
                  </a:cubicBezTo>
                  <a:cubicBezTo>
                    <a:pt x="69" y="58"/>
                    <a:pt x="65" y="65"/>
                    <a:pt x="60" y="64"/>
                  </a:cubicBezTo>
                  <a:cubicBezTo>
                    <a:pt x="57" y="64"/>
                    <a:pt x="55" y="63"/>
                    <a:pt x="53" y="61"/>
                  </a:cubicBezTo>
                  <a:cubicBezTo>
                    <a:pt x="53" y="63"/>
                    <a:pt x="53" y="64"/>
                    <a:pt x="53" y="65"/>
                  </a:cubicBezTo>
                  <a:cubicBezTo>
                    <a:pt x="53" y="68"/>
                    <a:pt x="51" y="71"/>
                    <a:pt x="48" y="70"/>
                  </a:cubicBezTo>
                  <a:cubicBezTo>
                    <a:pt x="46" y="69"/>
                    <a:pt x="44" y="69"/>
                    <a:pt x="43" y="68"/>
                  </a:cubicBezTo>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8"/>
            <p:cNvSpPr/>
            <p:nvPr/>
          </p:nvSpPr>
          <p:spPr bwMode="auto">
            <a:xfrm>
              <a:off x="2120900" y="2316163"/>
              <a:ext cx="73025" cy="101600"/>
            </a:xfrm>
            <a:custGeom>
              <a:avLst/>
              <a:gdLst>
                <a:gd name="T0" fmla="*/ 2 w 17"/>
                <a:gd name="T1" fmla="*/ 20 h 24"/>
                <a:gd name="T2" fmla="*/ 3 w 17"/>
                <a:gd name="T3" fmla="*/ 19 h 24"/>
                <a:gd name="T4" fmla="*/ 4 w 17"/>
                <a:gd name="T5" fmla="*/ 18 h 24"/>
                <a:gd name="T6" fmla="*/ 6 w 17"/>
                <a:gd name="T7" fmla="*/ 17 h 24"/>
                <a:gd name="T8" fmla="*/ 7 w 17"/>
                <a:gd name="T9" fmla="*/ 18 h 24"/>
                <a:gd name="T10" fmla="*/ 8 w 17"/>
                <a:gd name="T11" fmla="*/ 17 h 24"/>
                <a:gd name="T12" fmla="*/ 8 w 17"/>
                <a:gd name="T13" fmla="*/ 17 h 24"/>
                <a:gd name="T14" fmla="*/ 5 w 17"/>
                <a:gd name="T15" fmla="*/ 16 h 24"/>
                <a:gd name="T16" fmla="*/ 5 w 17"/>
                <a:gd name="T17" fmla="*/ 13 h 24"/>
                <a:gd name="T18" fmla="*/ 5 w 17"/>
                <a:gd name="T19" fmla="*/ 12 h 24"/>
                <a:gd name="T20" fmla="*/ 8 w 17"/>
                <a:gd name="T21" fmla="*/ 11 h 24"/>
                <a:gd name="T22" fmla="*/ 9 w 17"/>
                <a:gd name="T23" fmla="*/ 10 h 24"/>
                <a:gd name="T24" fmla="*/ 6 w 17"/>
                <a:gd name="T25" fmla="*/ 8 h 24"/>
                <a:gd name="T26" fmla="*/ 7 w 17"/>
                <a:gd name="T27" fmla="*/ 6 h 24"/>
                <a:gd name="T28" fmla="*/ 7 w 17"/>
                <a:gd name="T29" fmla="*/ 6 h 24"/>
                <a:gd name="T30" fmla="*/ 5 w 17"/>
                <a:gd name="T31" fmla="*/ 4 h 24"/>
                <a:gd name="T32" fmla="*/ 7 w 17"/>
                <a:gd name="T33" fmla="*/ 1 h 24"/>
                <a:gd name="T34" fmla="*/ 9 w 17"/>
                <a:gd name="T35" fmla="*/ 3 h 24"/>
                <a:gd name="T36" fmla="*/ 9 w 17"/>
                <a:gd name="T37" fmla="*/ 6 h 24"/>
                <a:gd name="T38" fmla="*/ 9 w 17"/>
                <a:gd name="T39" fmla="*/ 6 h 24"/>
                <a:gd name="T40" fmla="*/ 11 w 17"/>
                <a:gd name="T41" fmla="*/ 8 h 24"/>
                <a:gd name="T42" fmla="*/ 11 w 17"/>
                <a:gd name="T43" fmla="*/ 8 h 24"/>
                <a:gd name="T44" fmla="*/ 14 w 17"/>
                <a:gd name="T45" fmla="*/ 8 h 24"/>
                <a:gd name="T46" fmla="*/ 15 w 17"/>
                <a:gd name="T47" fmla="*/ 9 h 24"/>
                <a:gd name="T48" fmla="*/ 16 w 17"/>
                <a:gd name="T49" fmla="*/ 11 h 24"/>
                <a:gd name="T50" fmla="*/ 16 w 17"/>
                <a:gd name="T51" fmla="*/ 11 h 24"/>
                <a:gd name="T52" fmla="*/ 16 w 17"/>
                <a:gd name="T53" fmla="*/ 12 h 24"/>
                <a:gd name="T54" fmla="*/ 16 w 17"/>
                <a:gd name="T55" fmla="*/ 13 h 24"/>
                <a:gd name="T56" fmla="*/ 16 w 17"/>
                <a:gd name="T57" fmla="*/ 16 h 24"/>
                <a:gd name="T58" fmla="*/ 16 w 17"/>
                <a:gd name="T59" fmla="*/ 17 h 24"/>
                <a:gd name="T60" fmla="*/ 16 w 17"/>
                <a:gd name="T61" fmla="*/ 17 h 24"/>
                <a:gd name="T62" fmla="*/ 14 w 17"/>
                <a:gd name="T63" fmla="*/ 18 h 24"/>
                <a:gd name="T64" fmla="*/ 10 w 17"/>
                <a:gd name="T65" fmla="*/ 18 h 24"/>
                <a:gd name="T66" fmla="*/ 10 w 17"/>
                <a:gd name="T67" fmla="*/ 18 h 24"/>
                <a:gd name="T68" fmla="*/ 10 w 17"/>
                <a:gd name="T69" fmla="*/ 19 h 24"/>
                <a:gd name="T70" fmla="*/ 11 w 17"/>
                <a:gd name="T71" fmla="*/ 19 h 24"/>
                <a:gd name="T72" fmla="*/ 10 w 17"/>
                <a:gd name="T73" fmla="*/ 22 h 24"/>
                <a:gd name="T74" fmla="*/ 4 w 17"/>
                <a:gd name="T75" fmla="*/ 24 h 24"/>
                <a:gd name="T76" fmla="*/ 2 w 17"/>
                <a:gd name="T7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2" y="20"/>
                  </a:moveTo>
                  <a:cubicBezTo>
                    <a:pt x="2" y="20"/>
                    <a:pt x="3" y="19"/>
                    <a:pt x="3" y="19"/>
                  </a:cubicBezTo>
                  <a:cubicBezTo>
                    <a:pt x="3" y="19"/>
                    <a:pt x="3" y="18"/>
                    <a:pt x="4" y="18"/>
                  </a:cubicBezTo>
                  <a:cubicBezTo>
                    <a:pt x="5" y="17"/>
                    <a:pt x="6" y="17"/>
                    <a:pt x="6" y="17"/>
                  </a:cubicBezTo>
                  <a:cubicBezTo>
                    <a:pt x="7" y="17"/>
                    <a:pt x="7" y="17"/>
                    <a:pt x="7" y="18"/>
                  </a:cubicBezTo>
                  <a:cubicBezTo>
                    <a:pt x="8" y="17"/>
                    <a:pt x="8" y="17"/>
                    <a:pt x="8" y="17"/>
                  </a:cubicBezTo>
                  <a:cubicBezTo>
                    <a:pt x="8" y="17"/>
                    <a:pt x="8" y="17"/>
                    <a:pt x="8" y="17"/>
                  </a:cubicBezTo>
                  <a:cubicBezTo>
                    <a:pt x="6" y="17"/>
                    <a:pt x="6" y="17"/>
                    <a:pt x="5" y="16"/>
                  </a:cubicBezTo>
                  <a:cubicBezTo>
                    <a:pt x="3" y="15"/>
                    <a:pt x="4" y="13"/>
                    <a:pt x="5" y="13"/>
                  </a:cubicBezTo>
                  <a:cubicBezTo>
                    <a:pt x="5" y="12"/>
                    <a:pt x="5" y="12"/>
                    <a:pt x="5" y="12"/>
                  </a:cubicBezTo>
                  <a:cubicBezTo>
                    <a:pt x="5" y="11"/>
                    <a:pt x="7" y="10"/>
                    <a:pt x="8" y="11"/>
                  </a:cubicBezTo>
                  <a:cubicBezTo>
                    <a:pt x="9" y="10"/>
                    <a:pt x="9" y="10"/>
                    <a:pt x="9" y="10"/>
                  </a:cubicBezTo>
                  <a:cubicBezTo>
                    <a:pt x="7" y="11"/>
                    <a:pt x="6" y="10"/>
                    <a:pt x="6" y="8"/>
                  </a:cubicBezTo>
                  <a:cubicBezTo>
                    <a:pt x="6" y="7"/>
                    <a:pt x="6" y="6"/>
                    <a:pt x="7" y="6"/>
                  </a:cubicBezTo>
                  <a:cubicBezTo>
                    <a:pt x="7" y="6"/>
                    <a:pt x="7" y="6"/>
                    <a:pt x="7" y="6"/>
                  </a:cubicBezTo>
                  <a:cubicBezTo>
                    <a:pt x="6" y="5"/>
                    <a:pt x="6" y="4"/>
                    <a:pt x="5" y="4"/>
                  </a:cubicBezTo>
                  <a:cubicBezTo>
                    <a:pt x="4" y="2"/>
                    <a:pt x="6" y="0"/>
                    <a:pt x="7" y="1"/>
                  </a:cubicBezTo>
                  <a:cubicBezTo>
                    <a:pt x="8" y="2"/>
                    <a:pt x="8" y="2"/>
                    <a:pt x="9" y="3"/>
                  </a:cubicBezTo>
                  <a:cubicBezTo>
                    <a:pt x="10" y="4"/>
                    <a:pt x="9" y="5"/>
                    <a:pt x="9" y="6"/>
                  </a:cubicBezTo>
                  <a:cubicBezTo>
                    <a:pt x="9" y="6"/>
                    <a:pt x="9" y="6"/>
                    <a:pt x="9" y="6"/>
                  </a:cubicBezTo>
                  <a:cubicBezTo>
                    <a:pt x="10" y="6"/>
                    <a:pt x="11" y="7"/>
                    <a:pt x="11" y="8"/>
                  </a:cubicBezTo>
                  <a:cubicBezTo>
                    <a:pt x="11" y="8"/>
                    <a:pt x="11" y="8"/>
                    <a:pt x="11" y="8"/>
                  </a:cubicBezTo>
                  <a:cubicBezTo>
                    <a:pt x="11" y="6"/>
                    <a:pt x="14" y="6"/>
                    <a:pt x="14" y="8"/>
                  </a:cubicBezTo>
                  <a:cubicBezTo>
                    <a:pt x="14" y="8"/>
                    <a:pt x="14" y="9"/>
                    <a:pt x="15" y="9"/>
                  </a:cubicBezTo>
                  <a:cubicBezTo>
                    <a:pt x="15" y="9"/>
                    <a:pt x="16" y="10"/>
                    <a:pt x="16" y="11"/>
                  </a:cubicBezTo>
                  <a:cubicBezTo>
                    <a:pt x="16" y="11"/>
                    <a:pt x="16" y="11"/>
                    <a:pt x="16" y="11"/>
                  </a:cubicBezTo>
                  <a:cubicBezTo>
                    <a:pt x="16" y="12"/>
                    <a:pt x="16" y="12"/>
                    <a:pt x="16" y="12"/>
                  </a:cubicBezTo>
                  <a:cubicBezTo>
                    <a:pt x="17" y="12"/>
                    <a:pt x="17" y="13"/>
                    <a:pt x="16" y="13"/>
                  </a:cubicBezTo>
                  <a:cubicBezTo>
                    <a:pt x="17" y="14"/>
                    <a:pt x="17" y="16"/>
                    <a:pt x="16" y="16"/>
                  </a:cubicBezTo>
                  <a:cubicBezTo>
                    <a:pt x="16" y="17"/>
                    <a:pt x="16" y="17"/>
                    <a:pt x="16" y="17"/>
                  </a:cubicBezTo>
                  <a:cubicBezTo>
                    <a:pt x="16" y="17"/>
                    <a:pt x="16" y="17"/>
                    <a:pt x="16" y="17"/>
                  </a:cubicBezTo>
                  <a:cubicBezTo>
                    <a:pt x="15" y="17"/>
                    <a:pt x="15" y="18"/>
                    <a:pt x="14" y="18"/>
                  </a:cubicBezTo>
                  <a:cubicBezTo>
                    <a:pt x="13" y="18"/>
                    <a:pt x="12" y="18"/>
                    <a:pt x="10" y="18"/>
                  </a:cubicBezTo>
                  <a:cubicBezTo>
                    <a:pt x="10" y="18"/>
                    <a:pt x="10" y="18"/>
                    <a:pt x="10" y="18"/>
                  </a:cubicBezTo>
                  <a:cubicBezTo>
                    <a:pt x="10" y="18"/>
                    <a:pt x="10" y="19"/>
                    <a:pt x="10" y="19"/>
                  </a:cubicBezTo>
                  <a:cubicBezTo>
                    <a:pt x="11" y="19"/>
                    <a:pt x="11" y="19"/>
                    <a:pt x="11" y="19"/>
                  </a:cubicBezTo>
                  <a:cubicBezTo>
                    <a:pt x="12" y="20"/>
                    <a:pt x="11" y="22"/>
                    <a:pt x="10" y="22"/>
                  </a:cubicBezTo>
                  <a:cubicBezTo>
                    <a:pt x="9" y="24"/>
                    <a:pt x="6" y="23"/>
                    <a:pt x="4" y="24"/>
                  </a:cubicBezTo>
                  <a:cubicBezTo>
                    <a:pt x="2" y="24"/>
                    <a:pt x="0" y="21"/>
                    <a:pt x="2"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9"/>
            <p:cNvSpPr/>
            <p:nvPr/>
          </p:nvSpPr>
          <p:spPr bwMode="auto">
            <a:xfrm>
              <a:off x="2163763" y="2286001"/>
              <a:ext cx="58738" cy="71438"/>
            </a:xfrm>
            <a:custGeom>
              <a:avLst/>
              <a:gdLst>
                <a:gd name="T0" fmla="*/ 7 w 14"/>
                <a:gd name="T1" fmla="*/ 17 h 17"/>
                <a:gd name="T2" fmla="*/ 6 w 14"/>
                <a:gd name="T3" fmla="*/ 16 h 17"/>
                <a:gd name="T4" fmla="*/ 6 w 14"/>
                <a:gd name="T5" fmla="*/ 16 h 17"/>
                <a:gd name="T6" fmla="*/ 4 w 14"/>
                <a:gd name="T7" fmla="*/ 15 h 17"/>
                <a:gd name="T8" fmla="*/ 3 w 14"/>
                <a:gd name="T9" fmla="*/ 13 h 17"/>
                <a:gd name="T10" fmla="*/ 0 w 14"/>
                <a:gd name="T11" fmla="*/ 11 h 17"/>
                <a:gd name="T12" fmla="*/ 2 w 14"/>
                <a:gd name="T13" fmla="*/ 8 h 17"/>
                <a:gd name="T14" fmla="*/ 4 w 14"/>
                <a:gd name="T15" fmla="*/ 5 h 17"/>
                <a:gd name="T16" fmla="*/ 8 w 14"/>
                <a:gd name="T17" fmla="*/ 8 h 17"/>
                <a:gd name="T18" fmla="*/ 8 w 14"/>
                <a:gd name="T19" fmla="*/ 8 h 17"/>
                <a:gd name="T20" fmla="*/ 8 w 14"/>
                <a:gd name="T21" fmla="*/ 7 h 17"/>
                <a:gd name="T22" fmla="*/ 9 w 14"/>
                <a:gd name="T23" fmla="*/ 5 h 17"/>
                <a:gd name="T24" fmla="*/ 9 w 14"/>
                <a:gd name="T25" fmla="*/ 5 h 17"/>
                <a:gd name="T26" fmla="*/ 9 w 14"/>
                <a:gd name="T27" fmla="*/ 5 h 17"/>
                <a:gd name="T28" fmla="*/ 9 w 14"/>
                <a:gd name="T29" fmla="*/ 3 h 17"/>
                <a:gd name="T30" fmla="*/ 13 w 14"/>
                <a:gd name="T31" fmla="*/ 3 h 17"/>
                <a:gd name="T32" fmla="*/ 13 w 14"/>
                <a:gd name="T33" fmla="*/ 3 h 17"/>
                <a:gd name="T34" fmla="*/ 13 w 14"/>
                <a:gd name="T35" fmla="*/ 3 h 17"/>
                <a:gd name="T36" fmla="*/ 14 w 14"/>
                <a:gd name="T37" fmla="*/ 5 h 17"/>
                <a:gd name="T38" fmla="*/ 12 w 14"/>
                <a:gd name="T39" fmla="*/ 7 h 17"/>
                <a:gd name="T40" fmla="*/ 11 w 14"/>
                <a:gd name="T41" fmla="*/ 8 h 17"/>
                <a:gd name="T42" fmla="*/ 11 w 14"/>
                <a:gd name="T43" fmla="*/ 9 h 17"/>
                <a:gd name="T44" fmla="*/ 12 w 14"/>
                <a:gd name="T45" fmla="*/ 10 h 17"/>
                <a:gd name="T46" fmla="*/ 11 w 14"/>
                <a:gd name="T47" fmla="*/ 12 h 17"/>
                <a:gd name="T48" fmla="*/ 11 w 14"/>
                <a:gd name="T49" fmla="*/ 12 h 17"/>
                <a:gd name="T50" fmla="*/ 10 w 14"/>
                <a:gd name="T51" fmla="*/ 16 h 17"/>
                <a:gd name="T52" fmla="*/ 8 w 14"/>
                <a:gd name="T53" fmla="*/ 16 h 17"/>
                <a:gd name="T54" fmla="*/ 8 w 14"/>
                <a:gd name="T55" fmla="*/ 16 h 17"/>
                <a:gd name="T56" fmla="*/ 8 w 14"/>
                <a:gd name="T57" fmla="*/ 17 h 17"/>
                <a:gd name="T58" fmla="*/ 7 w 14"/>
                <a:gd name="T5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7">
                  <a:moveTo>
                    <a:pt x="7" y="17"/>
                  </a:moveTo>
                  <a:cubicBezTo>
                    <a:pt x="7" y="17"/>
                    <a:pt x="6" y="17"/>
                    <a:pt x="6" y="16"/>
                  </a:cubicBezTo>
                  <a:cubicBezTo>
                    <a:pt x="6" y="16"/>
                    <a:pt x="6" y="16"/>
                    <a:pt x="6" y="16"/>
                  </a:cubicBezTo>
                  <a:cubicBezTo>
                    <a:pt x="5" y="16"/>
                    <a:pt x="4" y="15"/>
                    <a:pt x="4" y="15"/>
                  </a:cubicBezTo>
                  <a:cubicBezTo>
                    <a:pt x="4" y="14"/>
                    <a:pt x="3" y="13"/>
                    <a:pt x="3" y="13"/>
                  </a:cubicBezTo>
                  <a:cubicBezTo>
                    <a:pt x="1" y="13"/>
                    <a:pt x="0" y="12"/>
                    <a:pt x="0" y="11"/>
                  </a:cubicBezTo>
                  <a:cubicBezTo>
                    <a:pt x="0" y="9"/>
                    <a:pt x="1" y="8"/>
                    <a:pt x="2" y="8"/>
                  </a:cubicBezTo>
                  <a:cubicBezTo>
                    <a:pt x="2" y="7"/>
                    <a:pt x="3" y="5"/>
                    <a:pt x="4" y="5"/>
                  </a:cubicBezTo>
                  <a:cubicBezTo>
                    <a:pt x="6" y="5"/>
                    <a:pt x="7" y="6"/>
                    <a:pt x="8" y="8"/>
                  </a:cubicBezTo>
                  <a:cubicBezTo>
                    <a:pt x="8" y="8"/>
                    <a:pt x="8" y="8"/>
                    <a:pt x="8" y="8"/>
                  </a:cubicBezTo>
                  <a:cubicBezTo>
                    <a:pt x="8" y="7"/>
                    <a:pt x="8" y="7"/>
                    <a:pt x="8" y="7"/>
                  </a:cubicBezTo>
                  <a:cubicBezTo>
                    <a:pt x="8" y="6"/>
                    <a:pt x="8" y="6"/>
                    <a:pt x="9" y="5"/>
                  </a:cubicBezTo>
                  <a:cubicBezTo>
                    <a:pt x="9" y="5"/>
                    <a:pt x="9" y="5"/>
                    <a:pt x="9" y="5"/>
                  </a:cubicBezTo>
                  <a:cubicBezTo>
                    <a:pt x="9" y="5"/>
                    <a:pt x="9" y="5"/>
                    <a:pt x="9" y="5"/>
                  </a:cubicBezTo>
                  <a:cubicBezTo>
                    <a:pt x="9" y="5"/>
                    <a:pt x="9" y="4"/>
                    <a:pt x="9" y="3"/>
                  </a:cubicBezTo>
                  <a:cubicBezTo>
                    <a:pt x="8" y="1"/>
                    <a:pt x="12" y="0"/>
                    <a:pt x="13" y="3"/>
                  </a:cubicBezTo>
                  <a:cubicBezTo>
                    <a:pt x="13" y="3"/>
                    <a:pt x="13" y="3"/>
                    <a:pt x="13" y="3"/>
                  </a:cubicBezTo>
                  <a:cubicBezTo>
                    <a:pt x="13" y="3"/>
                    <a:pt x="13" y="3"/>
                    <a:pt x="13" y="3"/>
                  </a:cubicBezTo>
                  <a:cubicBezTo>
                    <a:pt x="14" y="4"/>
                    <a:pt x="14" y="4"/>
                    <a:pt x="14" y="5"/>
                  </a:cubicBezTo>
                  <a:cubicBezTo>
                    <a:pt x="14" y="6"/>
                    <a:pt x="13" y="7"/>
                    <a:pt x="12" y="7"/>
                  </a:cubicBezTo>
                  <a:cubicBezTo>
                    <a:pt x="12" y="7"/>
                    <a:pt x="12" y="8"/>
                    <a:pt x="11" y="8"/>
                  </a:cubicBezTo>
                  <a:cubicBezTo>
                    <a:pt x="11" y="9"/>
                    <a:pt x="11" y="9"/>
                    <a:pt x="11" y="9"/>
                  </a:cubicBezTo>
                  <a:cubicBezTo>
                    <a:pt x="12" y="9"/>
                    <a:pt x="12" y="9"/>
                    <a:pt x="12" y="10"/>
                  </a:cubicBezTo>
                  <a:cubicBezTo>
                    <a:pt x="12" y="11"/>
                    <a:pt x="11" y="12"/>
                    <a:pt x="11" y="12"/>
                  </a:cubicBezTo>
                  <a:cubicBezTo>
                    <a:pt x="11" y="12"/>
                    <a:pt x="11" y="12"/>
                    <a:pt x="11" y="12"/>
                  </a:cubicBezTo>
                  <a:cubicBezTo>
                    <a:pt x="13" y="12"/>
                    <a:pt x="12" y="16"/>
                    <a:pt x="10" y="16"/>
                  </a:cubicBezTo>
                  <a:cubicBezTo>
                    <a:pt x="10" y="16"/>
                    <a:pt x="8" y="16"/>
                    <a:pt x="8" y="16"/>
                  </a:cubicBezTo>
                  <a:cubicBezTo>
                    <a:pt x="8" y="16"/>
                    <a:pt x="8" y="16"/>
                    <a:pt x="8" y="16"/>
                  </a:cubicBezTo>
                  <a:cubicBezTo>
                    <a:pt x="8" y="17"/>
                    <a:pt x="8" y="17"/>
                    <a:pt x="8" y="17"/>
                  </a:cubicBezTo>
                  <a:cubicBezTo>
                    <a:pt x="8" y="17"/>
                    <a:pt x="8" y="17"/>
                    <a:pt x="7"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50"/>
            <p:cNvSpPr/>
            <p:nvPr/>
          </p:nvSpPr>
          <p:spPr bwMode="auto">
            <a:xfrm>
              <a:off x="2074863" y="2447926"/>
              <a:ext cx="254000" cy="261938"/>
            </a:xfrm>
            <a:custGeom>
              <a:avLst/>
              <a:gdLst>
                <a:gd name="T0" fmla="*/ 48 w 60"/>
                <a:gd name="T1" fmla="*/ 46 h 62"/>
                <a:gd name="T2" fmla="*/ 43 w 60"/>
                <a:gd name="T3" fmla="*/ 38 h 62"/>
                <a:gd name="T4" fmla="*/ 50 w 60"/>
                <a:gd name="T5" fmla="*/ 37 h 62"/>
                <a:gd name="T6" fmla="*/ 60 w 60"/>
                <a:gd name="T7" fmla="*/ 26 h 62"/>
                <a:gd name="T8" fmla="*/ 48 w 60"/>
                <a:gd name="T9" fmla="*/ 16 h 62"/>
                <a:gd name="T10" fmla="*/ 38 w 60"/>
                <a:gd name="T11" fmla="*/ 18 h 62"/>
                <a:gd name="T12" fmla="*/ 38 w 60"/>
                <a:gd name="T13" fmla="*/ 18 h 62"/>
                <a:gd name="T14" fmla="*/ 39 w 60"/>
                <a:gd name="T15" fmla="*/ 11 h 62"/>
                <a:gd name="T16" fmla="*/ 31 w 60"/>
                <a:gd name="T17" fmla="*/ 0 h 62"/>
                <a:gd name="T18" fmla="*/ 22 w 60"/>
                <a:gd name="T19" fmla="*/ 9 h 62"/>
                <a:gd name="T20" fmla="*/ 21 w 60"/>
                <a:gd name="T21" fmla="*/ 15 h 62"/>
                <a:gd name="T22" fmla="*/ 19 w 60"/>
                <a:gd name="T23" fmla="*/ 14 h 62"/>
                <a:gd name="T24" fmla="*/ 12 w 60"/>
                <a:gd name="T25" fmla="*/ 9 h 62"/>
                <a:gd name="T26" fmla="*/ 0 w 60"/>
                <a:gd name="T27" fmla="*/ 19 h 62"/>
                <a:gd name="T28" fmla="*/ 9 w 60"/>
                <a:gd name="T29" fmla="*/ 31 h 62"/>
                <a:gd name="T30" fmla="*/ 17 w 60"/>
                <a:gd name="T31" fmla="*/ 34 h 62"/>
                <a:gd name="T32" fmla="*/ 17 w 60"/>
                <a:gd name="T33" fmla="*/ 34 h 62"/>
                <a:gd name="T34" fmla="*/ 10 w 60"/>
                <a:gd name="T35" fmla="*/ 40 h 62"/>
                <a:gd name="T36" fmla="*/ 9 w 60"/>
                <a:gd name="T37" fmla="*/ 53 h 62"/>
                <a:gd name="T38" fmla="*/ 22 w 60"/>
                <a:gd name="T39" fmla="*/ 53 h 62"/>
                <a:gd name="T40" fmla="*/ 26 w 60"/>
                <a:gd name="T41" fmla="*/ 47 h 62"/>
                <a:gd name="T42" fmla="*/ 26 w 60"/>
                <a:gd name="T43" fmla="*/ 46 h 62"/>
                <a:gd name="T44" fmla="*/ 30 w 60"/>
                <a:gd name="T45" fmla="*/ 53 h 62"/>
                <a:gd name="T46" fmla="*/ 43 w 60"/>
                <a:gd name="T47" fmla="*/ 61 h 62"/>
                <a:gd name="T48" fmla="*/ 48 w 60"/>
                <a:gd name="T49"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62">
                  <a:moveTo>
                    <a:pt x="48" y="46"/>
                  </a:moveTo>
                  <a:cubicBezTo>
                    <a:pt x="47" y="43"/>
                    <a:pt x="45" y="40"/>
                    <a:pt x="43" y="38"/>
                  </a:cubicBezTo>
                  <a:cubicBezTo>
                    <a:pt x="46" y="38"/>
                    <a:pt x="48" y="37"/>
                    <a:pt x="50" y="37"/>
                  </a:cubicBezTo>
                  <a:cubicBezTo>
                    <a:pt x="54" y="35"/>
                    <a:pt x="60" y="31"/>
                    <a:pt x="60" y="26"/>
                  </a:cubicBezTo>
                  <a:cubicBezTo>
                    <a:pt x="60" y="19"/>
                    <a:pt x="54" y="16"/>
                    <a:pt x="48" y="16"/>
                  </a:cubicBezTo>
                  <a:cubicBezTo>
                    <a:pt x="45" y="16"/>
                    <a:pt x="41" y="17"/>
                    <a:pt x="38" y="18"/>
                  </a:cubicBezTo>
                  <a:cubicBezTo>
                    <a:pt x="38" y="18"/>
                    <a:pt x="38" y="18"/>
                    <a:pt x="38" y="18"/>
                  </a:cubicBezTo>
                  <a:cubicBezTo>
                    <a:pt x="39" y="17"/>
                    <a:pt x="39" y="13"/>
                    <a:pt x="39" y="11"/>
                  </a:cubicBezTo>
                  <a:cubicBezTo>
                    <a:pt x="40" y="6"/>
                    <a:pt x="36" y="1"/>
                    <a:pt x="31" y="0"/>
                  </a:cubicBezTo>
                  <a:cubicBezTo>
                    <a:pt x="26" y="0"/>
                    <a:pt x="23" y="4"/>
                    <a:pt x="22" y="9"/>
                  </a:cubicBezTo>
                  <a:cubicBezTo>
                    <a:pt x="21" y="11"/>
                    <a:pt x="21" y="13"/>
                    <a:pt x="21" y="15"/>
                  </a:cubicBezTo>
                  <a:cubicBezTo>
                    <a:pt x="20" y="15"/>
                    <a:pt x="20" y="14"/>
                    <a:pt x="19" y="14"/>
                  </a:cubicBezTo>
                  <a:cubicBezTo>
                    <a:pt x="17" y="12"/>
                    <a:pt x="15" y="10"/>
                    <a:pt x="12" y="9"/>
                  </a:cubicBezTo>
                  <a:cubicBezTo>
                    <a:pt x="6" y="8"/>
                    <a:pt x="0" y="13"/>
                    <a:pt x="0" y="19"/>
                  </a:cubicBezTo>
                  <a:cubicBezTo>
                    <a:pt x="0" y="24"/>
                    <a:pt x="5" y="28"/>
                    <a:pt x="9" y="31"/>
                  </a:cubicBezTo>
                  <a:cubicBezTo>
                    <a:pt x="11" y="32"/>
                    <a:pt x="14" y="33"/>
                    <a:pt x="17" y="34"/>
                  </a:cubicBezTo>
                  <a:cubicBezTo>
                    <a:pt x="17" y="34"/>
                    <a:pt x="17" y="34"/>
                    <a:pt x="17" y="34"/>
                  </a:cubicBezTo>
                  <a:cubicBezTo>
                    <a:pt x="14" y="36"/>
                    <a:pt x="12" y="38"/>
                    <a:pt x="10" y="40"/>
                  </a:cubicBezTo>
                  <a:cubicBezTo>
                    <a:pt x="7" y="44"/>
                    <a:pt x="6" y="49"/>
                    <a:pt x="9" y="53"/>
                  </a:cubicBezTo>
                  <a:cubicBezTo>
                    <a:pt x="13" y="57"/>
                    <a:pt x="18" y="56"/>
                    <a:pt x="22" y="53"/>
                  </a:cubicBezTo>
                  <a:cubicBezTo>
                    <a:pt x="24" y="51"/>
                    <a:pt x="25" y="49"/>
                    <a:pt x="26" y="47"/>
                  </a:cubicBezTo>
                  <a:cubicBezTo>
                    <a:pt x="26" y="46"/>
                    <a:pt x="26" y="46"/>
                    <a:pt x="26" y="46"/>
                  </a:cubicBezTo>
                  <a:cubicBezTo>
                    <a:pt x="27" y="48"/>
                    <a:pt x="29" y="51"/>
                    <a:pt x="30" y="53"/>
                  </a:cubicBezTo>
                  <a:cubicBezTo>
                    <a:pt x="32" y="57"/>
                    <a:pt x="37" y="62"/>
                    <a:pt x="43" y="61"/>
                  </a:cubicBezTo>
                  <a:cubicBezTo>
                    <a:pt x="49" y="59"/>
                    <a:pt x="50" y="52"/>
                    <a:pt x="48" y="4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p:nvPr/>
          </p:nvSpPr>
          <p:spPr bwMode="auto">
            <a:xfrm>
              <a:off x="2163763" y="2540001"/>
              <a:ext cx="50800" cy="60325"/>
            </a:xfrm>
            <a:custGeom>
              <a:avLst/>
              <a:gdLst>
                <a:gd name="T0" fmla="*/ 11 w 12"/>
                <a:gd name="T1" fmla="*/ 6 h 14"/>
                <a:gd name="T2" fmla="*/ 3 w 12"/>
                <a:gd name="T3" fmla="*/ 3 h 14"/>
                <a:gd name="T4" fmla="*/ 3 w 12"/>
                <a:gd name="T5" fmla="*/ 3 h 14"/>
                <a:gd name="T6" fmla="*/ 1 w 12"/>
                <a:gd name="T7" fmla="*/ 7 h 14"/>
                <a:gd name="T8" fmla="*/ 8 w 12"/>
                <a:gd name="T9" fmla="*/ 13 h 14"/>
                <a:gd name="T10" fmla="*/ 11 w 12"/>
                <a:gd name="T11" fmla="*/ 6 h 14"/>
              </a:gdLst>
              <a:ahLst/>
              <a:cxnLst>
                <a:cxn ang="0">
                  <a:pos x="T0" y="T1"/>
                </a:cxn>
                <a:cxn ang="0">
                  <a:pos x="T2" y="T3"/>
                </a:cxn>
                <a:cxn ang="0">
                  <a:pos x="T4" y="T5"/>
                </a:cxn>
                <a:cxn ang="0">
                  <a:pos x="T6" y="T7"/>
                </a:cxn>
                <a:cxn ang="0">
                  <a:pos x="T8" y="T9"/>
                </a:cxn>
                <a:cxn ang="0">
                  <a:pos x="T10" y="T11"/>
                </a:cxn>
              </a:cxnLst>
              <a:rect l="0" t="0" r="r" b="b"/>
              <a:pathLst>
                <a:path w="12" h="14">
                  <a:moveTo>
                    <a:pt x="11" y="6"/>
                  </a:moveTo>
                  <a:cubicBezTo>
                    <a:pt x="10" y="3"/>
                    <a:pt x="6" y="0"/>
                    <a:pt x="3" y="3"/>
                  </a:cubicBezTo>
                  <a:cubicBezTo>
                    <a:pt x="3" y="3"/>
                    <a:pt x="3" y="3"/>
                    <a:pt x="3" y="3"/>
                  </a:cubicBezTo>
                  <a:cubicBezTo>
                    <a:pt x="2" y="4"/>
                    <a:pt x="1" y="5"/>
                    <a:pt x="1" y="7"/>
                  </a:cubicBezTo>
                  <a:cubicBezTo>
                    <a:pt x="0" y="11"/>
                    <a:pt x="4" y="14"/>
                    <a:pt x="8" y="13"/>
                  </a:cubicBezTo>
                  <a:cubicBezTo>
                    <a:pt x="11" y="13"/>
                    <a:pt x="12" y="9"/>
                    <a:pt x="11" y="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2"/>
            <p:cNvSpPr/>
            <p:nvPr/>
          </p:nvSpPr>
          <p:spPr bwMode="auto">
            <a:xfrm>
              <a:off x="2257425" y="2238376"/>
              <a:ext cx="317500" cy="336550"/>
            </a:xfrm>
            <a:custGeom>
              <a:avLst/>
              <a:gdLst>
                <a:gd name="T0" fmla="*/ 45 w 75"/>
                <a:gd name="T1" fmla="*/ 4 h 79"/>
                <a:gd name="T2" fmla="*/ 36 w 75"/>
                <a:gd name="T3" fmla="*/ 4 h 79"/>
                <a:gd name="T4" fmla="*/ 34 w 75"/>
                <a:gd name="T5" fmla="*/ 3 h 79"/>
                <a:gd name="T6" fmla="*/ 28 w 75"/>
                <a:gd name="T7" fmla="*/ 3 h 79"/>
                <a:gd name="T8" fmla="*/ 23 w 75"/>
                <a:gd name="T9" fmla="*/ 9 h 79"/>
                <a:gd name="T10" fmla="*/ 22 w 75"/>
                <a:gd name="T11" fmla="*/ 9 h 79"/>
                <a:gd name="T12" fmla="*/ 12 w 75"/>
                <a:gd name="T13" fmla="*/ 15 h 79"/>
                <a:gd name="T14" fmla="*/ 12 w 75"/>
                <a:gd name="T15" fmla="*/ 18 h 79"/>
                <a:gd name="T16" fmla="*/ 12 w 75"/>
                <a:gd name="T17" fmla="*/ 19 h 79"/>
                <a:gd name="T18" fmla="*/ 5 w 75"/>
                <a:gd name="T19" fmla="*/ 25 h 79"/>
                <a:gd name="T20" fmla="*/ 6 w 75"/>
                <a:gd name="T21" fmla="*/ 30 h 79"/>
                <a:gd name="T22" fmla="*/ 1 w 75"/>
                <a:gd name="T23" fmla="*/ 36 h 79"/>
                <a:gd name="T24" fmla="*/ 6 w 75"/>
                <a:gd name="T25" fmla="*/ 45 h 79"/>
                <a:gd name="T26" fmla="*/ 2 w 75"/>
                <a:gd name="T27" fmla="*/ 50 h 79"/>
                <a:gd name="T28" fmla="*/ 9 w 75"/>
                <a:gd name="T29" fmla="*/ 62 h 79"/>
                <a:gd name="T30" fmla="*/ 9 w 75"/>
                <a:gd name="T31" fmla="*/ 62 h 79"/>
                <a:gd name="T32" fmla="*/ 24 w 75"/>
                <a:gd name="T33" fmla="*/ 71 h 79"/>
                <a:gd name="T34" fmla="*/ 39 w 75"/>
                <a:gd name="T35" fmla="*/ 73 h 79"/>
                <a:gd name="T36" fmla="*/ 40 w 75"/>
                <a:gd name="T37" fmla="*/ 74 h 79"/>
                <a:gd name="T38" fmla="*/ 47 w 75"/>
                <a:gd name="T39" fmla="*/ 71 h 79"/>
                <a:gd name="T40" fmla="*/ 57 w 75"/>
                <a:gd name="T41" fmla="*/ 67 h 79"/>
                <a:gd name="T42" fmla="*/ 57 w 75"/>
                <a:gd name="T43" fmla="*/ 66 h 79"/>
                <a:gd name="T44" fmla="*/ 66 w 75"/>
                <a:gd name="T45" fmla="*/ 60 h 79"/>
                <a:gd name="T46" fmla="*/ 67 w 75"/>
                <a:gd name="T47" fmla="*/ 58 h 79"/>
                <a:gd name="T48" fmla="*/ 73 w 75"/>
                <a:gd name="T49" fmla="*/ 52 h 79"/>
                <a:gd name="T50" fmla="*/ 71 w 75"/>
                <a:gd name="T51" fmla="*/ 44 h 79"/>
                <a:gd name="T52" fmla="*/ 74 w 75"/>
                <a:gd name="T53" fmla="*/ 40 h 79"/>
                <a:gd name="T54" fmla="*/ 70 w 75"/>
                <a:gd name="T55" fmla="*/ 32 h 79"/>
                <a:gd name="T56" fmla="*/ 74 w 75"/>
                <a:gd name="T57" fmla="*/ 27 h 79"/>
                <a:gd name="T58" fmla="*/ 68 w 75"/>
                <a:gd name="T59" fmla="*/ 18 h 79"/>
                <a:gd name="T60" fmla="*/ 69 w 75"/>
                <a:gd name="T61" fmla="*/ 16 h 79"/>
                <a:gd name="T62" fmla="*/ 59 w 75"/>
                <a:gd name="T63" fmla="*/ 6 h 79"/>
                <a:gd name="T64" fmla="*/ 45 w 75"/>
                <a:gd name="T65"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79">
                  <a:moveTo>
                    <a:pt x="45" y="4"/>
                  </a:moveTo>
                  <a:cubicBezTo>
                    <a:pt x="42" y="2"/>
                    <a:pt x="39" y="2"/>
                    <a:pt x="36" y="4"/>
                  </a:cubicBezTo>
                  <a:cubicBezTo>
                    <a:pt x="36" y="4"/>
                    <a:pt x="35" y="4"/>
                    <a:pt x="34" y="3"/>
                  </a:cubicBezTo>
                  <a:cubicBezTo>
                    <a:pt x="32" y="2"/>
                    <a:pt x="30" y="3"/>
                    <a:pt x="28" y="3"/>
                  </a:cubicBezTo>
                  <a:cubicBezTo>
                    <a:pt x="26" y="4"/>
                    <a:pt x="23" y="6"/>
                    <a:pt x="23" y="9"/>
                  </a:cubicBezTo>
                  <a:cubicBezTo>
                    <a:pt x="22" y="9"/>
                    <a:pt x="22" y="9"/>
                    <a:pt x="22" y="9"/>
                  </a:cubicBezTo>
                  <a:cubicBezTo>
                    <a:pt x="18" y="8"/>
                    <a:pt x="14" y="9"/>
                    <a:pt x="12" y="15"/>
                  </a:cubicBezTo>
                  <a:cubicBezTo>
                    <a:pt x="12" y="16"/>
                    <a:pt x="12" y="17"/>
                    <a:pt x="12" y="18"/>
                  </a:cubicBezTo>
                  <a:cubicBezTo>
                    <a:pt x="12" y="19"/>
                    <a:pt x="12" y="19"/>
                    <a:pt x="12" y="19"/>
                  </a:cubicBezTo>
                  <a:cubicBezTo>
                    <a:pt x="9" y="19"/>
                    <a:pt x="6" y="22"/>
                    <a:pt x="5" y="25"/>
                  </a:cubicBezTo>
                  <a:cubicBezTo>
                    <a:pt x="5" y="26"/>
                    <a:pt x="5" y="28"/>
                    <a:pt x="6" y="30"/>
                  </a:cubicBezTo>
                  <a:cubicBezTo>
                    <a:pt x="3" y="31"/>
                    <a:pt x="1" y="33"/>
                    <a:pt x="1" y="36"/>
                  </a:cubicBezTo>
                  <a:cubicBezTo>
                    <a:pt x="0" y="40"/>
                    <a:pt x="2" y="44"/>
                    <a:pt x="6" y="45"/>
                  </a:cubicBezTo>
                  <a:cubicBezTo>
                    <a:pt x="4" y="46"/>
                    <a:pt x="3" y="48"/>
                    <a:pt x="2" y="50"/>
                  </a:cubicBezTo>
                  <a:cubicBezTo>
                    <a:pt x="1" y="56"/>
                    <a:pt x="5" y="60"/>
                    <a:pt x="9" y="62"/>
                  </a:cubicBezTo>
                  <a:cubicBezTo>
                    <a:pt x="9" y="62"/>
                    <a:pt x="9" y="62"/>
                    <a:pt x="9" y="62"/>
                  </a:cubicBezTo>
                  <a:cubicBezTo>
                    <a:pt x="7" y="72"/>
                    <a:pt x="19" y="77"/>
                    <a:pt x="24" y="71"/>
                  </a:cubicBezTo>
                  <a:cubicBezTo>
                    <a:pt x="26" y="77"/>
                    <a:pt x="35" y="79"/>
                    <a:pt x="39" y="73"/>
                  </a:cubicBezTo>
                  <a:cubicBezTo>
                    <a:pt x="39" y="73"/>
                    <a:pt x="40" y="74"/>
                    <a:pt x="40" y="74"/>
                  </a:cubicBezTo>
                  <a:cubicBezTo>
                    <a:pt x="43" y="74"/>
                    <a:pt x="46" y="73"/>
                    <a:pt x="47" y="71"/>
                  </a:cubicBezTo>
                  <a:cubicBezTo>
                    <a:pt x="51" y="73"/>
                    <a:pt x="56" y="72"/>
                    <a:pt x="57" y="67"/>
                  </a:cubicBezTo>
                  <a:cubicBezTo>
                    <a:pt x="57" y="67"/>
                    <a:pt x="57" y="66"/>
                    <a:pt x="57" y="66"/>
                  </a:cubicBezTo>
                  <a:cubicBezTo>
                    <a:pt x="61" y="67"/>
                    <a:pt x="65" y="65"/>
                    <a:pt x="66" y="60"/>
                  </a:cubicBezTo>
                  <a:cubicBezTo>
                    <a:pt x="67" y="60"/>
                    <a:pt x="67" y="59"/>
                    <a:pt x="67" y="58"/>
                  </a:cubicBezTo>
                  <a:cubicBezTo>
                    <a:pt x="70" y="58"/>
                    <a:pt x="72" y="56"/>
                    <a:pt x="73" y="52"/>
                  </a:cubicBezTo>
                  <a:cubicBezTo>
                    <a:pt x="74" y="49"/>
                    <a:pt x="73" y="46"/>
                    <a:pt x="71" y="44"/>
                  </a:cubicBezTo>
                  <a:cubicBezTo>
                    <a:pt x="72" y="44"/>
                    <a:pt x="73" y="42"/>
                    <a:pt x="74" y="40"/>
                  </a:cubicBezTo>
                  <a:cubicBezTo>
                    <a:pt x="75" y="37"/>
                    <a:pt x="73" y="34"/>
                    <a:pt x="70" y="32"/>
                  </a:cubicBezTo>
                  <a:cubicBezTo>
                    <a:pt x="72" y="32"/>
                    <a:pt x="74" y="30"/>
                    <a:pt x="74" y="27"/>
                  </a:cubicBezTo>
                  <a:cubicBezTo>
                    <a:pt x="75" y="23"/>
                    <a:pt x="72" y="19"/>
                    <a:pt x="68" y="18"/>
                  </a:cubicBezTo>
                  <a:cubicBezTo>
                    <a:pt x="68" y="17"/>
                    <a:pt x="69" y="17"/>
                    <a:pt x="69" y="16"/>
                  </a:cubicBezTo>
                  <a:cubicBezTo>
                    <a:pt x="70" y="9"/>
                    <a:pt x="64" y="5"/>
                    <a:pt x="59" y="6"/>
                  </a:cubicBezTo>
                  <a:cubicBezTo>
                    <a:pt x="56" y="1"/>
                    <a:pt x="49" y="0"/>
                    <a:pt x="45" y="4"/>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3"/>
            <p:cNvSpPr/>
            <p:nvPr/>
          </p:nvSpPr>
          <p:spPr bwMode="auto">
            <a:xfrm>
              <a:off x="2295525" y="2290763"/>
              <a:ext cx="117475" cy="223838"/>
            </a:xfrm>
            <a:custGeom>
              <a:avLst/>
              <a:gdLst>
                <a:gd name="T0" fmla="*/ 21 w 28"/>
                <a:gd name="T1" fmla="*/ 1 h 53"/>
                <a:gd name="T2" fmla="*/ 16 w 28"/>
                <a:gd name="T3" fmla="*/ 5 h 53"/>
                <a:gd name="T4" fmla="*/ 12 w 28"/>
                <a:gd name="T5" fmla="*/ 5 h 53"/>
                <a:gd name="T6" fmla="*/ 7 w 28"/>
                <a:gd name="T7" fmla="*/ 9 h 53"/>
                <a:gd name="T8" fmla="*/ 8 w 28"/>
                <a:gd name="T9" fmla="*/ 13 h 53"/>
                <a:gd name="T10" fmla="*/ 5 w 28"/>
                <a:gd name="T11" fmla="*/ 17 h 53"/>
                <a:gd name="T12" fmla="*/ 6 w 28"/>
                <a:gd name="T13" fmla="*/ 22 h 53"/>
                <a:gd name="T14" fmla="*/ 1 w 28"/>
                <a:gd name="T15" fmla="*/ 25 h 53"/>
                <a:gd name="T16" fmla="*/ 3 w 28"/>
                <a:gd name="T17" fmla="*/ 30 h 53"/>
                <a:gd name="T18" fmla="*/ 5 w 28"/>
                <a:gd name="T19" fmla="*/ 31 h 53"/>
                <a:gd name="T20" fmla="*/ 5 w 28"/>
                <a:gd name="T21" fmla="*/ 39 h 53"/>
                <a:gd name="T22" fmla="*/ 8 w 28"/>
                <a:gd name="T23" fmla="*/ 42 h 53"/>
                <a:gd name="T24" fmla="*/ 13 w 28"/>
                <a:gd name="T25" fmla="*/ 50 h 53"/>
                <a:gd name="T26" fmla="*/ 16 w 28"/>
                <a:gd name="T27" fmla="*/ 50 h 53"/>
                <a:gd name="T28" fmla="*/ 17 w 28"/>
                <a:gd name="T29" fmla="*/ 51 h 53"/>
                <a:gd name="T30" fmla="*/ 21 w 28"/>
                <a:gd name="T31" fmla="*/ 53 h 53"/>
                <a:gd name="T32" fmla="*/ 24 w 28"/>
                <a:gd name="T33" fmla="*/ 51 h 53"/>
                <a:gd name="T34" fmla="*/ 23 w 28"/>
                <a:gd name="T35" fmla="*/ 46 h 53"/>
                <a:gd name="T36" fmla="*/ 26 w 28"/>
                <a:gd name="T37" fmla="*/ 42 h 53"/>
                <a:gd name="T38" fmla="*/ 18 w 28"/>
                <a:gd name="T39" fmla="*/ 38 h 53"/>
                <a:gd name="T40" fmla="*/ 18 w 28"/>
                <a:gd name="T41" fmla="*/ 36 h 53"/>
                <a:gd name="T42" fmla="*/ 21 w 28"/>
                <a:gd name="T43" fmla="*/ 35 h 53"/>
                <a:gd name="T44" fmla="*/ 23 w 28"/>
                <a:gd name="T45" fmla="*/ 28 h 53"/>
                <a:gd name="T46" fmla="*/ 23 w 28"/>
                <a:gd name="T47" fmla="*/ 27 h 53"/>
                <a:gd name="T48" fmla="*/ 22 w 28"/>
                <a:gd name="T49" fmla="*/ 24 h 53"/>
                <a:gd name="T50" fmla="*/ 19 w 28"/>
                <a:gd name="T51" fmla="*/ 21 h 53"/>
                <a:gd name="T52" fmla="*/ 17 w 28"/>
                <a:gd name="T53" fmla="*/ 21 h 53"/>
                <a:gd name="T54" fmla="*/ 17 w 28"/>
                <a:gd name="T55" fmla="*/ 21 h 53"/>
                <a:gd name="T56" fmla="*/ 20 w 28"/>
                <a:gd name="T57" fmla="*/ 20 h 53"/>
                <a:gd name="T58" fmla="*/ 21 w 28"/>
                <a:gd name="T59" fmla="*/ 19 h 53"/>
                <a:gd name="T60" fmla="*/ 22 w 28"/>
                <a:gd name="T61" fmla="*/ 17 h 53"/>
                <a:gd name="T62" fmla="*/ 24 w 28"/>
                <a:gd name="T63" fmla="*/ 10 h 53"/>
                <a:gd name="T64" fmla="*/ 24 w 28"/>
                <a:gd name="T65" fmla="*/ 9 h 53"/>
                <a:gd name="T66" fmla="*/ 24 w 28"/>
                <a:gd name="T67" fmla="*/ 8 h 53"/>
                <a:gd name="T68" fmla="*/ 27 w 28"/>
                <a:gd name="T6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 h="53">
                  <a:moveTo>
                    <a:pt x="23" y="0"/>
                  </a:moveTo>
                  <a:cubicBezTo>
                    <a:pt x="22" y="0"/>
                    <a:pt x="22" y="0"/>
                    <a:pt x="21" y="1"/>
                  </a:cubicBezTo>
                  <a:cubicBezTo>
                    <a:pt x="20" y="1"/>
                    <a:pt x="19" y="2"/>
                    <a:pt x="19" y="3"/>
                  </a:cubicBezTo>
                  <a:cubicBezTo>
                    <a:pt x="18" y="3"/>
                    <a:pt x="17" y="4"/>
                    <a:pt x="16" y="5"/>
                  </a:cubicBezTo>
                  <a:cubicBezTo>
                    <a:pt x="16" y="5"/>
                    <a:pt x="15" y="6"/>
                    <a:pt x="15" y="6"/>
                  </a:cubicBezTo>
                  <a:cubicBezTo>
                    <a:pt x="14" y="5"/>
                    <a:pt x="13" y="5"/>
                    <a:pt x="12" y="5"/>
                  </a:cubicBezTo>
                  <a:cubicBezTo>
                    <a:pt x="12" y="5"/>
                    <a:pt x="11" y="5"/>
                    <a:pt x="11" y="5"/>
                  </a:cubicBezTo>
                  <a:cubicBezTo>
                    <a:pt x="9" y="6"/>
                    <a:pt x="7" y="7"/>
                    <a:pt x="7" y="9"/>
                  </a:cubicBezTo>
                  <a:cubicBezTo>
                    <a:pt x="7" y="10"/>
                    <a:pt x="7" y="12"/>
                    <a:pt x="8" y="13"/>
                  </a:cubicBezTo>
                  <a:cubicBezTo>
                    <a:pt x="8" y="13"/>
                    <a:pt x="8" y="13"/>
                    <a:pt x="8" y="13"/>
                  </a:cubicBezTo>
                  <a:cubicBezTo>
                    <a:pt x="8" y="13"/>
                    <a:pt x="8" y="13"/>
                    <a:pt x="8" y="13"/>
                  </a:cubicBezTo>
                  <a:cubicBezTo>
                    <a:pt x="6" y="14"/>
                    <a:pt x="5" y="15"/>
                    <a:pt x="5" y="17"/>
                  </a:cubicBezTo>
                  <a:cubicBezTo>
                    <a:pt x="5" y="19"/>
                    <a:pt x="5" y="21"/>
                    <a:pt x="6" y="22"/>
                  </a:cubicBezTo>
                  <a:cubicBezTo>
                    <a:pt x="6" y="22"/>
                    <a:pt x="6" y="22"/>
                    <a:pt x="6" y="22"/>
                  </a:cubicBezTo>
                  <a:cubicBezTo>
                    <a:pt x="5" y="22"/>
                    <a:pt x="5" y="22"/>
                    <a:pt x="4" y="22"/>
                  </a:cubicBezTo>
                  <a:cubicBezTo>
                    <a:pt x="3" y="22"/>
                    <a:pt x="1" y="24"/>
                    <a:pt x="1" y="25"/>
                  </a:cubicBezTo>
                  <a:cubicBezTo>
                    <a:pt x="0" y="27"/>
                    <a:pt x="1" y="29"/>
                    <a:pt x="3" y="30"/>
                  </a:cubicBezTo>
                  <a:cubicBezTo>
                    <a:pt x="3" y="30"/>
                    <a:pt x="3" y="30"/>
                    <a:pt x="3" y="30"/>
                  </a:cubicBezTo>
                  <a:cubicBezTo>
                    <a:pt x="4" y="31"/>
                    <a:pt x="4" y="31"/>
                    <a:pt x="4" y="31"/>
                  </a:cubicBezTo>
                  <a:cubicBezTo>
                    <a:pt x="5" y="31"/>
                    <a:pt x="5" y="31"/>
                    <a:pt x="5" y="31"/>
                  </a:cubicBezTo>
                  <a:cubicBezTo>
                    <a:pt x="4" y="32"/>
                    <a:pt x="4" y="33"/>
                    <a:pt x="4" y="33"/>
                  </a:cubicBezTo>
                  <a:cubicBezTo>
                    <a:pt x="3" y="35"/>
                    <a:pt x="4" y="38"/>
                    <a:pt x="5" y="39"/>
                  </a:cubicBezTo>
                  <a:cubicBezTo>
                    <a:pt x="6" y="40"/>
                    <a:pt x="7" y="40"/>
                    <a:pt x="8" y="41"/>
                  </a:cubicBezTo>
                  <a:cubicBezTo>
                    <a:pt x="8" y="41"/>
                    <a:pt x="8" y="41"/>
                    <a:pt x="8" y="42"/>
                  </a:cubicBezTo>
                  <a:cubicBezTo>
                    <a:pt x="7" y="43"/>
                    <a:pt x="8" y="44"/>
                    <a:pt x="8" y="45"/>
                  </a:cubicBezTo>
                  <a:cubicBezTo>
                    <a:pt x="9" y="47"/>
                    <a:pt x="10" y="49"/>
                    <a:pt x="13" y="50"/>
                  </a:cubicBezTo>
                  <a:cubicBezTo>
                    <a:pt x="13" y="50"/>
                    <a:pt x="14" y="50"/>
                    <a:pt x="14" y="50"/>
                  </a:cubicBezTo>
                  <a:cubicBezTo>
                    <a:pt x="15" y="50"/>
                    <a:pt x="15" y="50"/>
                    <a:pt x="16" y="50"/>
                  </a:cubicBezTo>
                  <a:cubicBezTo>
                    <a:pt x="16" y="50"/>
                    <a:pt x="16" y="50"/>
                    <a:pt x="16" y="50"/>
                  </a:cubicBezTo>
                  <a:cubicBezTo>
                    <a:pt x="17" y="50"/>
                    <a:pt x="17" y="51"/>
                    <a:pt x="17" y="51"/>
                  </a:cubicBezTo>
                  <a:cubicBezTo>
                    <a:pt x="17" y="51"/>
                    <a:pt x="17" y="51"/>
                    <a:pt x="17" y="51"/>
                  </a:cubicBezTo>
                  <a:cubicBezTo>
                    <a:pt x="18" y="52"/>
                    <a:pt x="19" y="53"/>
                    <a:pt x="21" y="53"/>
                  </a:cubicBezTo>
                  <a:cubicBezTo>
                    <a:pt x="21" y="53"/>
                    <a:pt x="22" y="53"/>
                    <a:pt x="23" y="52"/>
                  </a:cubicBezTo>
                  <a:cubicBezTo>
                    <a:pt x="23" y="52"/>
                    <a:pt x="24" y="51"/>
                    <a:pt x="24" y="51"/>
                  </a:cubicBezTo>
                  <a:cubicBezTo>
                    <a:pt x="25" y="50"/>
                    <a:pt x="25" y="50"/>
                    <a:pt x="25" y="49"/>
                  </a:cubicBezTo>
                  <a:cubicBezTo>
                    <a:pt x="25" y="48"/>
                    <a:pt x="24" y="47"/>
                    <a:pt x="23" y="46"/>
                  </a:cubicBezTo>
                  <a:cubicBezTo>
                    <a:pt x="23" y="45"/>
                    <a:pt x="23" y="45"/>
                    <a:pt x="23" y="45"/>
                  </a:cubicBezTo>
                  <a:cubicBezTo>
                    <a:pt x="24" y="45"/>
                    <a:pt x="26" y="44"/>
                    <a:pt x="26" y="42"/>
                  </a:cubicBezTo>
                  <a:cubicBezTo>
                    <a:pt x="27" y="39"/>
                    <a:pt x="24" y="36"/>
                    <a:pt x="21" y="36"/>
                  </a:cubicBezTo>
                  <a:cubicBezTo>
                    <a:pt x="20" y="36"/>
                    <a:pt x="19" y="37"/>
                    <a:pt x="18" y="38"/>
                  </a:cubicBezTo>
                  <a:cubicBezTo>
                    <a:pt x="18" y="37"/>
                    <a:pt x="18" y="37"/>
                    <a:pt x="18" y="37"/>
                  </a:cubicBezTo>
                  <a:cubicBezTo>
                    <a:pt x="18" y="36"/>
                    <a:pt x="18" y="36"/>
                    <a:pt x="18" y="36"/>
                  </a:cubicBezTo>
                  <a:cubicBezTo>
                    <a:pt x="18" y="36"/>
                    <a:pt x="19" y="36"/>
                    <a:pt x="19" y="36"/>
                  </a:cubicBezTo>
                  <a:cubicBezTo>
                    <a:pt x="20" y="36"/>
                    <a:pt x="21" y="36"/>
                    <a:pt x="21" y="35"/>
                  </a:cubicBezTo>
                  <a:cubicBezTo>
                    <a:pt x="22" y="34"/>
                    <a:pt x="21" y="33"/>
                    <a:pt x="21" y="32"/>
                  </a:cubicBezTo>
                  <a:cubicBezTo>
                    <a:pt x="22" y="31"/>
                    <a:pt x="23" y="30"/>
                    <a:pt x="23" y="28"/>
                  </a:cubicBezTo>
                  <a:cubicBezTo>
                    <a:pt x="23" y="28"/>
                    <a:pt x="23" y="28"/>
                    <a:pt x="23" y="28"/>
                  </a:cubicBezTo>
                  <a:cubicBezTo>
                    <a:pt x="23" y="27"/>
                    <a:pt x="23" y="27"/>
                    <a:pt x="23" y="27"/>
                  </a:cubicBezTo>
                  <a:cubicBezTo>
                    <a:pt x="23" y="26"/>
                    <a:pt x="23" y="26"/>
                    <a:pt x="23" y="26"/>
                  </a:cubicBezTo>
                  <a:cubicBezTo>
                    <a:pt x="23" y="25"/>
                    <a:pt x="22" y="25"/>
                    <a:pt x="22" y="24"/>
                  </a:cubicBezTo>
                  <a:cubicBezTo>
                    <a:pt x="22" y="24"/>
                    <a:pt x="22" y="24"/>
                    <a:pt x="22" y="23"/>
                  </a:cubicBezTo>
                  <a:cubicBezTo>
                    <a:pt x="21" y="22"/>
                    <a:pt x="20" y="21"/>
                    <a:pt x="19" y="21"/>
                  </a:cubicBezTo>
                  <a:cubicBezTo>
                    <a:pt x="18" y="21"/>
                    <a:pt x="17" y="21"/>
                    <a:pt x="17" y="21"/>
                  </a:cubicBezTo>
                  <a:cubicBezTo>
                    <a:pt x="17" y="21"/>
                    <a:pt x="17" y="21"/>
                    <a:pt x="17" y="21"/>
                  </a:cubicBezTo>
                  <a:cubicBezTo>
                    <a:pt x="17" y="21"/>
                    <a:pt x="17" y="21"/>
                    <a:pt x="17" y="21"/>
                  </a:cubicBezTo>
                  <a:cubicBezTo>
                    <a:pt x="17" y="21"/>
                    <a:pt x="17" y="21"/>
                    <a:pt x="17" y="21"/>
                  </a:cubicBezTo>
                  <a:cubicBezTo>
                    <a:pt x="17" y="21"/>
                    <a:pt x="18" y="21"/>
                    <a:pt x="18" y="21"/>
                  </a:cubicBezTo>
                  <a:cubicBezTo>
                    <a:pt x="19" y="21"/>
                    <a:pt x="20" y="21"/>
                    <a:pt x="20" y="20"/>
                  </a:cubicBezTo>
                  <a:cubicBezTo>
                    <a:pt x="21" y="19"/>
                    <a:pt x="21" y="19"/>
                    <a:pt x="21" y="19"/>
                  </a:cubicBezTo>
                  <a:cubicBezTo>
                    <a:pt x="21" y="19"/>
                    <a:pt x="21" y="19"/>
                    <a:pt x="21" y="19"/>
                  </a:cubicBezTo>
                  <a:cubicBezTo>
                    <a:pt x="21" y="19"/>
                    <a:pt x="21" y="19"/>
                    <a:pt x="21" y="19"/>
                  </a:cubicBezTo>
                  <a:cubicBezTo>
                    <a:pt x="21" y="19"/>
                    <a:pt x="22" y="18"/>
                    <a:pt x="22" y="17"/>
                  </a:cubicBezTo>
                  <a:cubicBezTo>
                    <a:pt x="22" y="17"/>
                    <a:pt x="22" y="16"/>
                    <a:pt x="22" y="15"/>
                  </a:cubicBezTo>
                  <a:cubicBezTo>
                    <a:pt x="24" y="15"/>
                    <a:pt x="25" y="12"/>
                    <a:pt x="24" y="10"/>
                  </a:cubicBezTo>
                  <a:cubicBezTo>
                    <a:pt x="24" y="10"/>
                    <a:pt x="24" y="10"/>
                    <a:pt x="24" y="10"/>
                  </a:cubicBezTo>
                  <a:cubicBezTo>
                    <a:pt x="24" y="9"/>
                    <a:pt x="24" y="9"/>
                    <a:pt x="24" y="9"/>
                  </a:cubicBezTo>
                  <a:cubicBezTo>
                    <a:pt x="24" y="9"/>
                    <a:pt x="24" y="9"/>
                    <a:pt x="24" y="9"/>
                  </a:cubicBezTo>
                  <a:cubicBezTo>
                    <a:pt x="24" y="8"/>
                    <a:pt x="24" y="8"/>
                    <a:pt x="24" y="8"/>
                  </a:cubicBezTo>
                  <a:cubicBezTo>
                    <a:pt x="25" y="8"/>
                    <a:pt x="25" y="8"/>
                    <a:pt x="25" y="8"/>
                  </a:cubicBezTo>
                  <a:cubicBezTo>
                    <a:pt x="27" y="7"/>
                    <a:pt x="28" y="4"/>
                    <a:pt x="27" y="3"/>
                  </a:cubicBezTo>
                  <a:cubicBezTo>
                    <a:pt x="26" y="1"/>
                    <a:pt x="24" y="0"/>
                    <a:pt x="23"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4"/>
            <p:cNvSpPr/>
            <p:nvPr/>
          </p:nvSpPr>
          <p:spPr bwMode="auto">
            <a:xfrm>
              <a:off x="2103438" y="2646363"/>
              <a:ext cx="344488" cy="349250"/>
            </a:xfrm>
            <a:custGeom>
              <a:avLst/>
              <a:gdLst>
                <a:gd name="T0" fmla="*/ 74 w 81"/>
                <a:gd name="T1" fmla="*/ 41 h 82"/>
                <a:gd name="T2" fmla="*/ 79 w 81"/>
                <a:gd name="T3" fmla="*/ 58 h 82"/>
                <a:gd name="T4" fmla="*/ 75 w 81"/>
                <a:gd name="T5" fmla="*/ 61 h 82"/>
                <a:gd name="T6" fmla="*/ 68 w 81"/>
                <a:gd name="T7" fmla="*/ 59 h 82"/>
                <a:gd name="T8" fmla="*/ 69 w 81"/>
                <a:gd name="T9" fmla="*/ 62 h 82"/>
                <a:gd name="T10" fmla="*/ 69 w 81"/>
                <a:gd name="T11" fmla="*/ 63 h 82"/>
                <a:gd name="T12" fmla="*/ 70 w 81"/>
                <a:gd name="T13" fmla="*/ 76 h 82"/>
                <a:gd name="T14" fmla="*/ 62 w 81"/>
                <a:gd name="T15" fmla="*/ 81 h 82"/>
                <a:gd name="T16" fmla="*/ 51 w 81"/>
                <a:gd name="T17" fmla="*/ 73 h 82"/>
                <a:gd name="T18" fmla="*/ 40 w 81"/>
                <a:gd name="T19" fmla="*/ 78 h 82"/>
                <a:gd name="T20" fmla="*/ 34 w 81"/>
                <a:gd name="T21" fmla="*/ 75 h 82"/>
                <a:gd name="T22" fmla="*/ 33 w 81"/>
                <a:gd name="T23" fmla="*/ 69 h 82"/>
                <a:gd name="T24" fmla="*/ 26 w 81"/>
                <a:gd name="T25" fmla="*/ 75 h 82"/>
                <a:gd name="T26" fmla="*/ 16 w 81"/>
                <a:gd name="T27" fmla="*/ 74 h 82"/>
                <a:gd name="T28" fmla="*/ 16 w 81"/>
                <a:gd name="T29" fmla="*/ 60 h 82"/>
                <a:gd name="T30" fmla="*/ 16 w 81"/>
                <a:gd name="T31" fmla="*/ 46 h 82"/>
                <a:gd name="T32" fmla="*/ 8 w 81"/>
                <a:gd name="T33" fmla="*/ 49 h 82"/>
                <a:gd name="T34" fmla="*/ 3 w 81"/>
                <a:gd name="T35" fmla="*/ 39 h 82"/>
                <a:gd name="T36" fmla="*/ 16 w 81"/>
                <a:gd name="T37" fmla="*/ 31 h 82"/>
                <a:gd name="T38" fmla="*/ 5 w 81"/>
                <a:gd name="T39" fmla="*/ 24 h 82"/>
                <a:gd name="T40" fmla="*/ 11 w 81"/>
                <a:gd name="T41" fmla="*/ 15 h 82"/>
                <a:gd name="T42" fmla="*/ 24 w 81"/>
                <a:gd name="T43" fmla="*/ 18 h 82"/>
                <a:gd name="T44" fmla="*/ 25 w 81"/>
                <a:gd name="T45" fmla="*/ 18 h 82"/>
                <a:gd name="T46" fmla="*/ 25 w 81"/>
                <a:gd name="T47" fmla="*/ 18 h 82"/>
                <a:gd name="T48" fmla="*/ 21 w 81"/>
                <a:gd name="T49" fmla="*/ 6 h 82"/>
                <a:gd name="T50" fmla="*/ 27 w 81"/>
                <a:gd name="T51" fmla="*/ 1 h 82"/>
                <a:gd name="T52" fmla="*/ 39 w 81"/>
                <a:gd name="T53" fmla="*/ 7 h 82"/>
                <a:gd name="T54" fmla="*/ 52 w 81"/>
                <a:gd name="T55" fmla="*/ 2 h 82"/>
                <a:gd name="T56" fmla="*/ 59 w 81"/>
                <a:gd name="T57" fmla="*/ 7 h 82"/>
                <a:gd name="T58" fmla="*/ 57 w 81"/>
                <a:gd name="T59" fmla="*/ 19 h 82"/>
                <a:gd name="T60" fmla="*/ 65 w 81"/>
                <a:gd name="T61" fmla="*/ 14 h 82"/>
                <a:gd name="T62" fmla="*/ 74 w 81"/>
                <a:gd name="T63" fmla="*/ 21 h 82"/>
                <a:gd name="T64" fmla="*/ 70 w 81"/>
                <a:gd name="T65" fmla="*/ 29 h 82"/>
                <a:gd name="T66" fmla="*/ 74 w 81"/>
                <a:gd name="T67" fmla="*/ 29 h 82"/>
                <a:gd name="T68" fmla="*/ 78 w 81"/>
                <a:gd name="T69" fmla="*/ 36 h 82"/>
                <a:gd name="T70" fmla="*/ 74 w 81"/>
                <a:gd name="T71"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2">
                  <a:moveTo>
                    <a:pt x="74" y="41"/>
                  </a:moveTo>
                  <a:cubicBezTo>
                    <a:pt x="78" y="46"/>
                    <a:pt x="81" y="51"/>
                    <a:pt x="79" y="58"/>
                  </a:cubicBezTo>
                  <a:cubicBezTo>
                    <a:pt x="79" y="60"/>
                    <a:pt x="77" y="62"/>
                    <a:pt x="75" y="61"/>
                  </a:cubicBezTo>
                  <a:cubicBezTo>
                    <a:pt x="73" y="61"/>
                    <a:pt x="70" y="60"/>
                    <a:pt x="68" y="59"/>
                  </a:cubicBezTo>
                  <a:cubicBezTo>
                    <a:pt x="68" y="60"/>
                    <a:pt x="68" y="61"/>
                    <a:pt x="69" y="62"/>
                  </a:cubicBezTo>
                  <a:cubicBezTo>
                    <a:pt x="69" y="62"/>
                    <a:pt x="69" y="63"/>
                    <a:pt x="69" y="63"/>
                  </a:cubicBezTo>
                  <a:cubicBezTo>
                    <a:pt x="71" y="67"/>
                    <a:pt x="71" y="72"/>
                    <a:pt x="70" y="76"/>
                  </a:cubicBezTo>
                  <a:cubicBezTo>
                    <a:pt x="69" y="80"/>
                    <a:pt x="66" y="82"/>
                    <a:pt x="62" y="81"/>
                  </a:cubicBezTo>
                  <a:cubicBezTo>
                    <a:pt x="58" y="79"/>
                    <a:pt x="54" y="76"/>
                    <a:pt x="51" y="73"/>
                  </a:cubicBezTo>
                  <a:cubicBezTo>
                    <a:pt x="49" y="77"/>
                    <a:pt x="44" y="78"/>
                    <a:pt x="40" y="78"/>
                  </a:cubicBezTo>
                  <a:cubicBezTo>
                    <a:pt x="38" y="78"/>
                    <a:pt x="35" y="77"/>
                    <a:pt x="34" y="75"/>
                  </a:cubicBezTo>
                  <a:cubicBezTo>
                    <a:pt x="34" y="73"/>
                    <a:pt x="33" y="71"/>
                    <a:pt x="33" y="69"/>
                  </a:cubicBezTo>
                  <a:cubicBezTo>
                    <a:pt x="31" y="71"/>
                    <a:pt x="29" y="73"/>
                    <a:pt x="26" y="75"/>
                  </a:cubicBezTo>
                  <a:cubicBezTo>
                    <a:pt x="23" y="78"/>
                    <a:pt x="18" y="78"/>
                    <a:pt x="16" y="74"/>
                  </a:cubicBezTo>
                  <a:cubicBezTo>
                    <a:pt x="15" y="69"/>
                    <a:pt x="15" y="65"/>
                    <a:pt x="16" y="60"/>
                  </a:cubicBezTo>
                  <a:cubicBezTo>
                    <a:pt x="15" y="56"/>
                    <a:pt x="15" y="51"/>
                    <a:pt x="16" y="46"/>
                  </a:cubicBezTo>
                  <a:cubicBezTo>
                    <a:pt x="13" y="47"/>
                    <a:pt x="11" y="48"/>
                    <a:pt x="8" y="49"/>
                  </a:cubicBezTo>
                  <a:cubicBezTo>
                    <a:pt x="3" y="49"/>
                    <a:pt x="0" y="43"/>
                    <a:pt x="3" y="39"/>
                  </a:cubicBezTo>
                  <a:cubicBezTo>
                    <a:pt x="6" y="35"/>
                    <a:pt x="11" y="33"/>
                    <a:pt x="16" y="31"/>
                  </a:cubicBezTo>
                  <a:cubicBezTo>
                    <a:pt x="12" y="30"/>
                    <a:pt x="8" y="28"/>
                    <a:pt x="5" y="24"/>
                  </a:cubicBezTo>
                  <a:cubicBezTo>
                    <a:pt x="2" y="20"/>
                    <a:pt x="5" y="14"/>
                    <a:pt x="11" y="15"/>
                  </a:cubicBezTo>
                  <a:cubicBezTo>
                    <a:pt x="15" y="15"/>
                    <a:pt x="19" y="17"/>
                    <a:pt x="24" y="18"/>
                  </a:cubicBezTo>
                  <a:cubicBezTo>
                    <a:pt x="24" y="18"/>
                    <a:pt x="25" y="18"/>
                    <a:pt x="25" y="18"/>
                  </a:cubicBezTo>
                  <a:cubicBezTo>
                    <a:pt x="25" y="18"/>
                    <a:pt x="25" y="18"/>
                    <a:pt x="25" y="18"/>
                  </a:cubicBezTo>
                  <a:cubicBezTo>
                    <a:pt x="21" y="15"/>
                    <a:pt x="21" y="10"/>
                    <a:pt x="21" y="6"/>
                  </a:cubicBezTo>
                  <a:cubicBezTo>
                    <a:pt x="21" y="2"/>
                    <a:pt x="24" y="0"/>
                    <a:pt x="27" y="1"/>
                  </a:cubicBezTo>
                  <a:cubicBezTo>
                    <a:pt x="33" y="1"/>
                    <a:pt x="37" y="3"/>
                    <a:pt x="39" y="7"/>
                  </a:cubicBezTo>
                  <a:cubicBezTo>
                    <a:pt x="43" y="4"/>
                    <a:pt x="48" y="2"/>
                    <a:pt x="52" y="2"/>
                  </a:cubicBezTo>
                  <a:cubicBezTo>
                    <a:pt x="56" y="1"/>
                    <a:pt x="59" y="4"/>
                    <a:pt x="59" y="7"/>
                  </a:cubicBezTo>
                  <a:cubicBezTo>
                    <a:pt x="60" y="11"/>
                    <a:pt x="59" y="15"/>
                    <a:pt x="57" y="19"/>
                  </a:cubicBezTo>
                  <a:cubicBezTo>
                    <a:pt x="60" y="17"/>
                    <a:pt x="63" y="16"/>
                    <a:pt x="65" y="14"/>
                  </a:cubicBezTo>
                  <a:cubicBezTo>
                    <a:pt x="70" y="11"/>
                    <a:pt x="76" y="16"/>
                    <a:pt x="74" y="21"/>
                  </a:cubicBezTo>
                  <a:cubicBezTo>
                    <a:pt x="73" y="24"/>
                    <a:pt x="72" y="26"/>
                    <a:pt x="70" y="29"/>
                  </a:cubicBezTo>
                  <a:cubicBezTo>
                    <a:pt x="71" y="28"/>
                    <a:pt x="72" y="29"/>
                    <a:pt x="74" y="29"/>
                  </a:cubicBezTo>
                  <a:cubicBezTo>
                    <a:pt x="77" y="30"/>
                    <a:pt x="79" y="33"/>
                    <a:pt x="78" y="36"/>
                  </a:cubicBezTo>
                  <a:cubicBezTo>
                    <a:pt x="77" y="38"/>
                    <a:pt x="76" y="39"/>
                    <a:pt x="74" y="41"/>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5"/>
            <p:cNvSpPr/>
            <p:nvPr/>
          </p:nvSpPr>
          <p:spPr bwMode="auto">
            <a:xfrm>
              <a:off x="2222500" y="2800351"/>
              <a:ext cx="114300" cy="84138"/>
            </a:xfrm>
            <a:custGeom>
              <a:avLst/>
              <a:gdLst>
                <a:gd name="T0" fmla="*/ 21 w 27"/>
                <a:gd name="T1" fmla="*/ 18 h 20"/>
                <a:gd name="T2" fmla="*/ 21 w 27"/>
                <a:gd name="T3" fmla="*/ 16 h 20"/>
                <a:gd name="T4" fmla="*/ 19 w 27"/>
                <a:gd name="T5" fmla="*/ 15 h 20"/>
                <a:gd name="T6" fmla="*/ 19 w 27"/>
                <a:gd name="T7" fmla="*/ 13 h 20"/>
                <a:gd name="T8" fmla="*/ 20 w 27"/>
                <a:gd name="T9" fmla="*/ 11 h 20"/>
                <a:gd name="T10" fmla="*/ 19 w 27"/>
                <a:gd name="T11" fmla="*/ 11 h 20"/>
                <a:gd name="T12" fmla="*/ 19 w 27"/>
                <a:gd name="T13" fmla="*/ 11 h 20"/>
                <a:gd name="T14" fmla="*/ 17 w 27"/>
                <a:gd name="T15" fmla="*/ 14 h 20"/>
                <a:gd name="T16" fmla="*/ 14 w 27"/>
                <a:gd name="T17" fmla="*/ 13 h 20"/>
                <a:gd name="T18" fmla="*/ 14 w 27"/>
                <a:gd name="T19" fmla="*/ 13 h 20"/>
                <a:gd name="T20" fmla="*/ 13 w 27"/>
                <a:gd name="T21" fmla="*/ 9 h 20"/>
                <a:gd name="T22" fmla="*/ 12 w 27"/>
                <a:gd name="T23" fmla="*/ 9 h 20"/>
                <a:gd name="T24" fmla="*/ 9 w 27"/>
                <a:gd name="T25" fmla="*/ 11 h 20"/>
                <a:gd name="T26" fmla="*/ 7 w 27"/>
                <a:gd name="T27" fmla="*/ 9 h 20"/>
                <a:gd name="T28" fmla="*/ 7 w 27"/>
                <a:gd name="T29" fmla="*/ 9 h 20"/>
                <a:gd name="T30" fmla="*/ 4 w 27"/>
                <a:gd name="T31" fmla="*/ 11 h 20"/>
                <a:gd name="T32" fmla="*/ 2 w 27"/>
                <a:gd name="T33" fmla="*/ 8 h 20"/>
                <a:gd name="T34" fmla="*/ 4 w 27"/>
                <a:gd name="T35" fmla="*/ 6 h 20"/>
                <a:gd name="T36" fmla="*/ 7 w 27"/>
                <a:gd name="T37" fmla="*/ 8 h 20"/>
                <a:gd name="T38" fmla="*/ 8 w 27"/>
                <a:gd name="T39" fmla="*/ 6 h 20"/>
                <a:gd name="T40" fmla="*/ 10 w 27"/>
                <a:gd name="T41" fmla="*/ 4 h 20"/>
                <a:gd name="T42" fmla="*/ 10 w 27"/>
                <a:gd name="T43" fmla="*/ 4 h 20"/>
                <a:gd name="T44" fmla="*/ 11 w 27"/>
                <a:gd name="T45" fmla="*/ 1 h 20"/>
                <a:gd name="T46" fmla="*/ 12 w 27"/>
                <a:gd name="T47" fmla="*/ 1 h 20"/>
                <a:gd name="T48" fmla="*/ 14 w 27"/>
                <a:gd name="T49" fmla="*/ 0 h 20"/>
                <a:gd name="T50" fmla="*/ 15 w 27"/>
                <a:gd name="T51" fmla="*/ 1 h 20"/>
                <a:gd name="T52" fmla="*/ 16 w 27"/>
                <a:gd name="T53" fmla="*/ 0 h 20"/>
                <a:gd name="T54" fmla="*/ 17 w 27"/>
                <a:gd name="T55" fmla="*/ 1 h 20"/>
                <a:gd name="T56" fmla="*/ 20 w 27"/>
                <a:gd name="T57" fmla="*/ 2 h 20"/>
                <a:gd name="T58" fmla="*/ 21 w 27"/>
                <a:gd name="T59" fmla="*/ 2 h 20"/>
                <a:gd name="T60" fmla="*/ 21 w 27"/>
                <a:gd name="T61" fmla="*/ 2 h 20"/>
                <a:gd name="T62" fmla="*/ 22 w 27"/>
                <a:gd name="T63" fmla="*/ 5 h 20"/>
                <a:gd name="T64" fmla="*/ 21 w 27"/>
                <a:gd name="T65" fmla="*/ 8 h 20"/>
                <a:gd name="T66" fmla="*/ 21 w 27"/>
                <a:gd name="T67" fmla="*/ 9 h 20"/>
                <a:gd name="T68" fmla="*/ 22 w 27"/>
                <a:gd name="T69" fmla="*/ 9 h 20"/>
                <a:gd name="T70" fmla="*/ 23 w 27"/>
                <a:gd name="T71" fmla="*/ 8 h 20"/>
                <a:gd name="T72" fmla="*/ 26 w 27"/>
                <a:gd name="T73" fmla="*/ 9 h 20"/>
                <a:gd name="T74" fmla="*/ 26 w 27"/>
                <a:gd name="T75" fmla="*/ 17 h 20"/>
                <a:gd name="T76" fmla="*/ 21 w 27"/>
                <a:gd name="T77"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0">
                  <a:moveTo>
                    <a:pt x="21" y="18"/>
                  </a:moveTo>
                  <a:cubicBezTo>
                    <a:pt x="21" y="17"/>
                    <a:pt x="21" y="17"/>
                    <a:pt x="21" y="16"/>
                  </a:cubicBezTo>
                  <a:cubicBezTo>
                    <a:pt x="20" y="16"/>
                    <a:pt x="20" y="16"/>
                    <a:pt x="19" y="15"/>
                  </a:cubicBezTo>
                  <a:cubicBezTo>
                    <a:pt x="19" y="14"/>
                    <a:pt x="19" y="13"/>
                    <a:pt x="19" y="13"/>
                  </a:cubicBezTo>
                  <a:cubicBezTo>
                    <a:pt x="19" y="12"/>
                    <a:pt x="20" y="12"/>
                    <a:pt x="20" y="11"/>
                  </a:cubicBezTo>
                  <a:cubicBezTo>
                    <a:pt x="19" y="11"/>
                    <a:pt x="19" y="11"/>
                    <a:pt x="19" y="11"/>
                  </a:cubicBezTo>
                  <a:cubicBezTo>
                    <a:pt x="19" y="11"/>
                    <a:pt x="19" y="11"/>
                    <a:pt x="19" y="11"/>
                  </a:cubicBezTo>
                  <a:cubicBezTo>
                    <a:pt x="19" y="12"/>
                    <a:pt x="19" y="13"/>
                    <a:pt x="17" y="14"/>
                  </a:cubicBezTo>
                  <a:cubicBezTo>
                    <a:pt x="16" y="15"/>
                    <a:pt x="15" y="14"/>
                    <a:pt x="14" y="13"/>
                  </a:cubicBezTo>
                  <a:cubicBezTo>
                    <a:pt x="14" y="13"/>
                    <a:pt x="14" y="13"/>
                    <a:pt x="14" y="13"/>
                  </a:cubicBezTo>
                  <a:cubicBezTo>
                    <a:pt x="12" y="13"/>
                    <a:pt x="12" y="10"/>
                    <a:pt x="13" y="9"/>
                  </a:cubicBezTo>
                  <a:cubicBezTo>
                    <a:pt x="12" y="9"/>
                    <a:pt x="12" y="9"/>
                    <a:pt x="12" y="9"/>
                  </a:cubicBezTo>
                  <a:cubicBezTo>
                    <a:pt x="12" y="10"/>
                    <a:pt x="11" y="12"/>
                    <a:pt x="9" y="11"/>
                  </a:cubicBezTo>
                  <a:cubicBezTo>
                    <a:pt x="8" y="11"/>
                    <a:pt x="7" y="10"/>
                    <a:pt x="7" y="9"/>
                  </a:cubicBezTo>
                  <a:cubicBezTo>
                    <a:pt x="7" y="9"/>
                    <a:pt x="7" y="9"/>
                    <a:pt x="7" y="9"/>
                  </a:cubicBezTo>
                  <a:cubicBezTo>
                    <a:pt x="6" y="10"/>
                    <a:pt x="5" y="10"/>
                    <a:pt x="4" y="11"/>
                  </a:cubicBezTo>
                  <a:cubicBezTo>
                    <a:pt x="2" y="12"/>
                    <a:pt x="0" y="9"/>
                    <a:pt x="2" y="8"/>
                  </a:cubicBezTo>
                  <a:cubicBezTo>
                    <a:pt x="3" y="8"/>
                    <a:pt x="4" y="7"/>
                    <a:pt x="4" y="6"/>
                  </a:cubicBezTo>
                  <a:cubicBezTo>
                    <a:pt x="6" y="6"/>
                    <a:pt x="7" y="7"/>
                    <a:pt x="7" y="8"/>
                  </a:cubicBezTo>
                  <a:cubicBezTo>
                    <a:pt x="8" y="6"/>
                    <a:pt x="8" y="6"/>
                    <a:pt x="8" y="6"/>
                  </a:cubicBezTo>
                  <a:cubicBezTo>
                    <a:pt x="8" y="5"/>
                    <a:pt x="9" y="4"/>
                    <a:pt x="10" y="4"/>
                  </a:cubicBezTo>
                  <a:cubicBezTo>
                    <a:pt x="10" y="4"/>
                    <a:pt x="10" y="4"/>
                    <a:pt x="10" y="4"/>
                  </a:cubicBezTo>
                  <a:cubicBezTo>
                    <a:pt x="8" y="4"/>
                    <a:pt x="9" y="1"/>
                    <a:pt x="11" y="1"/>
                  </a:cubicBezTo>
                  <a:cubicBezTo>
                    <a:pt x="11" y="1"/>
                    <a:pt x="12" y="1"/>
                    <a:pt x="12" y="1"/>
                  </a:cubicBezTo>
                  <a:cubicBezTo>
                    <a:pt x="12" y="1"/>
                    <a:pt x="13" y="0"/>
                    <a:pt x="14" y="0"/>
                  </a:cubicBezTo>
                  <a:cubicBezTo>
                    <a:pt x="15" y="1"/>
                    <a:pt x="15" y="1"/>
                    <a:pt x="15" y="1"/>
                  </a:cubicBezTo>
                  <a:cubicBezTo>
                    <a:pt x="16" y="0"/>
                    <a:pt x="16" y="0"/>
                    <a:pt x="16" y="0"/>
                  </a:cubicBezTo>
                  <a:cubicBezTo>
                    <a:pt x="16" y="0"/>
                    <a:pt x="17" y="0"/>
                    <a:pt x="17" y="1"/>
                  </a:cubicBezTo>
                  <a:cubicBezTo>
                    <a:pt x="18" y="0"/>
                    <a:pt x="20" y="0"/>
                    <a:pt x="20" y="2"/>
                  </a:cubicBezTo>
                  <a:cubicBezTo>
                    <a:pt x="21" y="2"/>
                    <a:pt x="21" y="2"/>
                    <a:pt x="21" y="2"/>
                  </a:cubicBezTo>
                  <a:cubicBezTo>
                    <a:pt x="21" y="2"/>
                    <a:pt x="21" y="2"/>
                    <a:pt x="21" y="2"/>
                  </a:cubicBezTo>
                  <a:cubicBezTo>
                    <a:pt x="22" y="3"/>
                    <a:pt x="22" y="4"/>
                    <a:pt x="22" y="5"/>
                  </a:cubicBezTo>
                  <a:cubicBezTo>
                    <a:pt x="22" y="6"/>
                    <a:pt x="21" y="7"/>
                    <a:pt x="21" y="8"/>
                  </a:cubicBezTo>
                  <a:cubicBezTo>
                    <a:pt x="21" y="9"/>
                    <a:pt x="21" y="9"/>
                    <a:pt x="21" y="9"/>
                  </a:cubicBezTo>
                  <a:cubicBezTo>
                    <a:pt x="21" y="9"/>
                    <a:pt x="22" y="9"/>
                    <a:pt x="22" y="9"/>
                  </a:cubicBezTo>
                  <a:cubicBezTo>
                    <a:pt x="23" y="8"/>
                    <a:pt x="23" y="8"/>
                    <a:pt x="23" y="8"/>
                  </a:cubicBezTo>
                  <a:cubicBezTo>
                    <a:pt x="24" y="7"/>
                    <a:pt x="25" y="8"/>
                    <a:pt x="26" y="9"/>
                  </a:cubicBezTo>
                  <a:cubicBezTo>
                    <a:pt x="27" y="11"/>
                    <a:pt x="25" y="14"/>
                    <a:pt x="26" y="17"/>
                  </a:cubicBezTo>
                  <a:cubicBezTo>
                    <a:pt x="26" y="19"/>
                    <a:pt x="22" y="20"/>
                    <a:pt x="21" y="18"/>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6"/>
            <p:cNvSpPr/>
            <p:nvPr/>
          </p:nvSpPr>
          <p:spPr bwMode="auto">
            <a:xfrm>
              <a:off x="2206625" y="2752726"/>
              <a:ext cx="76200" cy="73025"/>
            </a:xfrm>
            <a:custGeom>
              <a:avLst/>
              <a:gdLst>
                <a:gd name="T0" fmla="*/ 18 w 18"/>
                <a:gd name="T1" fmla="*/ 10 h 17"/>
                <a:gd name="T2" fmla="*/ 17 w 18"/>
                <a:gd name="T3" fmla="*/ 11 h 17"/>
                <a:gd name="T4" fmla="*/ 17 w 18"/>
                <a:gd name="T5" fmla="*/ 12 h 17"/>
                <a:gd name="T6" fmla="*/ 14 w 18"/>
                <a:gd name="T7" fmla="*/ 13 h 17"/>
                <a:gd name="T8" fmla="*/ 12 w 18"/>
                <a:gd name="T9" fmla="*/ 14 h 17"/>
                <a:gd name="T10" fmla="*/ 9 w 18"/>
                <a:gd name="T11" fmla="*/ 16 h 17"/>
                <a:gd name="T12" fmla="*/ 7 w 18"/>
                <a:gd name="T13" fmla="*/ 14 h 17"/>
                <a:gd name="T14" fmla="*/ 5 w 18"/>
                <a:gd name="T15" fmla="*/ 11 h 17"/>
                <a:gd name="T16" fmla="*/ 8 w 18"/>
                <a:gd name="T17" fmla="*/ 8 h 17"/>
                <a:gd name="T18" fmla="*/ 8 w 18"/>
                <a:gd name="T19" fmla="*/ 7 h 17"/>
                <a:gd name="T20" fmla="*/ 7 w 18"/>
                <a:gd name="T21" fmla="*/ 7 h 17"/>
                <a:gd name="T22" fmla="*/ 6 w 18"/>
                <a:gd name="T23" fmla="*/ 6 h 17"/>
                <a:gd name="T24" fmla="*/ 6 w 18"/>
                <a:gd name="T25" fmla="*/ 5 h 17"/>
                <a:gd name="T26" fmla="*/ 5 w 18"/>
                <a:gd name="T27" fmla="*/ 5 h 17"/>
                <a:gd name="T28" fmla="*/ 3 w 18"/>
                <a:gd name="T29" fmla="*/ 6 h 17"/>
                <a:gd name="T30" fmla="*/ 3 w 18"/>
                <a:gd name="T31" fmla="*/ 1 h 17"/>
                <a:gd name="T32" fmla="*/ 4 w 18"/>
                <a:gd name="T33" fmla="*/ 1 h 17"/>
                <a:gd name="T34" fmla="*/ 4 w 18"/>
                <a:gd name="T35" fmla="*/ 0 h 17"/>
                <a:gd name="T36" fmla="*/ 6 w 18"/>
                <a:gd name="T37" fmla="*/ 0 h 17"/>
                <a:gd name="T38" fmla="*/ 8 w 18"/>
                <a:gd name="T39" fmla="*/ 3 h 17"/>
                <a:gd name="T40" fmla="*/ 9 w 18"/>
                <a:gd name="T41" fmla="*/ 3 h 17"/>
                <a:gd name="T42" fmla="*/ 9 w 18"/>
                <a:gd name="T43" fmla="*/ 4 h 17"/>
                <a:gd name="T44" fmla="*/ 11 w 18"/>
                <a:gd name="T45" fmla="*/ 3 h 17"/>
                <a:gd name="T46" fmla="*/ 13 w 18"/>
                <a:gd name="T47" fmla="*/ 5 h 17"/>
                <a:gd name="T48" fmla="*/ 13 w 18"/>
                <a:gd name="T49" fmla="*/ 5 h 17"/>
                <a:gd name="T50" fmla="*/ 18 w 18"/>
                <a:gd name="T51" fmla="*/ 6 h 17"/>
                <a:gd name="T52" fmla="*/ 17 w 18"/>
                <a:gd name="T53" fmla="*/ 7 h 17"/>
                <a:gd name="T54" fmla="*/ 17 w 18"/>
                <a:gd name="T55" fmla="*/ 7 h 17"/>
                <a:gd name="T56" fmla="*/ 18 w 18"/>
                <a:gd name="T57" fmla="*/ 8 h 17"/>
                <a:gd name="T58" fmla="*/ 18 w 18"/>
                <a:gd name="T5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7">
                  <a:moveTo>
                    <a:pt x="18" y="10"/>
                  </a:moveTo>
                  <a:cubicBezTo>
                    <a:pt x="18" y="10"/>
                    <a:pt x="17" y="11"/>
                    <a:pt x="17" y="11"/>
                  </a:cubicBezTo>
                  <a:cubicBezTo>
                    <a:pt x="17" y="12"/>
                    <a:pt x="17" y="12"/>
                    <a:pt x="17" y="12"/>
                  </a:cubicBezTo>
                  <a:cubicBezTo>
                    <a:pt x="16" y="13"/>
                    <a:pt x="15" y="13"/>
                    <a:pt x="14" y="13"/>
                  </a:cubicBezTo>
                  <a:cubicBezTo>
                    <a:pt x="14" y="13"/>
                    <a:pt x="13" y="14"/>
                    <a:pt x="12" y="14"/>
                  </a:cubicBezTo>
                  <a:cubicBezTo>
                    <a:pt x="12" y="16"/>
                    <a:pt x="11" y="17"/>
                    <a:pt x="9" y="16"/>
                  </a:cubicBezTo>
                  <a:cubicBezTo>
                    <a:pt x="8" y="16"/>
                    <a:pt x="7" y="15"/>
                    <a:pt x="7" y="14"/>
                  </a:cubicBezTo>
                  <a:cubicBezTo>
                    <a:pt x="6" y="14"/>
                    <a:pt x="4" y="12"/>
                    <a:pt x="5" y="11"/>
                  </a:cubicBezTo>
                  <a:cubicBezTo>
                    <a:pt x="5" y="9"/>
                    <a:pt x="6" y="8"/>
                    <a:pt x="8" y="8"/>
                  </a:cubicBezTo>
                  <a:cubicBezTo>
                    <a:pt x="8" y="7"/>
                    <a:pt x="8" y="7"/>
                    <a:pt x="8" y="7"/>
                  </a:cubicBezTo>
                  <a:cubicBezTo>
                    <a:pt x="7" y="7"/>
                    <a:pt x="7" y="7"/>
                    <a:pt x="7" y="7"/>
                  </a:cubicBezTo>
                  <a:cubicBezTo>
                    <a:pt x="6" y="7"/>
                    <a:pt x="6" y="7"/>
                    <a:pt x="6" y="6"/>
                  </a:cubicBezTo>
                  <a:cubicBezTo>
                    <a:pt x="6" y="5"/>
                    <a:pt x="6" y="5"/>
                    <a:pt x="6" y="5"/>
                  </a:cubicBezTo>
                  <a:cubicBezTo>
                    <a:pt x="5" y="5"/>
                    <a:pt x="5" y="5"/>
                    <a:pt x="5" y="5"/>
                  </a:cubicBezTo>
                  <a:cubicBezTo>
                    <a:pt x="5" y="6"/>
                    <a:pt x="4" y="6"/>
                    <a:pt x="3" y="6"/>
                  </a:cubicBezTo>
                  <a:cubicBezTo>
                    <a:pt x="0" y="5"/>
                    <a:pt x="1" y="1"/>
                    <a:pt x="3" y="1"/>
                  </a:cubicBezTo>
                  <a:cubicBezTo>
                    <a:pt x="4" y="1"/>
                    <a:pt x="4" y="1"/>
                    <a:pt x="4" y="1"/>
                  </a:cubicBezTo>
                  <a:cubicBezTo>
                    <a:pt x="4" y="0"/>
                    <a:pt x="4" y="0"/>
                    <a:pt x="4" y="0"/>
                  </a:cubicBezTo>
                  <a:cubicBezTo>
                    <a:pt x="5" y="0"/>
                    <a:pt x="6" y="0"/>
                    <a:pt x="6" y="0"/>
                  </a:cubicBezTo>
                  <a:cubicBezTo>
                    <a:pt x="7" y="1"/>
                    <a:pt x="8" y="2"/>
                    <a:pt x="8" y="3"/>
                  </a:cubicBezTo>
                  <a:cubicBezTo>
                    <a:pt x="8" y="3"/>
                    <a:pt x="9" y="3"/>
                    <a:pt x="9" y="3"/>
                  </a:cubicBezTo>
                  <a:cubicBezTo>
                    <a:pt x="9" y="4"/>
                    <a:pt x="9" y="4"/>
                    <a:pt x="9" y="4"/>
                  </a:cubicBezTo>
                  <a:cubicBezTo>
                    <a:pt x="10" y="3"/>
                    <a:pt x="10" y="3"/>
                    <a:pt x="11" y="3"/>
                  </a:cubicBezTo>
                  <a:cubicBezTo>
                    <a:pt x="12" y="4"/>
                    <a:pt x="13" y="4"/>
                    <a:pt x="13" y="5"/>
                  </a:cubicBezTo>
                  <a:cubicBezTo>
                    <a:pt x="13" y="5"/>
                    <a:pt x="13" y="5"/>
                    <a:pt x="13" y="5"/>
                  </a:cubicBezTo>
                  <a:cubicBezTo>
                    <a:pt x="14" y="2"/>
                    <a:pt x="18" y="3"/>
                    <a:pt x="18" y="6"/>
                  </a:cubicBezTo>
                  <a:cubicBezTo>
                    <a:pt x="18" y="6"/>
                    <a:pt x="17" y="7"/>
                    <a:pt x="17" y="7"/>
                  </a:cubicBezTo>
                  <a:cubicBezTo>
                    <a:pt x="17" y="7"/>
                    <a:pt x="17" y="7"/>
                    <a:pt x="17" y="7"/>
                  </a:cubicBezTo>
                  <a:cubicBezTo>
                    <a:pt x="17" y="11"/>
                    <a:pt x="18" y="8"/>
                    <a:pt x="18" y="8"/>
                  </a:cubicBezTo>
                  <a:cubicBezTo>
                    <a:pt x="18" y="9"/>
                    <a:pt x="18" y="10"/>
                    <a:pt x="18"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7"/>
            <p:cNvSpPr/>
            <p:nvPr/>
          </p:nvSpPr>
          <p:spPr bwMode="auto">
            <a:xfrm>
              <a:off x="2133600" y="2027238"/>
              <a:ext cx="314325" cy="317500"/>
            </a:xfrm>
            <a:custGeom>
              <a:avLst/>
              <a:gdLst>
                <a:gd name="T0" fmla="*/ 43 w 74"/>
                <a:gd name="T1" fmla="*/ 68 h 75"/>
                <a:gd name="T2" fmla="*/ 29 w 74"/>
                <a:gd name="T3" fmla="*/ 75 h 75"/>
                <a:gd name="T4" fmla="*/ 25 w 74"/>
                <a:gd name="T5" fmla="*/ 72 h 75"/>
                <a:gd name="T6" fmla="*/ 25 w 74"/>
                <a:gd name="T7" fmla="*/ 65 h 75"/>
                <a:gd name="T8" fmla="*/ 23 w 74"/>
                <a:gd name="T9" fmla="*/ 66 h 75"/>
                <a:gd name="T10" fmla="*/ 23 w 74"/>
                <a:gd name="T11" fmla="*/ 67 h 75"/>
                <a:gd name="T12" fmla="*/ 11 w 74"/>
                <a:gd name="T13" fmla="*/ 70 h 75"/>
                <a:gd name="T14" fmla="*/ 6 w 74"/>
                <a:gd name="T15" fmla="*/ 64 h 75"/>
                <a:gd name="T16" fmla="*/ 10 w 74"/>
                <a:gd name="T17" fmla="*/ 53 h 75"/>
                <a:gd name="T18" fmla="*/ 4 w 74"/>
                <a:gd name="T19" fmla="*/ 44 h 75"/>
                <a:gd name="T20" fmla="*/ 6 w 74"/>
                <a:gd name="T21" fmla="*/ 38 h 75"/>
                <a:gd name="T22" fmla="*/ 11 w 74"/>
                <a:gd name="T23" fmla="*/ 36 h 75"/>
                <a:gd name="T24" fmla="*/ 4 w 74"/>
                <a:gd name="T25" fmla="*/ 31 h 75"/>
                <a:gd name="T26" fmla="*/ 4 w 74"/>
                <a:gd name="T27" fmla="*/ 22 h 75"/>
                <a:gd name="T28" fmla="*/ 16 w 74"/>
                <a:gd name="T29" fmla="*/ 19 h 75"/>
                <a:gd name="T30" fmla="*/ 28 w 74"/>
                <a:gd name="T31" fmla="*/ 17 h 75"/>
                <a:gd name="T32" fmla="*/ 24 w 74"/>
                <a:gd name="T33" fmla="*/ 11 h 75"/>
                <a:gd name="T34" fmla="*/ 32 w 74"/>
                <a:gd name="T35" fmla="*/ 5 h 75"/>
                <a:gd name="T36" fmla="*/ 42 w 74"/>
                <a:gd name="T37" fmla="*/ 14 h 75"/>
                <a:gd name="T38" fmla="*/ 45 w 74"/>
                <a:gd name="T39" fmla="*/ 3 h 75"/>
                <a:gd name="T40" fmla="*/ 55 w 74"/>
                <a:gd name="T41" fmla="*/ 7 h 75"/>
                <a:gd name="T42" fmla="*/ 54 w 74"/>
                <a:gd name="T43" fmla="*/ 19 h 75"/>
                <a:gd name="T44" fmla="*/ 54 w 74"/>
                <a:gd name="T45" fmla="*/ 20 h 75"/>
                <a:gd name="T46" fmla="*/ 54 w 74"/>
                <a:gd name="T47" fmla="*/ 20 h 75"/>
                <a:gd name="T48" fmla="*/ 65 w 74"/>
                <a:gd name="T49" fmla="*/ 14 h 75"/>
                <a:gd name="T50" fmla="*/ 70 w 74"/>
                <a:gd name="T51" fmla="*/ 19 h 75"/>
                <a:gd name="T52" fmla="*/ 67 w 74"/>
                <a:gd name="T53" fmla="*/ 31 h 75"/>
                <a:gd name="T54" fmla="*/ 73 w 74"/>
                <a:gd name="T55" fmla="*/ 41 h 75"/>
                <a:gd name="T56" fmla="*/ 70 w 74"/>
                <a:gd name="T57" fmla="*/ 49 h 75"/>
                <a:gd name="T58" fmla="*/ 59 w 74"/>
                <a:gd name="T59" fmla="*/ 48 h 75"/>
                <a:gd name="T60" fmla="*/ 65 w 74"/>
                <a:gd name="T61" fmla="*/ 55 h 75"/>
                <a:gd name="T62" fmla="*/ 60 w 74"/>
                <a:gd name="T63" fmla="*/ 64 h 75"/>
                <a:gd name="T64" fmla="*/ 53 w 74"/>
                <a:gd name="T65" fmla="*/ 61 h 75"/>
                <a:gd name="T66" fmla="*/ 53 w 74"/>
                <a:gd name="T67" fmla="*/ 65 h 75"/>
                <a:gd name="T68" fmla="*/ 48 w 74"/>
                <a:gd name="T69" fmla="*/ 70 h 75"/>
                <a:gd name="T70" fmla="*/ 43 w 74"/>
                <a:gd name="T71"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75">
                  <a:moveTo>
                    <a:pt x="43" y="68"/>
                  </a:moveTo>
                  <a:cubicBezTo>
                    <a:pt x="39" y="72"/>
                    <a:pt x="35" y="75"/>
                    <a:pt x="29" y="75"/>
                  </a:cubicBezTo>
                  <a:cubicBezTo>
                    <a:pt x="27" y="75"/>
                    <a:pt x="25" y="74"/>
                    <a:pt x="25" y="72"/>
                  </a:cubicBezTo>
                  <a:cubicBezTo>
                    <a:pt x="25" y="70"/>
                    <a:pt x="25" y="67"/>
                    <a:pt x="25" y="65"/>
                  </a:cubicBezTo>
                  <a:cubicBezTo>
                    <a:pt x="25" y="66"/>
                    <a:pt x="24" y="66"/>
                    <a:pt x="23" y="66"/>
                  </a:cubicBezTo>
                  <a:cubicBezTo>
                    <a:pt x="23" y="67"/>
                    <a:pt x="23" y="67"/>
                    <a:pt x="23" y="67"/>
                  </a:cubicBezTo>
                  <a:cubicBezTo>
                    <a:pt x="19" y="69"/>
                    <a:pt x="15" y="70"/>
                    <a:pt x="11" y="70"/>
                  </a:cubicBezTo>
                  <a:cubicBezTo>
                    <a:pt x="8" y="70"/>
                    <a:pt x="5" y="67"/>
                    <a:pt x="6" y="64"/>
                  </a:cubicBezTo>
                  <a:cubicBezTo>
                    <a:pt x="6" y="60"/>
                    <a:pt x="8" y="56"/>
                    <a:pt x="10" y="53"/>
                  </a:cubicBezTo>
                  <a:cubicBezTo>
                    <a:pt x="6" y="52"/>
                    <a:pt x="5" y="48"/>
                    <a:pt x="4" y="44"/>
                  </a:cubicBezTo>
                  <a:cubicBezTo>
                    <a:pt x="4" y="42"/>
                    <a:pt x="4" y="39"/>
                    <a:pt x="6" y="38"/>
                  </a:cubicBezTo>
                  <a:cubicBezTo>
                    <a:pt x="8" y="37"/>
                    <a:pt x="9" y="37"/>
                    <a:pt x="11" y="36"/>
                  </a:cubicBezTo>
                  <a:cubicBezTo>
                    <a:pt x="9" y="35"/>
                    <a:pt x="7" y="33"/>
                    <a:pt x="4" y="31"/>
                  </a:cubicBezTo>
                  <a:cubicBezTo>
                    <a:pt x="1" y="29"/>
                    <a:pt x="0" y="24"/>
                    <a:pt x="4" y="22"/>
                  </a:cubicBezTo>
                  <a:cubicBezTo>
                    <a:pt x="7" y="21"/>
                    <a:pt x="12" y="19"/>
                    <a:pt x="16" y="19"/>
                  </a:cubicBezTo>
                  <a:cubicBezTo>
                    <a:pt x="19" y="18"/>
                    <a:pt x="24" y="17"/>
                    <a:pt x="28" y="17"/>
                  </a:cubicBezTo>
                  <a:cubicBezTo>
                    <a:pt x="27" y="15"/>
                    <a:pt x="25" y="13"/>
                    <a:pt x="24" y="11"/>
                  </a:cubicBezTo>
                  <a:cubicBezTo>
                    <a:pt x="23" y="7"/>
                    <a:pt x="28" y="2"/>
                    <a:pt x="32" y="5"/>
                  </a:cubicBezTo>
                  <a:cubicBezTo>
                    <a:pt x="36" y="7"/>
                    <a:pt x="39" y="11"/>
                    <a:pt x="42" y="14"/>
                  </a:cubicBezTo>
                  <a:cubicBezTo>
                    <a:pt x="41" y="11"/>
                    <a:pt x="42" y="7"/>
                    <a:pt x="45" y="3"/>
                  </a:cubicBezTo>
                  <a:cubicBezTo>
                    <a:pt x="48" y="0"/>
                    <a:pt x="55" y="2"/>
                    <a:pt x="55" y="7"/>
                  </a:cubicBezTo>
                  <a:cubicBezTo>
                    <a:pt x="55" y="11"/>
                    <a:pt x="54" y="15"/>
                    <a:pt x="54" y="19"/>
                  </a:cubicBezTo>
                  <a:cubicBezTo>
                    <a:pt x="54" y="20"/>
                    <a:pt x="54" y="20"/>
                    <a:pt x="54" y="20"/>
                  </a:cubicBezTo>
                  <a:cubicBezTo>
                    <a:pt x="54" y="20"/>
                    <a:pt x="54" y="20"/>
                    <a:pt x="54" y="20"/>
                  </a:cubicBezTo>
                  <a:cubicBezTo>
                    <a:pt x="57" y="16"/>
                    <a:pt x="60" y="15"/>
                    <a:pt x="65" y="14"/>
                  </a:cubicBezTo>
                  <a:cubicBezTo>
                    <a:pt x="68" y="14"/>
                    <a:pt x="70" y="17"/>
                    <a:pt x="70" y="19"/>
                  </a:cubicBezTo>
                  <a:cubicBezTo>
                    <a:pt x="71" y="24"/>
                    <a:pt x="69" y="28"/>
                    <a:pt x="67" y="31"/>
                  </a:cubicBezTo>
                  <a:cubicBezTo>
                    <a:pt x="70" y="34"/>
                    <a:pt x="72" y="37"/>
                    <a:pt x="73" y="41"/>
                  </a:cubicBezTo>
                  <a:cubicBezTo>
                    <a:pt x="74" y="44"/>
                    <a:pt x="73" y="48"/>
                    <a:pt x="70" y="49"/>
                  </a:cubicBezTo>
                  <a:cubicBezTo>
                    <a:pt x="66" y="50"/>
                    <a:pt x="63" y="50"/>
                    <a:pt x="59" y="48"/>
                  </a:cubicBezTo>
                  <a:cubicBezTo>
                    <a:pt x="61" y="51"/>
                    <a:pt x="63" y="53"/>
                    <a:pt x="65" y="55"/>
                  </a:cubicBezTo>
                  <a:cubicBezTo>
                    <a:pt x="69" y="58"/>
                    <a:pt x="65" y="65"/>
                    <a:pt x="60" y="64"/>
                  </a:cubicBezTo>
                  <a:cubicBezTo>
                    <a:pt x="57" y="64"/>
                    <a:pt x="55" y="63"/>
                    <a:pt x="53" y="61"/>
                  </a:cubicBezTo>
                  <a:cubicBezTo>
                    <a:pt x="53" y="63"/>
                    <a:pt x="53" y="64"/>
                    <a:pt x="53" y="65"/>
                  </a:cubicBezTo>
                  <a:cubicBezTo>
                    <a:pt x="53" y="68"/>
                    <a:pt x="51" y="71"/>
                    <a:pt x="48" y="70"/>
                  </a:cubicBezTo>
                  <a:cubicBezTo>
                    <a:pt x="46" y="69"/>
                    <a:pt x="44" y="69"/>
                    <a:pt x="43" y="68"/>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8"/>
            <p:cNvSpPr/>
            <p:nvPr/>
          </p:nvSpPr>
          <p:spPr bwMode="auto">
            <a:xfrm>
              <a:off x="2239963" y="2146301"/>
              <a:ext cx="71438" cy="101600"/>
            </a:xfrm>
            <a:custGeom>
              <a:avLst/>
              <a:gdLst>
                <a:gd name="T0" fmla="*/ 2 w 17"/>
                <a:gd name="T1" fmla="*/ 20 h 24"/>
                <a:gd name="T2" fmla="*/ 3 w 17"/>
                <a:gd name="T3" fmla="*/ 19 h 24"/>
                <a:gd name="T4" fmla="*/ 4 w 17"/>
                <a:gd name="T5" fmla="*/ 18 h 24"/>
                <a:gd name="T6" fmla="*/ 6 w 17"/>
                <a:gd name="T7" fmla="*/ 17 h 24"/>
                <a:gd name="T8" fmla="*/ 7 w 17"/>
                <a:gd name="T9" fmla="*/ 18 h 24"/>
                <a:gd name="T10" fmla="*/ 8 w 17"/>
                <a:gd name="T11" fmla="*/ 17 h 24"/>
                <a:gd name="T12" fmla="*/ 8 w 17"/>
                <a:gd name="T13" fmla="*/ 17 h 24"/>
                <a:gd name="T14" fmla="*/ 5 w 17"/>
                <a:gd name="T15" fmla="*/ 16 h 24"/>
                <a:gd name="T16" fmla="*/ 5 w 17"/>
                <a:gd name="T17" fmla="*/ 13 h 24"/>
                <a:gd name="T18" fmla="*/ 5 w 17"/>
                <a:gd name="T19" fmla="*/ 12 h 24"/>
                <a:gd name="T20" fmla="*/ 8 w 17"/>
                <a:gd name="T21" fmla="*/ 11 h 24"/>
                <a:gd name="T22" fmla="*/ 9 w 17"/>
                <a:gd name="T23" fmla="*/ 10 h 24"/>
                <a:gd name="T24" fmla="*/ 6 w 17"/>
                <a:gd name="T25" fmla="*/ 8 h 24"/>
                <a:gd name="T26" fmla="*/ 7 w 17"/>
                <a:gd name="T27" fmla="*/ 6 h 24"/>
                <a:gd name="T28" fmla="*/ 7 w 17"/>
                <a:gd name="T29" fmla="*/ 6 h 24"/>
                <a:gd name="T30" fmla="*/ 5 w 17"/>
                <a:gd name="T31" fmla="*/ 4 h 24"/>
                <a:gd name="T32" fmla="*/ 7 w 17"/>
                <a:gd name="T33" fmla="*/ 1 h 24"/>
                <a:gd name="T34" fmla="*/ 9 w 17"/>
                <a:gd name="T35" fmla="*/ 3 h 24"/>
                <a:gd name="T36" fmla="*/ 9 w 17"/>
                <a:gd name="T37" fmla="*/ 6 h 24"/>
                <a:gd name="T38" fmla="*/ 9 w 17"/>
                <a:gd name="T39" fmla="*/ 6 h 24"/>
                <a:gd name="T40" fmla="*/ 11 w 17"/>
                <a:gd name="T41" fmla="*/ 8 h 24"/>
                <a:gd name="T42" fmla="*/ 11 w 17"/>
                <a:gd name="T43" fmla="*/ 8 h 24"/>
                <a:gd name="T44" fmla="*/ 14 w 17"/>
                <a:gd name="T45" fmla="*/ 8 h 24"/>
                <a:gd name="T46" fmla="*/ 15 w 17"/>
                <a:gd name="T47" fmla="*/ 9 h 24"/>
                <a:gd name="T48" fmla="*/ 16 w 17"/>
                <a:gd name="T49" fmla="*/ 11 h 24"/>
                <a:gd name="T50" fmla="*/ 16 w 17"/>
                <a:gd name="T51" fmla="*/ 11 h 24"/>
                <a:gd name="T52" fmla="*/ 16 w 17"/>
                <a:gd name="T53" fmla="*/ 12 h 24"/>
                <a:gd name="T54" fmla="*/ 16 w 17"/>
                <a:gd name="T55" fmla="*/ 13 h 24"/>
                <a:gd name="T56" fmla="*/ 16 w 17"/>
                <a:gd name="T57" fmla="*/ 16 h 24"/>
                <a:gd name="T58" fmla="*/ 16 w 17"/>
                <a:gd name="T59" fmla="*/ 17 h 24"/>
                <a:gd name="T60" fmla="*/ 16 w 17"/>
                <a:gd name="T61" fmla="*/ 17 h 24"/>
                <a:gd name="T62" fmla="*/ 14 w 17"/>
                <a:gd name="T63" fmla="*/ 18 h 24"/>
                <a:gd name="T64" fmla="*/ 10 w 17"/>
                <a:gd name="T65" fmla="*/ 18 h 24"/>
                <a:gd name="T66" fmla="*/ 10 w 17"/>
                <a:gd name="T67" fmla="*/ 18 h 24"/>
                <a:gd name="T68" fmla="*/ 10 w 17"/>
                <a:gd name="T69" fmla="*/ 19 h 24"/>
                <a:gd name="T70" fmla="*/ 11 w 17"/>
                <a:gd name="T71" fmla="*/ 19 h 24"/>
                <a:gd name="T72" fmla="*/ 10 w 17"/>
                <a:gd name="T73" fmla="*/ 22 h 24"/>
                <a:gd name="T74" fmla="*/ 4 w 17"/>
                <a:gd name="T75" fmla="*/ 24 h 24"/>
                <a:gd name="T76" fmla="*/ 2 w 17"/>
                <a:gd name="T7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2" y="20"/>
                  </a:moveTo>
                  <a:cubicBezTo>
                    <a:pt x="2" y="20"/>
                    <a:pt x="3" y="19"/>
                    <a:pt x="3" y="19"/>
                  </a:cubicBezTo>
                  <a:cubicBezTo>
                    <a:pt x="3" y="19"/>
                    <a:pt x="3" y="18"/>
                    <a:pt x="4" y="18"/>
                  </a:cubicBezTo>
                  <a:cubicBezTo>
                    <a:pt x="5" y="17"/>
                    <a:pt x="6" y="17"/>
                    <a:pt x="6" y="17"/>
                  </a:cubicBezTo>
                  <a:cubicBezTo>
                    <a:pt x="7" y="17"/>
                    <a:pt x="7" y="17"/>
                    <a:pt x="7" y="18"/>
                  </a:cubicBezTo>
                  <a:cubicBezTo>
                    <a:pt x="8" y="17"/>
                    <a:pt x="8" y="17"/>
                    <a:pt x="8" y="17"/>
                  </a:cubicBezTo>
                  <a:cubicBezTo>
                    <a:pt x="8" y="17"/>
                    <a:pt x="8" y="17"/>
                    <a:pt x="8" y="17"/>
                  </a:cubicBezTo>
                  <a:cubicBezTo>
                    <a:pt x="6" y="17"/>
                    <a:pt x="6" y="17"/>
                    <a:pt x="5" y="16"/>
                  </a:cubicBezTo>
                  <a:cubicBezTo>
                    <a:pt x="3" y="15"/>
                    <a:pt x="4" y="13"/>
                    <a:pt x="5" y="13"/>
                  </a:cubicBezTo>
                  <a:cubicBezTo>
                    <a:pt x="5" y="12"/>
                    <a:pt x="5" y="12"/>
                    <a:pt x="5" y="12"/>
                  </a:cubicBezTo>
                  <a:cubicBezTo>
                    <a:pt x="5" y="11"/>
                    <a:pt x="7" y="10"/>
                    <a:pt x="8" y="11"/>
                  </a:cubicBezTo>
                  <a:cubicBezTo>
                    <a:pt x="9" y="10"/>
                    <a:pt x="9" y="10"/>
                    <a:pt x="9" y="10"/>
                  </a:cubicBezTo>
                  <a:cubicBezTo>
                    <a:pt x="7" y="11"/>
                    <a:pt x="6" y="10"/>
                    <a:pt x="6" y="8"/>
                  </a:cubicBezTo>
                  <a:cubicBezTo>
                    <a:pt x="6" y="7"/>
                    <a:pt x="6" y="6"/>
                    <a:pt x="7" y="6"/>
                  </a:cubicBezTo>
                  <a:cubicBezTo>
                    <a:pt x="7" y="6"/>
                    <a:pt x="7" y="6"/>
                    <a:pt x="7" y="6"/>
                  </a:cubicBezTo>
                  <a:cubicBezTo>
                    <a:pt x="6" y="5"/>
                    <a:pt x="6" y="4"/>
                    <a:pt x="5" y="4"/>
                  </a:cubicBezTo>
                  <a:cubicBezTo>
                    <a:pt x="4" y="2"/>
                    <a:pt x="6" y="0"/>
                    <a:pt x="7" y="1"/>
                  </a:cubicBezTo>
                  <a:cubicBezTo>
                    <a:pt x="8" y="2"/>
                    <a:pt x="8" y="2"/>
                    <a:pt x="9" y="3"/>
                  </a:cubicBezTo>
                  <a:cubicBezTo>
                    <a:pt x="10" y="4"/>
                    <a:pt x="9" y="5"/>
                    <a:pt x="9" y="6"/>
                  </a:cubicBezTo>
                  <a:cubicBezTo>
                    <a:pt x="9" y="6"/>
                    <a:pt x="9" y="6"/>
                    <a:pt x="9" y="6"/>
                  </a:cubicBezTo>
                  <a:cubicBezTo>
                    <a:pt x="10" y="6"/>
                    <a:pt x="11" y="7"/>
                    <a:pt x="11" y="8"/>
                  </a:cubicBezTo>
                  <a:cubicBezTo>
                    <a:pt x="11" y="8"/>
                    <a:pt x="11" y="8"/>
                    <a:pt x="11" y="8"/>
                  </a:cubicBezTo>
                  <a:cubicBezTo>
                    <a:pt x="11" y="6"/>
                    <a:pt x="14" y="6"/>
                    <a:pt x="14" y="8"/>
                  </a:cubicBezTo>
                  <a:cubicBezTo>
                    <a:pt x="14" y="8"/>
                    <a:pt x="14" y="9"/>
                    <a:pt x="15" y="9"/>
                  </a:cubicBezTo>
                  <a:cubicBezTo>
                    <a:pt x="15" y="9"/>
                    <a:pt x="16" y="10"/>
                    <a:pt x="16" y="11"/>
                  </a:cubicBezTo>
                  <a:cubicBezTo>
                    <a:pt x="16" y="11"/>
                    <a:pt x="16" y="11"/>
                    <a:pt x="16" y="11"/>
                  </a:cubicBezTo>
                  <a:cubicBezTo>
                    <a:pt x="16" y="12"/>
                    <a:pt x="16" y="12"/>
                    <a:pt x="16" y="12"/>
                  </a:cubicBezTo>
                  <a:cubicBezTo>
                    <a:pt x="17" y="12"/>
                    <a:pt x="17" y="13"/>
                    <a:pt x="16" y="13"/>
                  </a:cubicBezTo>
                  <a:cubicBezTo>
                    <a:pt x="17" y="14"/>
                    <a:pt x="17" y="16"/>
                    <a:pt x="16" y="16"/>
                  </a:cubicBezTo>
                  <a:cubicBezTo>
                    <a:pt x="16" y="17"/>
                    <a:pt x="16" y="17"/>
                    <a:pt x="16" y="17"/>
                  </a:cubicBezTo>
                  <a:cubicBezTo>
                    <a:pt x="16" y="17"/>
                    <a:pt x="16" y="17"/>
                    <a:pt x="16" y="17"/>
                  </a:cubicBezTo>
                  <a:cubicBezTo>
                    <a:pt x="15" y="17"/>
                    <a:pt x="15" y="18"/>
                    <a:pt x="14" y="18"/>
                  </a:cubicBezTo>
                  <a:cubicBezTo>
                    <a:pt x="13" y="18"/>
                    <a:pt x="12" y="18"/>
                    <a:pt x="10" y="18"/>
                  </a:cubicBezTo>
                  <a:cubicBezTo>
                    <a:pt x="10" y="18"/>
                    <a:pt x="10" y="18"/>
                    <a:pt x="10" y="18"/>
                  </a:cubicBezTo>
                  <a:cubicBezTo>
                    <a:pt x="10" y="18"/>
                    <a:pt x="10" y="19"/>
                    <a:pt x="10" y="19"/>
                  </a:cubicBezTo>
                  <a:cubicBezTo>
                    <a:pt x="11" y="19"/>
                    <a:pt x="11" y="19"/>
                    <a:pt x="11" y="19"/>
                  </a:cubicBezTo>
                  <a:cubicBezTo>
                    <a:pt x="12" y="20"/>
                    <a:pt x="11" y="22"/>
                    <a:pt x="10" y="22"/>
                  </a:cubicBezTo>
                  <a:cubicBezTo>
                    <a:pt x="9" y="24"/>
                    <a:pt x="6" y="23"/>
                    <a:pt x="4" y="24"/>
                  </a:cubicBezTo>
                  <a:cubicBezTo>
                    <a:pt x="2" y="24"/>
                    <a:pt x="0" y="21"/>
                    <a:pt x="2"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9"/>
            <p:cNvSpPr/>
            <p:nvPr/>
          </p:nvSpPr>
          <p:spPr bwMode="auto">
            <a:xfrm>
              <a:off x="2282825" y="2116138"/>
              <a:ext cx="58738" cy="71438"/>
            </a:xfrm>
            <a:custGeom>
              <a:avLst/>
              <a:gdLst>
                <a:gd name="T0" fmla="*/ 7 w 14"/>
                <a:gd name="T1" fmla="*/ 17 h 17"/>
                <a:gd name="T2" fmla="*/ 6 w 14"/>
                <a:gd name="T3" fmla="*/ 16 h 17"/>
                <a:gd name="T4" fmla="*/ 6 w 14"/>
                <a:gd name="T5" fmla="*/ 16 h 17"/>
                <a:gd name="T6" fmla="*/ 4 w 14"/>
                <a:gd name="T7" fmla="*/ 15 h 17"/>
                <a:gd name="T8" fmla="*/ 3 w 14"/>
                <a:gd name="T9" fmla="*/ 13 h 17"/>
                <a:gd name="T10" fmla="*/ 0 w 14"/>
                <a:gd name="T11" fmla="*/ 11 h 17"/>
                <a:gd name="T12" fmla="*/ 2 w 14"/>
                <a:gd name="T13" fmla="*/ 8 h 17"/>
                <a:gd name="T14" fmla="*/ 4 w 14"/>
                <a:gd name="T15" fmla="*/ 5 h 17"/>
                <a:gd name="T16" fmla="*/ 8 w 14"/>
                <a:gd name="T17" fmla="*/ 8 h 17"/>
                <a:gd name="T18" fmla="*/ 8 w 14"/>
                <a:gd name="T19" fmla="*/ 8 h 17"/>
                <a:gd name="T20" fmla="*/ 8 w 14"/>
                <a:gd name="T21" fmla="*/ 7 h 17"/>
                <a:gd name="T22" fmla="*/ 9 w 14"/>
                <a:gd name="T23" fmla="*/ 5 h 17"/>
                <a:gd name="T24" fmla="*/ 9 w 14"/>
                <a:gd name="T25" fmla="*/ 5 h 17"/>
                <a:gd name="T26" fmla="*/ 9 w 14"/>
                <a:gd name="T27" fmla="*/ 5 h 17"/>
                <a:gd name="T28" fmla="*/ 9 w 14"/>
                <a:gd name="T29" fmla="*/ 3 h 17"/>
                <a:gd name="T30" fmla="*/ 13 w 14"/>
                <a:gd name="T31" fmla="*/ 3 h 17"/>
                <a:gd name="T32" fmla="*/ 13 w 14"/>
                <a:gd name="T33" fmla="*/ 3 h 17"/>
                <a:gd name="T34" fmla="*/ 13 w 14"/>
                <a:gd name="T35" fmla="*/ 3 h 17"/>
                <a:gd name="T36" fmla="*/ 14 w 14"/>
                <a:gd name="T37" fmla="*/ 5 h 17"/>
                <a:gd name="T38" fmla="*/ 12 w 14"/>
                <a:gd name="T39" fmla="*/ 7 h 17"/>
                <a:gd name="T40" fmla="*/ 11 w 14"/>
                <a:gd name="T41" fmla="*/ 8 h 17"/>
                <a:gd name="T42" fmla="*/ 11 w 14"/>
                <a:gd name="T43" fmla="*/ 9 h 17"/>
                <a:gd name="T44" fmla="*/ 12 w 14"/>
                <a:gd name="T45" fmla="*/ 10 h 17"/>
                <a:gd name="T46" fmla="*/ 11 w 14"/>
                <a:gd name="T47" fmla="*/ 12 h 17"/>
                <a:gd name="T48" fmla="*/ 11 w 14"/>
                <a:gd name="T49" fmla="*/ 12 h 17"/>
                <a:gd name="T50" fmla="*/ 10 w 14"/>
                <a:gd name="T51" fmla="*/ 16 h 17"/>
                <a:gd name="T52" fmla="*/ 8 w 14"/>
                <a:gd name="T53" fmla="*/ 16 h 17"/>
                <a:gd name="T54" fmla="*/ 8 w 14"/>
                <a:gd name="T55" fmla="*/ 16 h 17"/>
                <a:gd name="T56" fmla="*/ 8 w 14"/>
                <a:gd name="T57" fmla="*/ 17 h 17"/>
                <a:gd name="T58" fmla="*/ 7 w 14"/>
                <a:gd name="T5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7">
                  <a:moveTo>
                    <a:pt x="7" y="17"/>
                  </a:moveTo>
                  <a:cubicBezTo>
                    <a:pt x="7" y="17"/>
                    <a:pt x="6" y="17"/>
                    <a:pt x="6" y="16"/>
                  </a:cubicBezTo>
                  <a:cubicBezTo>
                    <a:pt x="6" y="16"/>
                    <a:pt x="6" y="16"/>
                    <a:pt x="6" y="16"/>
                  </a:cubicBezTo>
                  <a:cubicBezTo>
                    <a:pt x="5" y="16"/>
                    <a:pt x="4" y="15"/>
                    <a:pt x="4" y="15"/>
                  </a:cubicBezTo>
                  <a:cubicBezTo>
                    <a:pt x="4" y="14"/>
                    <a:pt x="3" y="13"/>
                    <a:pt x="3" y="13"/>
                  </a:cubicBezTo>
                  <a:cubicBezTo>
                    <a:pt x="1" y="13"/>
                    <a:pt x="0" y="12"/>
                    <a:pt x="0" y="11"/>
                  </a:cubicBezTo>
                  <a:cubicBezTo>
                    <a:pt x="0" y="9"/>
                    <a:pt x="1" y="8"/>
                    <a:pt x="2" y="8"/>
                  </a:cubicBezTo>
                  <a:cubicBezTo>
                    <a:pt x="2" y="7"/>
                    <a:pt x="3" y="5"/>
                    <a:pt x="4" y="5"/>
                  </a:cubicBezTo>
                  <a:cubicBezTo>
                    <a:pt x="6" y="5"/>
                    <a:pt x="7" y="6"/>
                    <a:pt x="8" y="8"/>
                  </a:cubicBezTo>
                  <a:cubicBezTo>
                    <a:pt x="8" y="8"/>
                    <a:pt x="8" y="8"/>
                    <a:pt x="8" y="8"/>
                  </a:cubicBezTo>
                  <a:cubicBezTo>
                    <a:pt x="8" y="7"/>
                    <a:pt x="8" y="7"/>
                    <a:pt x="8" y="7"/>
                  </a:cubicBezTo>
                  <a:cubicBezTo>
                    <a:pt x="8" y="6"/>
                    <a:pt x="8" y="6"/>
                    <a:pt x="9" y="5"/>
                  </a:cubicBezTo>
                  <a:cubicBezTo>
                    <a:pt x="9" y="5"/>
                    <a:pt x="9" y="5"/>
                    <a:pt x="9" y="5"/>
                  </a:cubicBezTo>
                  <a:cubicBezTo>
                    <a:pt x="9" y="5"/>
                    <a:pt x="9" y="5"/>
                    <a:pt x="9" y="5"/>
                  </a:cubicBezTo>
                  <a:cubicBezTo>
                    <a:pt x="9" y="5"/>
                    <a:pt x="9" y="4"/>
                    <a:pt x="9" y="3"/>
                  </a:cubicBezTo>
                  <a:cubicBezTo>
                    <a:pt x="8" y="1"/>
                    <a:pt x="12" y="0"/>
                    <a:pt x="13" y="3"/>
                  </a:cubicBezTo>
                  <a:cubicBezTo>
                    <a:pt x="13" y="3"/>
                    <a:pt x="13" y="3"/>
                    <a:pt x="13" y="3"/>
                  </a:cubicBezTo>
                  <a:cubicBezTo>
                    <a:pt x="13" y="3"/>
                    <a:pt x="13" y="3"/>
                    <a:pt x="13" y="3"/>
                  </a:cubicBezTo>
                  <a:cubicBezTo>
                    <a:pt x="14" y="4"/>
                    <a:pt x="14" y="4"/>
                    <a:pt x="14" y="5"/>
                  </a:cubicBezTo>
                  <a:cubicBezTo>
                    <a:pt x="14" y="6"/>
                    <a:pt x="13" y="7"/>
                    <a:pt x="12" y="7"/>
                  </a:cubicBezTo>
                  <a:cubicBezTo>
                    <a:pt x="12" y="7"/>
                    <a:pt x="12" y="8"/>
                    <a:pt x="11" y="8"/>
                  </a:cubicBezTo>
                  <a:cubicBezTo>
                    <a:pt x="11" y="9"/>
                    <a:pt x="11" y="9"/>
                    <a:pt x="11" y="9"/>
                  </a:cubicBezTo>
                  <a:cubicBezTo>
                    <a:pt x="12" y="9"/>
                    <a:pt x="12" y="9"/>
                    <a:pt x="12" y="10"/>
                  </a:cubicBezTo>
                  <a:cubicBezTo>
                    <a:pt x="12" y="11"/>
                    <a:pt x="11" y="12"/>
                    <a:pt x="11" y="12"/>
                  </a:cubicBezTo>
                  <a:cubicBezTo>
                    <a:pt x="11" y="12"/>
                    <a:pt x="11" y="12"/>
                    <a:pt x="11" y="12"/>
                  </a:cubicBezTo>
                  <a:cubicBezTo>
                    <a:pt x="13" y="12"/>
                    <a:pt x="12" y="16"/>
                    <a:pt x="10" y="16"/>
                  </a:cubicBezTo>
                  <a:cubicBezTo>
                    <a:pt x="10" y="16"/>
                    <a:pt x="8" y="16"/>
                    <a:pt x="8" y="16"/>
                  </a:cubicBezTo>
                  <a:cubicBezTo>
                    <a:pt x="8" y="16"/>
                    <a:pt x="8" y="16"/>
                    <a:pt x="8" y="16"/>
                  </a:cubicBezTo>
                  <a:cubicBezTo>
                    <a:pt x="8" y="17"/>
                    <a:pt x="8" y="17"/>
                    <a:pt x="8" y="17"/>
                  </a:cubicBezTo>
                  <a:cubicBezTo>
                    <a:pt x="8" y="17"/>
                    <a:pt x="8" y="17"/>
                    <a:pt x="7"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0"/>
            <p:cNvSpPr/>
            <p:nvPr/>
          </p:nvSpPr>
          <p:spPr bwMode="auto">
            <a:xfrm>
              <a:off x="2214563" y="2468563"/>
              <a:ext cx="317500" cy="309563"/>
            </a:xfrm>
            <a:custGeom>
              <a:avLst/>
              <a:gdLst>
                <a:gd name="T0" fmla="*/ 68 w 75"/>
                <a:gd name="T1" fmla="*/ 46 h 73"/>
                <a:gd name="T2" fmla="*/ 59 w 75"/>
                <a:gd name="T3" fmla="*/ 39 h 73"/>
                <a:gd name="T4" fmla="*/ 65 w 75"/>
                <a:gd name="T5" fmla="*/ 35 h 73"/>
                <a:gd name="T6" fmla="*/ 73 w 75"/>
                <a:gd name="T7" fmla="*/ 18 h 73"/>
                <a:gd name="T8" fmla="*/ 55 w 75"/>
                <a:gd name="T9" fmla="*/ 12 h 73"/>
                <a:gd name="T10" fmla="*/ 44 w 75"/>
                <a:gd name="T11" fmla="*/ 18 h 73"/>
                <a:gd name="T12" fmla="*/ 44 w 75"/>
                <a:gd name="T13" fmla="*/ 18 h 73"/>
                <a:gd name="T14" fmla="*/ 44 w 75"/>
                <a:gd name="T15" fmla="*/ 10 h 73"/>
                <a:gd name="T16" fmla="*/ 29 w 75"/>
                <a:gd name="T17" fmla="*/ 2 h 73"/>
                <a:gd name="T18" fmla="*/ 23 w 75"/>
                <a:gd name="T19" fmla="*/ 15 h 73"/>
                <a:gd name="T20" fmla="*/ 24 w 75"/>
                <a:gd name="T21" fmla="*/ 23 h 73"/>
                <a:gd name="T22" fmla="*/ 22 w 75"/>
                <a:gd name="T23" fmla="*/ 22 h 73"/>
                <a:gd name="T24" fmla="*/ 12 w 75"/>
                <a:gd name="T25" fmla="*/ 19 h 73"/>
                <a:gd name="T26" fmla="*/ 2 w 75"/>
                <a:gd name="T27" fmla="*/ 35 h 73"/>
                <a:gd name="T28" fmla="*/ 17 w 75"/>
                <a:gd name="T29" fmla="*/ 45 h 73"/>
                <a:gd name="T30" fmla="*/ 28 w 75"/>
                <a:gd name="T31" fmla="*/ 45 h 73"/>
                <a:gd name="T32" fmla="*/ 28 w 75"/>
                <a:gd name="T33" fmla="*/ 45 h 73"/>
                <a:gd name="T34" fmla="*/ 22 w 75"/>
                <a:gd name="T35" fmla="*/ 55 h 73"/>
                <a:gd name="T36" fmla="*/ 27 w 75"/>
                <a:gd name="T37" fmla="*/ 70 h 73"/>
                <a:gd name="T38" fmla="*/ 41 w 75"/>
                <a:gd name="T39" fmla="*/ 64 h 73"/>
                <a:gd name="T40" fmla="*/ 43 w 75"/>
                <a:gd name="T41" fmla="*/ 56 h 73"/>
                <a:gd name="T42" fmla="*/ 43 w 75"/>
                <a:gd name="T43" fmla="*/ 54 h 73"/>
                <a:gd name="T44" fmla="*/ 50 w 75"/>
                <a:gd name="T45" fmla="*/ 61 h 73"/>
                <a:gd name="T46" fmla="*/ 67 w 75"/>
                <a:gd name="T47" fmla="*/ 65 h 73"/>
                <a:gd name="T48" fmla="*/ 68 w 75"/>
                <a:gd name="T49"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68" y="46"/>
                  </a:moveTo>
                  <a:cubicBezTo>
                    <a:pt x="66" y="43"/>
                    <a:pt x="62" y="41"/>
                    <a:pt x="59" y="39"/>
                  </a:cubicBezTo>
                  <a:cubicBezTo>
                    <a:pt x="61" y="38"/>
                    <a:pt x="64" y="36"/>
                    <a:pt x="65" y="35"/>
                  </a:cubicBezTo>
                  <a:cubicBezTo>
                    <a:pt x="70" y="31"/>
                    <a:pt x="75" y="25"/>
                    <a:pt x="73" y="18"/>
                  </a:cubicBezTo>
                  <a:cubicBezTo>
                    <a:pt x="70" y="11"/>
                    <a:pt x="61" y="10"/>
                    <a:pt x="55" y="12"/>
                  </a:cubicBezTo>
                  <a:cubicBezTo>
                    <a:pt x="51" y="14"/>
                    <a:pt x="48" y="16"/>
                    <a:pt x="44" y="18"/>
                  </a:cubicBezTo>
                  <a:cubicBezTo>
                    <a:pt x="44" y="18"/>
                    <a:pt x="44" y="18"/>
                    <a:pt x="44" y="18"/>
                  </a:cubicBezTo>
                  <a:cubicBezTo>
                    <a:pt x="46" y="17"/>
                    <a:pt x="44" y="13"/>
                    <a:pt x="44" y="10"/>
                  </a:cubicBezTo>
                  <a:cubicBezTo>
                    <a:pt x="42" y="4"/>
                    <a:pt x="36" y="0"/>
                    <a:pt x="29" y="2"/>
                  </a:cubicBezTo>
                  <a:cubicBezTo>
                    <a:pt x="23" y="3"/>
                    <a:pt x="22" y="9"/>
                    <a:pt x="23" y="15"/>
                  </a:cubicBezTo>
                  <a:cubicBezTo>
                    <a:pt x="23" y="17"/>
                    <a:pt x="23" y="20"/>
                    <a:pt x="24" y="23"/>
                  </a:cubicBezTo>
                  <a:cubicBezTo>
                    <a:pt x="23" y="22"/>
                    <a:pt x="23" y="22"/>
                    <a:pt x="22" y="22"/>
                  </a:cubicBezTo>
                  <a:cubicBezTo>
                    <a:pt x="19" y="20"/>
                    <a:pt x="16" y="19"/>
                    <a:pt x="12" y="19"/>
                  </a:cubicBezTo>
                  <a:cubicBezTo>
                    <a:pt x="5" y="20"/>
                    <a:pt x="0" y="28"/>
                    <a:pt x="2" y="35"/>
                  </a:cubicBezTo>
                  <a:cubicBezTo>
                    <a:pt x="4" y="41"/>
                    <a:pt x="12" y="43"/>
                    <a:pt x="17" y="45"/>
                  </a:cubicBezTo>
                  <a:cubicBezTo>
                    <a:pt x="21" y="45"/>
                    <a:pt x="24" y="46"/>
                    <a:pt x="28" y="45"/>
                  </a:cubicBezTo>
                  <a:cubicBezTo>
                    <a:pt x="28" y="45"/>
                    <a:pt x="28" y="45"/>
                    <a:pt x="28" y="45"/>
                  </a:cubicBezTo>
                  <a:cubicBezTo>
                    <a:pt x="26" y="48"/>
                    <a:pt x="24" y="51"/>
                    <a:pt x="22" y="55"/>
                  </a:cubicBezTo>
                  <a:cubicBezTo>
                    <a:pt x="20" y="60"/>
                    <a:pt x="21" y="67"/>
                    <a:pt x="27" y="70"/>
                  </a:cubicBezTo>
                  <a:cubicBezTo>
                    <a:pt x="33" y="73"/>
                    <a:pt x="38" y="70"/>
                    <a:pt x="41" y="64"/>
                  </a:cubicBezTo>
                  <a:cubicBezTo>
                    <a:pt x="42" y="62"/>
                    <a:pt x="43" y="59"/>
                    <a:pt x="43" y="56"/>
                  </a:cubicBezTo>
                  <a:cubicBezTo>
                    <a:pt x="43" y="55"/>
                    <a:pt x="43" y="55"/>
                    <a:pt x="43" y="54"/>
                  </a:cubicBezTo>
                  <a:cubicBezTo>
                    <a:pt x="45" y="57"/>
                    <a:pt x="47" y="59"/>
                    <a:pt x="50" y="61"/>
                  </a:cubicBezTo>
                  <a:cubicBezTo>
                    <a:pt x="54" y="65"/>
                    <a:pt x="62" y="69"/>
                    <a:pt x="67" y="65"/>
                  </a:cubicBezTo>
                  <a:cubicBezTo>
                    <a:pt x="74" y="61"/>
                    <a:pt x="72" y="51"/>
                    <a:pt x="68" y="4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1"/>
            <p:cNvSpPr/>
            <p:nvPr/>
          </p:nvSpPr>
          <p:spPr bwMode="auto">
            <a:xfrm>
              <a:off x="2341563" y="2587626"/>
              <a:ext cx="63500" cy="68263"/>
            </a:xfrm>
            <a:custGeom>
              <a:avLst/>
              <a:gdLst>
                <a:gd name="T0" fmla="*/ 12 w 15"/>
                <a:gd name="T1" fmla="*/ 4 h 16"/>
                <a:gd name="T2" fmla="*/ 2 w 15"/>
                <a:gd name="T3" fmla="*/ 4 h 16"/>
                <a:gd name="T4" fmla="*/ 2 w 15"/>
                <a:gd name="T5" fmla="*/ 4 h 16"/>
                <a:gd name="T6" fmla="*/ 1 w 15"/>
                <a:gd name="T7" fmla="*/ 10 h 16"/>
                <a:gd name="T8" fmla="*/ 11 w 15"/>
                <a:gd name="T9" fmla="*/ 14 h 16"/>
                <a:gd name="T10" fmla="*/ 12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12" y="4"/>
                  </a:moveTo>
                  <a:cubicBezTo>
                    <a:pt x="10" y="1"/>
                    <a:pt x="4" y="0"/>
                    <a:pt x="2" y="4"/>
                  </a:cubicBezTo>
                  <a:cubicBezTo>
                    <a:pt x="2" y="4"/>
                    <a:pt x="2" y="4"/>
                    <a:pt x="2" y="4"/>
                  </a:cubicBezTo>
                  <a:cubicBezTo>
                    <a:pt x="1" y="6"/>
                    <a:pt x="0" y="8"/>
                    <a:pt x="1" y="10"/>
                  </a:cubicBezTo>
                  <a:cubicBezTo>
                    <a:pt x="2" y="14"/>
                    <a:pt x="7" y="16"/>
                    <a:pt x="11" y="14"/>
                  </a:cubicBezTo>
                  <a:cubicBezTo>
                    <a:pt x="15" y="12"/>
                    <a:pt x="15" y="7"/>
                    <a:pt x="12"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3" name="组合 122"/>
          <p:cNvGrpSpPr/>
          <p:nvPr/>
        </p:nvGrpSpPr>
        <p:grpSpPr>
          <a:xfrm>
            <a:off x="9180203" y="725002"/>
            <a:ext cx="1062086" cy="3382254"/>
            <a:chOff x="9043988" y="473076"/>
            <a:chExt cx="1273175" cy="4054475"/>
          </a:xfrm>
        </p:grpSpPr>
        <p:sp>
          <p:nvSpPr>
            <p:cNvPr id="65" name="Freeform 62"/>
            <p:cNvSpPr>
              <a:spLocks noEditPoints="1"/>
            </p:cNvSpPr>
            <p:nvPr/>
          </p:nvSpPr>
          <p:spPr bwMode="auto">
            <a:xfrm>
              <a:off x="9167813" y="2701926"/>
              <a:ext cx="711200" cy="1711325"/>
            </a:xfrm>
            <a:custGeom>
              <a:avLst/>
              <a:gdLst>
                <a:gd name="T0" fmla="*/ 9 w 168"/>
                <a:gd name="T1" fmla="*/ 389 h 403"/>
                <a:gd name="T2" fmla="*/ 1 w 168"/>
                <a:gd name="T3" fmla="*/ 403 h 403"/>
                <a:gd name="T4" fmla="*/ 12 w 168"/>
                <a:gd name="T5" fmla="*/ 391 h 403"/>
                <a:gd name="T6" fmla="*/ 48 w 168"/>
                <a:gd name="T7" fmla="*/ 348 h 403"/>
                <a:gd name="T8" fmla="*/ 22 w 168"/>
                <a:gd name="T9" fmla="*/ 373 h 403"/>
                <a:gd name="T10" fmla="*/ 18 w 168"/>
                <a:gd name="T11" fmla="*/ 383 h 403"/>
                <a:gd name="T12" fmla="*/ 19 w 168"/>
                <a:gd name="T13" fmla="*/ 383 h 403"/>
                <a:gd name="T14" fmla="*/ 37 w 168"/>
                <a:gd name="T15" fmla="*/ 364 h 403"/>
                <a:gd name="T16" fmla="*/ 48 w 168"/>
                <a:gd name="T17" fmla="*/ 348 h 403"/>
                <a:gd name="T18" fmla="*/ 80 w 168"/>
                <a:gd name="T19" fmla="*/ 299 h 403"/>
                <a:gd name="T20" fmla="*/ 74 w 168"/>
                <a:gd name="T21" fmla="*/ 302 h 403"/>
                <a:gd name="T22" fmla="*/ 53 w 168"/>
                <a:gd name="T23" fmla="*/ 343 h 403"/>
                <a:gd name="T24" fmla="*/ 67 w 168"/>
                <a:gd name="T25" fmla="*/ 324 h 403"/>
                <a:gd name="T26" fmla="*/ 80 w 168"/>
                <a:gd name="T27" fmla="*/ 301 h 403"/>
                <a:gd name="T28" fmla="*/ 80 w 168"/>
                <a:gd name="T29" fmla="*/ 299 h 403"/>
                <a:gd name="T30" fmla="*/ 98 w 168"/>
                <a:gd name="T31" fmla="*/ 257 h 403"/>
                <a:gd name="T32" fmla="*/ 81 w 168"/>
                <a:gd name="T33" fmla="*/ 295 h 403"/>
                <a:gd name="T34" fmla="*/ 83 w 168"/>
                <a:gd name="T35" fmla="*/ 296 h 403"/>
                <a:gd name="T36" fmla="*/ 84 w 168"/>
                <a:gd name="T37" fmla="*/ 297 h 403"/>
                <a:gd name="T38" fmla="*/ 106 w 168"/>
                <a:gd name="T39" fmla="*/ 254 h 403"/>
                <a:gd name="T40" fmla="*/ 126 w 168"/>
                <a:gd name="T41" fmla="*/ 196 h 403"/>
                <a:gd name="T42" fmla="*/ 122 w 168"/>
                <a:gd name="T43" fmla="*/ 199 h 403"/>
                <a:gd name="T44" fmla="*/ 109 w 168"/>
                <a:gd name="T45" fmla="*/ 248 h 403"/>
                <a:gd name="T46" fmla="*/ 117 w 168"/>
                <a:gd name="T47" fmla="*/ 233 h 403"/>
                <a:gd name="T48" fmla="*/ 127 w 168"/>
                <a:gd name="T49" fmla="*/ 199 h 403"/>
                <a:gd name="T50" fmla="*/ 127 w 168"/>
                <a:gd name="T51" fmla="*/ 195 h 403"/>
                <a:gd name="T52" fmla="*/ 136 w 168"/>
                <a:gd name="T53" fmla="*/ 150 h 403"/>
                <a:gd name="T54" fmla="*/ 125 w 168"/>
                <a:gd name="T55" fmla="*/ 191 h 403"/>
                <a:gd name="T56" fmla="*/ 128 w 168"/>
                <a:gd name="T57" fmla="*/ 194 h 403"/>
                <a:gd name="T58" fmla="*/ 130 w 168"/>
                <a:gd name="T59" fmla="*/ 193 h 403"/>
                <a:gd name="T60" fmla="*/ 143 w 168"/>
                <a:gd name="T61" fmla="*/ 154 h 403"/>
                <a:gd name="T62" fmla="*/ 152 w 168"/>
                <a:gd name="T63" fmla="*/ 98 h 403"/>
                <a:gd name="T64" fmla="*/ 147 w 168"/>
                <a:gd name="T65" fmla="*/ 101 h 403"/>
                <a:gd name="T66" fmla="*/ 143 w 168"/>
                <a:gd name="T67" fmla="*/ 141 h 403"/>
                <a:gd name="T68" fmla="*/ 148 w 168"/>
                <a:gd name="T69" fmla="*/ 130 h 403"/>
                <a:gd name="T70" fmla="*/ 152 w 168"/>
                <a:gd name="T71" fmla="*/ 100 h 403"/>
                <a:gd name="T72" fmla="*/ 164 w 168"/>
                <a:gd name="T73" fmla="*/ 0 h 403"/>
                <a:gd name="T74" fmla="*/ 162 w 168"/>
                <a:gd name="T75" fmla="*/ 1 h 403"/>
                <a:gd name="T76" fmla="*/ 160 w 168"/>
                <a:gd name="T77" fmla="*/ 5 h 403"/>
                <a:gd name="T78" fmla="*/ 160 w 168"/>
                <a:gd name="T79" fmla="*/ 14 h 403"/>
                <a:gd name="T80" fmla="*/ 151 w 168"/>
                <a:gd name="T81" fmla="*/ 83 h 403"/>
                <a:gd name="T82" fmla="*/ 153 w 168"/>
                <a:gd name="T83" fmla="*/ 94 h 403"/>
                <a:gd name="T84" fmla="*/ 154 w 168"/>
                <a:gd name="T85" fmla="*/ 94 h 403"/>
                <a:gd name="T86" fmla="*/ 156 w 168"/>
                <a:gd name="T87" fmla="*/ 94 h 403"/>
                <a:gd name="T88" fmla="*/ 166 w 168"/>
                <a:gd name="T89" fmla="*/ 27 h 403"/>
                <a:gd name="T90" fmla="*/ 168 w 168"/>
                <a:gd name="T91" fmla="*/ 5 h 403"/>
                <a:gd name="T92" fmla="*/ 164 w 168"/>
                <a:gd name="T9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403">
                  <a:moveTo>
                    <a:pt x="15" y="386"/>
                  </a:moveTo>
                  <a:cubicBezTo>
                    <a:pt x="13" y="387"/>
                    <a:pt x="11" y="388"/>
                    <a:pt x="9" y="389"/>
                  </a:cubicBezTo>
                  <a:cubicBezTo>
                    <a:pt x="6" y="393"/>
                    <a:pt x="3" y="397"/>
                    <a:pt x="0" y="401"/>
                  </a:cubicBezTo>
                  <a:cubicBezTo>
                    <a:pt x="0" y="402"/>
                    <a:pt x="0" y="403"/>
                    <a:pt x="1" y="403"/>
                  </a:cubicBezTo>
                  <a:cubicBezTo>
                    <a:pt x="1" y="403"/>
                    <a:pt x="2" y="402"/>
                    <a:pt x="2" y="402"/>
                  </a:cubicBezTo>
                  <a:cubicBezTo>
                    <a:pt x="5" y="398"/>
                    <a:pt x="9" y="394"/>
                    <a:pt x="12" y="391"/>
                  </a:cubicBezTo>
                  <a:cubicBezTo>
                    <a:pt x="13" y="389"/>
                    <a:pt x="14" y="388"/>
                    <a:pt x="15" y="386"/>
                  </a:cubicBezTo>
                  <a:moveTo>
                    <a:pt x="48" y="348"/>
                  </a:moveTo>
                  <a:cubicBezTo>
                    <a:pt x="45" y="349"/>
                    <a:pt x="43" y="349"/>
                    <a:pt x="40" y="350"/>
                  </a:cubicBezTo>
                  <a:cubicBezTo>
                    <a:pt x="35" y="358"/>
                    <a:pt x="29" y="366"/>
                    <a:pt x="22" y="373"/>
                  </a:cubicBezTo>
                  <a:cubicBezTo>
                    <a:pt x="20" y="375"/>
                    <a:pt x="18" y="378"/>
                    <a:pt x="16" y="380"/>
                  </a:cubicBezTo>
                  <a:cubicBezTo>
                    <a:pt x="17" y="381"/>
                    <a:pt x="18" y="382"/>
                    <a:pt x="18" y="383"/>
                  </a:cubicBezTo>
                  <a:cubicBezTo>
                    <a:pt x="19" y="383"/>
                    <a:pt x="19" y="383"/>
                    <a:pt x="19" y="383"/>
                  </a:cubicBezTo>
                  <a:cubicBezTo>
                    <a:pt x="19" y="383"/>
                    <a:pt x="19" y="383"/>
                    <a:pt x="19" y="383"/>
                  </a:cubicBezTo>
                  <a:cubicBezTo>
                    <a:pt x="19" y="383"/>
                    <a:pt x="19" y="383"/>
                    <a:pt x="19" y="383"/>
                  </a:cubicBezTo>
                  <a:cubicBezTo>
                    <a:pt x="25" y="377"/>
                    <a:pt x="31" y="371"/>
                    <a:pt x="37" y="364"/>
                  </a:cubicBezTo>
                  <a:cubicBezTo>
                    <a:pt x="40" y="360"/>
                    <a:pt x="44" y="356"/>
                    <a:pt x="47" y="352"/>
                  </a:cubicBezTo>
                  <a:cubicBezTo>
                    <a:pt x="47" y="350"/>
                    <a:pt x="48" y="349"/>
                    <a:pt x="48" y="348"/>
                  </a:cubicBezTo>
                  <a:moveTo>
                    <a:pt x="80" y="299"/>
                  </a:moveTo>
                  <a:cubicBezTo>
                    <a:pt x="80" y="299"/>
                    <a:pt x="80" y="299"/>
                    <a:pt x="80" y="299"/>
                  </a:cubicBezTo>
                  <a:cubicBezTo>
                    <a:pt x="80" y="299"/>
                    <a:pt x="79" y="300"/>
                    <a:pt x="78" y="300"/>
                  </a:cubicBezTo>
                  <a:cubicBezTo>
                    <a:pt x="77" y="301"/>
                    <a:pt x="75" y="301"/>
                    <a:pt x="74" y="302"/>
                  </a:cubicBezTo>
                  <a:cubicBezTo>
                    <a:pt x="66" y="315"/>
                    <a:pt x="58" y="327"/>
                    <a:pt x="49" y="339"/>
                  </a:cubicBezTo>
                  <a:cubicBezTo>
                    <a:pt x="50" y="340"/>
                    <a:pt x="52" y="341"/>
                    <a:pt x="53" y="343"/>
                  </a:cubicBezTo>
                  <a:cubicBezTo>
                    <a:pt x="53" y="343"/>
                    <a:pt x="53" y="343"/>
                    <a:pt x="54" y="343"/>
                  </a:cubicBezTo>
                  <a:cubicBezTo>
                    <a:pt x="58" y="337"/>
                    <a:pt x="63" y="330"/>
                    <a:pt x="67" y="324"/>
                  </a:cubicBezTo>
                  <a:cubicBezTo>
                    <a:pt x="72" y="317"/>
                    <a:pt x="76" y="311"/>
                    <a:pt x="80" y="304"/>
                  </a:cubicBezTo>
                  <a:cubicBezTo>
                    <a:pt x="80" y="303"/>
                    <a:pt x="80" y="302"/>
                    <a:pt x="80" y="301"/>
                  </a:cubicBezTo>
                  <a:cubicBezTo>
                    <a:pt x="80" y="300"/>
                    <a:pt x="80" y="300"/>
                    <a:pt x="80" y="299"/>
                  </a:cubicBezTo>
                  <a:cubicBezTo>
                    <a:pt x="80" y="299"/>
                    <a:pt x="80" y="299"/>
                    <a:pt x="80" y="299"/>
                  </a:cubicBezTo>
                  <a:moveTo>
                    <a:pt x="106" y="254"/>
                  </a:moveTo>
                  <a:cubicBezTo>
                    <a:pt x="103" y="255"/>
                    <a:pt x="101" y="256"/>
                    <a:pt x="98" y="257"/>
                  </a:cubicBezTo>
                  <a:cubicBezTo>
                    <a:pt x="92" y="269"/>
                    <a:pt x="86" y="281"/>
                    <a:pt x="79" y="293"/>
                  </a:cubicBezTo>
                  <a:cubicBezTo>
                    <a:pt x="80" y="293"/>
                    <a:pt x="81" y="294"/>
                    <a:pt x="81" y="295"/>
                  </a:cubicBezTo>
                  <a:cubicBezTo>
                    <a:pt x="82" y="295"/>
                    <a:pt x="82" y="296"/>
                    <a:pt x="82" y="297"/>
                  </a:cubicBezTo>
                  <a:cubicBezTo>
                    <a:pt x="82" y="296"/>
                    <a:pt x="83" y="296"/>
                    <a:pt x="83" y="296"/>
                  </a:cubicBezTo>
                  <a:cubicBezTo>
                    <a:pt x="83" y="296"/>
                    <a:pt x="84" y="296"/>
                    <a:pt x="84" y="297"/>
                  </a:cubicBezTo>
                  <a:cubicBezTo>
                    <a:pt x="84" y="297"/>
                    <a:pt x="84" y="297"/>
                    <a:pt x="84" y="297"/>
                  </a:cubicBezTo>
                  <a:cubicBezTo>
                    <a:pt x="92" y="284"/>
                    <a:pt x="99" y="271"/>
                    <a:pt x="106" y="257"/>
                  </a:cubicBezTo>
                  <a:cubicBezTo>
                    <a:pt x="106" y="256"/>
                    <a:pt x="106" y="255"/>
                    <a:pt x="106" y="254"/>
                  </a:cubicBezTo>
                  <a:moveTo>
                    <a:pt x="127" y="195"/>
                  </a:moveTo>
                  <a:cubicBezTo>
                    <a:pt x="127" y="196"/>
                    <a:pt x="127" y="196"/>
                    <a:pt x="126" y="196"/>
                  </a:cubicBezTo>
                  <a:cubicBezTo>
                    <a:pt x="126" y="197"/>
                    <a:pt x="125" y="197"/>
                    <a:pt x="125" y="198"/>
                  </a:cubicBezTo>
                  <a:cubicBezTo>
                    <a:pt x="124" y="198"/>
                    <a:pt x="123" y="199"/>
                    <a:pt x="122" y="199"/>
                  </a:cubicBezTo>
                  <a:cubicBezTo>
                    <a:pt x="117" y="215"/>
                    <a:pt x="111" y="230"/>
                    <a:pt x="104" y="244"/>
                  </a:cubicBezTo>
                  <a:cubicBezTo>
                    <a:pt x="106" y="246"/>
                    <a:pt x="108" y="247"/>
                    <a:pt x="109" y="248"/>
                  </a:cubicBezTo>
                  <a:cubicBezTo>
                    <a:pt x="110" y="248"/>
                    <a:pt x="110" y="248"/>
                    <a:pt x="110" y="249"/>
                  </a:cubicBezTo>
                  <a:cubicBezTo>
                    <a:pt x="113" y="244"/>
                    <a:pt x="115" y="239"/>
                    <a:pt x="117" y="233"/>
                  </a:cubicBezTo>
                  <a:cubicBezTo>
                    <a:pt x="121" y="224"/>
                    <a:pt x="125" y="214"/>
                    <a:pt x="128" y="204"/>
                  </a:cubicBezTo>
                  <a:cubicBezTo>
                    <a:pt x="128" y="202"/>
                    <a:pt x="128" y="200"/>
                    <a:pt x="127" y="199"/>
                  </a:cubicBezTo>
                  <a:cubicBezTo>
                    <a:pt x="127" y="198"/>
                    <a:pt x="127" y="197"/>
                    <a:pt x="127" y="197"/>
                  </a:cubicBezTo>
                  <a:cubicBezTo>
                    <a:pt x="127" y="196"/>
                    <a:pt x="127" y="196"/>
                    <a:pt x="127" y="195"/>
                  </a:cubicBezTo>
                  <a:moveTo>
                    <a:pt x="141" y="148"/>
                  </a:moveTo>
                  <a:cubicBezTo>
                    <a:pt x="139" y="149"/>
                    <a:pt x="138" y="149"/>
                    <a:pt x="136" y="150"/>
                  </a:cubicBezTo>
                  <a:cubicBezTo>
                    <a:pt x="133" y="164"/>
                    <a:pt x="129" y="177"/>
                    <a:pt x="125" y="190"/>
                  </a:cubicBezTo>
                  <a:cubicBezTo>
                    <a:pt x="125" y="190"/>
                    <a:pt x="125" y="190"/>
                    <a:pt x="125" y="191"/>
                  </a:cubicBezTo>
                  <a:cubicBezTo>
                    <a:pt x="126" y="191"/>
                    <a:pt x="126" y="191"/>
                    <a:pt x="127" y="192"/>
                  </a:cubicBezTo>
                  <a:cubicBezTo>
                    <a:pt x="128" y="193"/>
                    <a:pt x="128" y="193"/>
                    <a:pt x="128" y="194"/>
                  </a:cubicBezTo>
                  <a:cubicBezTo>
                    <a:pt x="128" y="194"/>
                    <a:pt x="129" y="193"/>
                    <a:pt x="130" y="193"/>
                  </a:cubicBezTo>
                  <a:cubicBezTo>
                    <a:pt x="130" y="193"/>
                    <a:pt x="130" y="193"/>
                    <a:pt x="130" y="193"/>
                  </a:cubicBezTo>
                  <a:cubicBezTo>
                    <a:pt x="131" y="193"/>
                    <a:pt x="131" y="194"/>
                    <a:pt x="132" y="194"/>
                  </a:cubicBezTo>
                  <a:cubicBezTo>
                    <a:pt x="136" y="181"/>
                    <a:pt x="139" y="168"/>
                    <a:pt x="143" y="154"/>
                  </a:cubicBezTo>
                  <a:cubicBezTo>
                    <a:pt x="142" y="152"/>
                    <a:pt x="141" y="150"/>
                    <a:pt x="141" y="148"/>
                  </a:cubicBezTo>
                  <a:moveTo>
                    <a:pt x="152" y="98"/>
                  </a:moveTo>
                  <a:cubicBezTo>
                    <a:pt x="152" y="98"/>
                    <a:pt x="151" y="99"/>
                    <a:pt x="150" y="99"/>
                  </a:cubicBezTo>
                  <a:cubicBezTo>
                    <a:pt x="149" y="100"/>
                    <a:pt x="148" y="100"/>
                    <a:pt x="147" y="101"/>
                  </a:cubicBezTo>
                  <a:cubicBezTo>
                    <a:pt x="145" y="113"/>
                    <a:pt x="142" y="126"/>
                    <a:pt x="139" y="138"/>
                  </a:cubicBezTo>
                  <a:cubicBezTo>
                    <a:pt x="141" y="139"/>
                    <a:pt x="142" y="140"/>
                    <a:pt x="143" y="141"/>
                  </a:cubicBezTo>
                  <a:cubicBezTo>
                    <a:pt x="144" y="141"/>
                    <a:pt x="145" y="141"/>
                    <a:pt x="146" y="141"/>
                  </a:cubicBezTo>
                  <a:cubicBezTo>
                    <a:pt x="147" y="138"/>
                    <a:pt x="148" y="134"/>
                    <a:pt x="148" y="130"/>
                  </a:cubicBezTo>
                  <a:cubicBezTo>
                    <a:pt x="150" y="122"/>
                    <a:pt x="152" y="113"/>
                    <a:pt x="154" y="105"/>
                  </a:cubicBezTo>
                  <a:cubicBezTo>
                    <a:pt x="154" y="103"/>
                    <a:pt x="153" y="101"/>
                    <a:pt x="152" y="100"/>
                  </a:cubicBezTo>
                  <a:cubicBezTo>
                    <a:pt x="152" y="99"/>
                    <a:pt x="152" y="98"/>
                    <a:pt x="152" y="98"/>
                  </a:cubicBezTo>
                  <a:moveTo>
                    <a:pt x="164" y="0"/>
                  </a:moveTo>
                  <a:cubicBezTo>
                    <a:pt x="163" y="0"/>
                    <a:pt x="163" y="0"/>
                    <a:pt x="162" y="1"/>
                  </a:cubicBezTo>
                  <a:cubicBezTo>
                    <a:pt x="162" y="1"/>
                    <a:pt x="162" y="1"/>
                    <a:pt x="162" y="1"/>
                  </a:cubicBezTo>
                  <a:cubicBezTo>
                    <a:pt x="160" y="2"/>
                    <a:pt x="160" y="4"/>
                    <a:pt x="161" y="6"/>
                  </a:cubicBezTo>
                  <a:cubicBezTo>
                    <a:pt x="161" y="5"/>
                    <a:pt x="160" y="5"/>
                    <a:pt x="160" y="5"/>
                  </a:cubicBezTo>
                  <a:cubicBezTo>
                    <a:pt x="160" y="5"/>
                    <a:pt x="160" y="6"/>
                    <a:pt x="160" y="8"/>
                  </a:cubicBezTo>
                  <a:cubicBezTo>
                    <a:pt x="160" y="10"/>
                    <a:pt x="160" y="12"/>
                    <a:pt x="160" y="14"/>
                  </a:cubicBezTo>
                  <a:cubicBezTo>
                    <a:pt x="160" y="19"/>
                    <a:pt x="159" y="23"/>
                    <a:pt x="159" y="27"/>
                  </a:cubicBezTo>
                  <a:cubicBezTo>
                    <a:pt x="158" y="46"/>
                    <a:pt x="155" y="65"/>
                    <a:pt x="151" y="83"/>
                  </a:cubicBezTo>
                  <a:cubicBezTo>
                    <a:pt x="151" y="86"/>
                    <a:pt x="150" y="88"/>
                    <a:pt x="149" y="91"/>
                  </a:cubicBezTo>
                  <a:cubicBezTo>
                    <a:pt x="151" y="92"/>
                    <a:pt x="152" y="93"/>
                    <a:pt x="153" y="94"/>
                  </a:cubicBezTo>
                  <a:cubicBezTo>
                    <a:pt x="153" y="94"/>
                    <a:pt x="153" y="94"/>
                    <a:pt x="153" y="94"/>
                  </a:cubicBezTo>
                  <a:cubicBezTo>
                    <a:pt x="153" y="94"/>
                    <a:pt x="154" y="94"/>
                    <a:pt x="154" y="94"/>
                  </a:cubicBezTo>
                  <a:cubicBezTo>
                    <a:pt x="154" y="94"/>
                    <a:pt x="154" y="94"/>
                    <a:pt x="154" y="94"/>
                  </a:cubicBezTo>
                  <a:cubicBezTo>
                    <a:pt x="155" y="94"/>
                    <a:pt x="156" y="94"/>
                    <a:pt x="156" y="94"/>
                  </a:cubicBezTo>
                  <a:cubicBezTo>
                    <a:pt x="158" y="88"/>
                    <a:pt x="159" y="82"/>
                    <a:pt x="160" y="77"/>
                  </a:cubicBezTo>
                  <a:cubicBezTo>
                    <a:pt x="164" y="60"/>
                    <a:pt x="165" y="43"/>
                    <a:pt x="166" y="27"/>
                  </a:cubicBezTo>
                  <a:cubicBezTo>
                    <a:pt x="167" y="22"/>
                    <a:pt x="167" y="18"/>
                    <a:pt x="167" y="14"/>
                  </a:cubicBezTo>
                  <a:cubicBezTo>
                    <a:pt x="166" y="11"/>
                    <a:pt x="165" y="8"/>
                    <a:pt x="168" y="5"/>
                  </a:cubicBezTo>
                  <a:cubicBezTo>
                    <a:pt x="168" y="4"/>
                    <a:pt x="167" y="2"/>
                    <a:pt x="166" y="1"/>
                  </a:cubicBezTo>
                  <a:cubicBezTo>
                    <a:pt x="166" y="0"/>
                    <a:pt x="165" y="0"/>
                    <a:pt x="16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3"/>
            <p:cNvSpPr/>
            <p:nvPr/>
          </p:nvSpPr>
          <p:spPr bwMode="auto">
            <a:xfrm>
              <a:off x="9812338" y="3101976"/>
              <a:ext cx="190500" cy="266700"/>
            </a:xfrm>
            <a:custGeom>
              <a:avLst/>
              <a:gdLst>
                <a:gd name="T0" fmla="*/ 2 w 45"/>
                <a:gd name="T1" fmla="*/ 0 h 63"/>
                <a:gd name="T2" fmla="*/ 2 w 45"/>
                <a:gd name="T3" fmla="*/ 0 h 63"/>
                <a:gd name="T4" fmla="*/ 1 w 45"/>
                <a:gd name="T5" fmla="*/ 0 h 63"/>
                <a:gd name="T6" fmla="*/ 0 w 45"/>
                <a:gd name="T7" fmla="*/ 4 h 63"/>
                <a:gd name="T8" fmla="*/ 0 w 45"/>
                <a:gd name="T9" fmla="*/ 4 h 63"/>
                <a:gd name="T10" fmla="*/ 0 w 45"/>
                <a:gd name="T11" fmla="*/ 6 h 63"/>
                <a:gd name="T12" fmla="*/ 2 w 45"/>
                <a:gd name="T13" fmla="*/ 11 h 63"/>
                <a:gd name="T14" fmla="*/ 15 w 45"/>
                <a:gd name="T15" fmla="*/ 39 h 63"/>
                <a:gd name="T16" fmla="*/ 29 w 45"/>
                <a:gd name="T17" fmla="*/ 52 h 63"/>
                <a:gd name="T18" fmla="*/ 44 w 45"/>
                <a:gd name="T19" fmla="*/ 62 h 63"/>
                <a:gd name="T20" fmla="*/ 44 w 45"/>
                <a:gd name="T21" fmla="*/ 62 h 63"/>
                <a:gd name="T22" fmla="*/ 44 w 45"/>
                <a:gd name="T23" fmla="*/ 63 h 63"/>
                <a:gd name="T24" fmla="*/ 45 w 45"/>
                <a:gd name="T25" fmla="*/ 62 h 63"/>
                <a:gd name="T26" fmla="*/ 33 w 45"/>
                <a:gd name="T27" fmla="*/ 18 h 63"/>
                <a:gd name="T28" fmla="*/ 20 w 45"/>
                <a:gd name="T29" fmla="*/ 6 h 63"/>
                <a:gd name="T30" fmla="*/ 4 w 45"/>
                <a:gd name="T31" fmla="*/ 0 h 63"/>
                <a:gd name="T32" fmla="*/ 2 w 45"/>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3">
                  <a:moveTo>
                    <a:pt x="2" y="0"/>
                  </a:moveTo>
                  <a:cubicBezTo>
                    <a:pt x="2" y="0"/>
                    <a:pt x="2" y="0"/>
                    <a:pt x="2" y="0"/>
                  </a:cubicBezTo>
                  <a:cubicBezTo>
                    <a:pt x="2" y="0"/>
                    <a:pt x="1" y="0"/>
                    <a:pt x="1" y="0"/>
                  </a:cubicBezTo>
                  <a:cubicBezTo>
                    <a:pt x="2" y="1"/>
                    <a:pt x="1" y="3"/>
                    <a:pt x="0" y="4"/>
                  </a:cubicBezTo>
                  <a:cubicBezTo>
                    <a:pt x="0" y="4"/>
                    <a:pt x="0" y="4"/>
                    <a:pt x="0" y="4"/>
                  </a:cubicBezTo>
                  <a:cubicBezTo>
                    <a:pt x="0" y="4"/>
                    <a:pt x="0" y="5"/>
                    <a:pt x="0" y="6"/>
                  </a:cubicBezTo>
                  <a:cubicBezTo>
                    <a:pt x="1" y="7"/>
                    <a:pt x="2" y="9"/>
                    <a:pt x="2" y="11"/>
                  </a:cubicBezTo>
                  <a:cubicBezTo>
                    <a:pt x="6" y="21"/>
                    <a:pt x="8" y="31"/>
                    <a:pt x="15" y="39"/>
                  </a:cubicBezTo>
                  <a:cubicBezTo>
                    <a:pt x="19" y="44"/>
                    <a:pt x="24" y="48"/>
                    <a:pt x="29" y="52"/>
                  </a:cubicBezTo>
                  <a:cubicBezTo>
                    <a:pt x="33" y="55"/>
                    <a:pt x="38" y="60"/>
                    <a:pt x="44" y="62"/>
                  </a:cubicBezTo>
                  <a:cubicBezTo>
                    <a:pt x="44" y="62"/>
                    <a:pt x="44" y="62"/>
                    <a:pt x="44" y="62"/>
                  </a:cubicBezTo>
                  <a:cubicBezTo>
                    <a:pt x="44" y="63"/>
                    <a:pt x="44" y="63"/>
                    <a:pt x="44" y="63"/>
                  </a:cubicBezTo>
                  <a:cubicBezTo>
                    <a:pt x="45" y="63"/>
                    <a:pt x="45" y="62"/>
                    <a:pt x="45" y="62"/>
                  </a:cubicBezTo>
                  <a:cubicBezTo>
                    <a:pt x="45" y="47"/>
                    <a:pt x="43" y="31"/>
                    <a:pt x="33" y="18"/>
                  </a:cubicBezTo>
                  <a:cubicBezTo>
                    <a:pt x="30" y="13"/>
                    <a:pt x="25" y="9"/>
                    <a:pt x="20" y="6"/>
                  </a:cubicBezTo>
                  <a:cubicBezTo>
                    <a:pt x="15" y="4"/>
                    <a:pt x="10" y="1"/>
                    <a:pt x="4" y="0"/>
                  </a:cubicBezTo>
                  <a:cubicBezTo>
                    <a:pt x="4" y="0"/>
                    <a:pt x="3" y="0"/>
                    <a:pt x="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4"/>
            <p:cNvSpPr/>
            <p:nvPr/>
          </p:nvSpPr>
          <p:spPr bwMode="auto">
            <a:xfrm>
              <a:off x="9505950" y="3071813"/>
              <a:ext cx="314325" cy="127000"/>
            </a:xfrm>
            <a:custGeom>
              <a:avLst/>
              <a:gdLst>
                <a:gd name="T0" fmla="*/ 47 w 74"/>
                <a:gd name="T1" fmla="*/ 0 h 30"/>
                <a:gd name="T2" fmla="*/ 37 w 74"/>
                <a:gd name="T3" fmla="*/ 1 h 30"/>
                <a:gd name="T4" fmla="*/ 0 w 74"/>
                <a:gd name="T5" fmla="*/ 29 h 30"/>
                <a:gd name="T6" fmla="*/ 1 w 74"/>
                <a:gd name="T7" fmla="*/ 29 h 30"/>
                <a:gd name="T8" fmla="*/ 1 w 74"/>
                <a:gd name="T9" fmla="*/ 29 h 30"/>
                <a:gd name="T10" fmla="*/ 1 w 74"/>
                <a:gd name="T11" fmla="*/ 29 h 30"/>
                <a:gd name="T12" fmla="*/ 16 w 74"/>
                <a:gd name="T13" fmla="*/ 30 h 30"/>
                <a:gd name="T14" fmla="*/ 18 w 74"/>
                <a:gd name="T15" fmla="*/ 30 h 30"/>
                <a:gd name="T16" fmla="*/ 19 w 74"/>
                <a:gd name="T17" fmla="*/ 30 h 30"/>
                <a:gd name="T18" fmla="*/ 20 w 74"/>
                <a:gd name="T19" fmla="*/ 30 h 30"/>
                <a:gd name="T20" fmla="*/ 38 w 74"/>
                <a:gd name="T21" fmla="*/ 29 h 30"/>
                <a:gd name="T22" fmla="*/ 67 w 74"/>
                <a:gd name="T23" fmla="*/ 14 h 30"/>
                <a:gd name="T24" fmla="*/ 70 w 74"/>
                <a:gd name="T25" fmla="*/ 12 h 30"/>
                <a:gd name="T26" fmla="*/ 72 w 74"/>
                <a:gd name="T27" fmla="*/ 11 h 30"/>
                <a:gd name="T28" fmla="*/ 72 w 74"/>
                <a:gd name="T29" fmla="*/ 11 h 30"/>
                <a:gd name="T30" fmla="*/ 73 w 74"/>
                <a:gd name="T31" fmla="*/ 7 h 30"/>
                <a:gd name="T32" fmla="*/ 73 w 74"/>
                <a:gd name="T33" fmla="*/ 7 h 30"/>
                <a:gd name="T34" fmla="*/ 69 w 74"/>
                <a:gd name="T35" fmla="*/ 4 h 30"/>
                <a:gd name="T36" fmla="*/ 55 w 74"/>
                <a:gd name="T37" fmla="*/ 0 h 30"/>
                <a:gd name="T38" fmla="*/ 47 w 74"/>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4" h="30">
                  <a:moveTo>
                    <a:pt x="47" y="0"/>
                  </a:moveTo>
                  <a:cubicBezTo>
                    <a:pt x="44" y="0"/>
                    <a:pt x="40" y="0"/>
                    <a:pt x="37" y="1"/>
                  </a:cubicBezTo>
                  <a:cubicBezTo>
                    <a:pt x="21" y="5"/>
                    <a:pt x="10" y="16"/>
                    <a:pt x="0" y="29"/>
                  </a:cubicBezTo>
                  <a:cubicBezTo>
                    <a:pt x="0" y="29"/>
                    <a:pt x="0" y="29"/>
                    <a:pt x="1" y="29"/>
                  </a:cubicBezTo>
                  <a:cubicBezTo>
                    <a:pt x="1" y="29"/>
                    <a:pt x="1" y="29"/>
                    <a:pt x="1" y="29"/>
                  </a:cubicBezTo>
                  <a:cubicBezTo>
                    <a:pt x="1" y="29"/>
                    <a:pt x="1" y="29"/>
                    <a:pt x="1" y="29"/>
                  </a:cubicBezTo>
                  <a:cubicBezTo>
                    <a:pt x="6" y="30"/>
                    <a:pt x="11" y="30"/>
                    <a:pt x="16" y="30"/>
                  </a:cubicBezTo>
                  <a:cubicBezTo>
                    <a:pt x="17" y="30"/>
                    <a:pt x="17" y="30"/>
                    <a:pt x="18" y="30"/>
                  </a:cubicBezTo>
                  <a:cubicBezTo>
                    <a:pt x="18" y="30"/>
                    <a:pt x="19" y="30"/>
                    <a:pt x="19" y="30"/>
                  </a:cubicBezTo>
                  <a:cubicBezTo>
                    <a:pt x="20" y="30"/>
                    <a:pt x="20" y="30"/>
                    <a:pt x="20" y="30"/>
                  </a:cubicBezTo>
                  <a:cubicBezTo>
                    <a:pt x="26" y="30"/>
                    <a:pt x="32" y="30"/>
                    <a:pt x="38" y="29"/>
                  </a:cubicBezTo>
                  <a:cubicBezTo>
                    <a:pt x="50" y="27"/>
                    <a:pt x="58" y="19"/>
                    <a:pt x="67" y="14"/>
                  </a:cubicBezTo>
                  <a:cubicBezTo>
                    <a:pt x="68" y="13"/>
                    <a:pt x="69" y="13"/>
                    <a:pt x="70" y="12"/>
                  </a:cubicBezTo>
                  <a:cubicBezTo>
                    <a:pt x="71" y="12"/>
                    <a:pt x="72" y="11"/>
                    <a:pt x="72" y="11"/>
                  </a:cubicBezTo>
                  <a:cubicBezTo>
                    <a:pt x="72" y="11"/>
                    <a:pt x="72" y="11"/>
                    <a:pt x="72" y="11"/>
                  </a:cubicBezTo>
                  <a:cubicBezTo>
                    <a:pt x="73" y="10"/>
                    <a:pt x="74" y="8"/>
                    <a:pt x="73" y="7"/>
                  </a:cubicBezTo>
                  <a:cubicBezTo>
                    <a:pt x="73" y="7"/>
                    <a:pt x="73" y="7"/>
                    <a:pt x="73" y="7"/>
                  </a:cubicBezTo>
                  <a:cubicBezTo>
                    <a:pt x="72" y="6"/>
                    <a:pt x="71" y="5"/>
                    <a:pt x="69" y="4"/>
                  </a:cubicBezTo>
                  <a:cubicBezTo>
                    <a:pt x="65" y="2"/>
                    <a:pt x="59" y="1"/>
                    <a:pt x="55" y="0"/>
                  </a:cubicBezTo>
                  <a:cubicBezTo>
                    <a:pt x="52" y="0"/>
                    <a:pt x="50" y="0"/>
                    <a:pt x="47"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5"/>
            <p:cNvSpPr/>
            <p:nvPr/>
          </p:nvSpPr>
          <p:spPr bwMode="auto">
            <a:xfrm>
              <a:off x="9764713" y="3300413"/>
              <a:ext cx="174625" cy="280988"/>
            </a:xfrm>
            <a:custGeom>
              <a:avLst/>
              <a:gdLst>
                <a:gd name="T0" fmla="*/ 2 w 41"/>
                <a:gd name="T1" fmla="*/ 0 h 66"/>
                <a:gd name="T2" fmla="*/ 3 w 41"/>
                <a:gd name="T3" fmla="*/ 1 h 66"/>
                <a:gd name="T4" fmla="*/ 2 w 41"/>
                <a:gd name="T5" fmla="*/ 5 h 66"/>
                <a:gd name="T6" fmla="*/ 1 w 41"/>
                <a:gd name="T7" fmla="*/ 6 h 66"/>
                <a:gd name="T8" fmla="*/ 0 w 41"/>
                <a:gd name="T9" fmla="*/ 7 h 66"/>
                <a:gd name="T10" fmla="*/ 2 w 41"/>
                <a:gd name="T11" fmla="*/ 13 h 66"/>
                <a:gd name="T12" fmla="*/ 12 w 41"/>
                <a:gd name="T13" fmla="*/ 40 h 66"/>
                <a:gd name="T14" fmla="*/ 24 w 41"/>
                <a:gd name="T15" fmla="*/ 53 h 66"/>
                <a:gd name="T16" fmla="*/ 38 w 41"/>
                <a:gd name="T17" fmla="*/ 65 h 66"/>
                <a:gd name="T18" fmla="*/ 39 w 41"/>
                <a:gd name="T19" fmla="*/ 65 h 66"/>
                <a:gd name="T20" fmla="*/ 39 w 41"/>
                <a:gd name="T21" fmla="*/ 66 h 66"/>
                <a:gd name="T22" fmla="*/ 40 w 41"/>
                <a:gd name="T23" fmla="*/ 65 h 66"/>
                <a:gd name="T24" fmla="*/ 32 w 41"/>
                <a:gd name="T25" fmla="*/ 20 h 66"/>
                <a:gd name="T26" fmla="*/ 19 w 41"/>
                <a:gd name="T27" fmla="*/ 7 h 66"/>
                <a:gd name="T28" fmla="*/ 5 w 41"/>
                <a:gd name="T29" fmla="*/ 0 h 66"/>
                <a:gd name="T30" fmla="*/ 2 w 41"/>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66">
                  <a:moveTo>
                    <a:pt x="2" y="0"/>
                  </a:moveTo>
                  <a:cubicBezTo>
                    <a:pt x="3" y="0"/>
                    <a:pt x="3" y="0"/>
                    <a:pt x="3" y="1"/>
                  </a:cubicBezTo>
                  <a:cubicBezTo>
                    <a:pt x="5" y="2"/>
                    <a:pt x="4" y="4"/>
                    <a:pt x="2" y="5"/>
                  </a:cubicBezTo>
                  <a:cubicBezTo>
                    <a:pt x="2" y="5"/>
                    <a:pt x="2" y="6"/>
                    <a:pt x="1" y="6"/>
                  </a:cubicBezTo>
                  <a:cubicBezTo>
                    <a:pt x="1" y="6"/>
                    <a:pt x="0" y="7"/>
                    <a:pt x="0" y="7"/>
                  </a:cubicBezTo>
                  <a:cubicBezTo>
                    <a:pt x="0" y="9"/>
                    <a:pt x="1" y="11"/>
                    <a:pt x="2" y="13"/>
                  </a:cubicBezTo>
                  <a:cubicBezTo>
                    <a:pt x="4" y="23"/>
                    <a:pt x="6" y="32"/>
                    <a:pt x="12" y="40"/>
                  </a:cubicBezTo>
                  <a:cubicBezTo>
                    <a:pt x="15" y="45"/>
                    <a:pt x="20" y="49"/>
                    <a:pt x="24" y="53"/>
                  </a:cubicBezTo>
                  <a:cubicBezTo>
                    <a:pt x="29" y="57"/>
                    <a:pt x="33" y="62"/>
                    <a:pt x="38" y="65"/>
                  </a:cubicBezTo>
                  <a:cubicBezTo>
                    <a:pt x="39" y="65"/>
                    <a:pt x="39" y="65"/>
                    <a:pt x="39" y="65"/>
                  </a:cubicBezTo>
                  <a:cubicBezTo>
                    <a:pt x="39" y="65"/>
                    <a:pt x="39" y="66"/>
                    <a:pt x="39" y="66"/>
                  </a:cubicBezTo>
                  <a:cubicBezTo>
                    <a:pt x="39" y="66"/>
                    <a:pt x="40" y="65"/>
                    <a:pt x="40" y="65"/>
                  </a:cubicBezTo>
                  <a:cubicBezTo>
                    <a:pt x="41" y="49"/>
                    <a:pt x="40" y="34"/>
                    <a:pt x="32" y="20"/>
                  </a:cubicBezTo>
                  <a:cubicBezTo>
                    <a:pt x="28" y="15"/>
                    <a:pt x="24" y="11"/>
                    <a:pt x="19" y="7"/>
                  </a:cubicBezTo>
                  <a:cubicBezTo>
                    <a:pt x="15" y="5"/>
                    <a:pt x="10" y="1"/>
                    <a:pt x="5" y="0"/>
                  </a:cubicBezTo>
                  <a:cubicBezTo>
                    <a:pt x="4" y="0"/>
                    <a:pt x="3" y="0"/>
                    <a:pt x="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6"/>
            <p:cNvSpPr/>
            <p:nvPr/>
          </p:nvSpPr>
          <p:spPr bwMode="auto">
            <a:xfrm>
              <a:off x="9467850" y="3271838"/>
              <a:ext cx="319088" cy="130175"/>
            </a:xfrm>
            <a:custGeom>
              <a:avLst/>
              <a:gdLst>
                <a:gd name="T0" fmla="*/ 48 w 75"/>
                <a:gd name="T1" fmla="*/ 0 h 31"/>
                <a:gd name="T2" fmla="*/ 37 w 75"/>
                <a:gd name="T3" fmla="*/ 2 h 31"/>
                <a:gd name="T4" fmla="*/ 1 w 75"/>
                <a:gd name="T5" fmla="*/ 29 h 31"/>
                <a:gd name="T6" fmla="*/ 1 w 75"/>
                <a:gd name="T7" fmla="*/ 30 h 31"/>
                <a:gd name="T8" fmla="*/ 1 w 75"/>
                <a:gd name="T9" fmla="*/ 30 h 31"/>
                <a:gd name="T10" fmla="*/ 2 w 75"/>
                <a:gd name="T11" fmla="*/ 29 h 31"/>
                <a:gd name="T12" fmla="*/ 20 w 75"/>
                <a:gd name="T13" fmla="*/ 31 h 31"/>
                <a:gd name="T14" fmla="*/ 23 w 75"/>
                <a:gd name="T15" fmla="*/ 31 h 31"/>
                <a:gd name="T16" fmla="*/ 38 w 75"/>
                <a:gd name="T17" fmla="*/ 30 h 31"/>
                <a:gd name="T18" fmla="*/ 65 w 75"/>
                <a:gd name="T19" fmla="*/ 16 h 31"/>
                <a:gd name="T20" fmla="*/ 70 w 75"/>
                <a:gd name="T21" fmla="*/ 14 h 31"/>
                <a:gd name="T22" fmla="*/ 71 w 75"/>
                <a:gd name="T23" fmla="*/ 13 h 31"/>
                <a:gd name="T24" fmla="*/ 72 w 75"/>
                <a:gd name="T25" fmla="*/ 12 h 31"/>
                <a:gd name="T26" fmla="*/ 73 w 75"/>
                <a:gd name="T27" fmla="*/ 8 h 31"/>
                <a:gd name="T28" fmla="*/ 72 w 75"/>
                <a:gd name="T29" fmla="*/ 7 h 31"/>
                <a:gd name="T30" fmla="*/ 68 w 75"/>
                <a:gd name="T31" fmla="*/ 4 h 31"/>
                <a:gd name="T32" fmla="*/ 56 w 75"/>
                <a:gd name="T33" fmla="*/ 1 h 31"/>
                <a:gd name="T34" fmla="*/ 48 w 75"/>
                <a:gd name="T3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31">
                  <a:moveTo>
                    <a:pt x="48" y="0"/>
                  </a:moveTo>
                  <a:cubicBezTo>
                    <a:pt x="44" y="0"/>
                    <a:pt x="41" y="1"/>
                    <a:pt x="37" y="2"/>
                  </a:cubicBezTo>
                  <a:cubicBezTo>
                    <a:pt x="22" y="6"/>
                    <a:pt x="11" y="17"/>
                    <a:pt x="1" y="29"/>
                  </a:cubicBezTo>
                  <a:cubicBezTo>
                    <a:pt x="0" y="29"/>
                    <a:pt x="1" y="30"/>
                    <a:pt x="1" y="30"/>
                  </a:cubicBezTo>
                  <a:cubicBezTo>
                    <a:pt x="1" y="30"/>
                    <a:pt x="1" y="30"/>
                    <a:pt x="1" y="30"/>
                  </a:cubicBezTo>
                  <a:cubicBezTo>
                    <a:pt x="2" y="29"/>
                    <a:pt x="2" y="29"/>
                    <a:pt x="2" y="29"/>
                  </a:cubicBezTo>
                  <a:cubicBezTo>
                    <a:pt x="7" y="31"/>
                    <a:pt x="14" y="31"/>
                    <a:pt x="20" y="31"/>
                  </a:cubicBezTo>
                  <a:cubicBezTo>
                    <a:pt x="21" y="31"/>
                    <a:pt x="22" y="31"/>
                    <a:pt x="23" y="31"/>
                  </a:cubicBezTo>
                  <a:cubicBezTo>
                    <a:pt x="28" y="31"/>
                    <a:pt x="33" y="31"/>
                    <a:pt x="38" y="30"/>
                  </a:cubicBezTo>
                  <a:cubicBezTo>
                    <a:pt x="49" y="28"/>
                    <a:pt x="56" y="22"/>
                    <a:pt x="65" y="16"/>
                  </a:cubicBezTo>
                  <a:cubicBezTo>
                    <a:pt x="67" y="15"/>
                    <a:pt x="68" y="15"/>
                    <a:pt x="70" y="14"/>
                  </a:cubicBezTo>
                  <a:cubicBezTo>
                    <a:pt x="70" y="14"/>
                    <a:pt x="71" y="13"/>
                    <a:pt x="71" y="13"/>
                  </a:cubicBezTo>
                  <a:cubicBezTo>
                    <a:pt x="72" y="13"/>
                    <a:pt x="72" y="12"/>
                    <a:pt x="72" y="12"/>
                  </a:cubicBezTo>
                  <a:cubicBezTo>
                    <a:pt x="74" y="11"/>
                    <a:pt x="75" y="9"/>
                    <a:pt x="73" y="8"/>
                  </a:cubicBezTo>
                  <a:cubicBezTo>
                    <a:pt x="73" y="7"/>
                    <a:pt x="73" y="7"/>
                    <a:pt x="72" y="7"/>
                  </a:cubicBezTo>
                  <a:cubicBezTo>
                    <a:pt x="71" y="6"/>
                    <a:pt x="70" y="5"/>
                    <a:pt x="68" y="4"/>
                  </a:cubicBezTo>
                  <a:cubicBezTo>
                    <a:pt x="64" y="3"/>
                    <a:pt x="59" y="2"/>
                    <a:pt x="56" y="1"/>
                  </a:cubicBezTo>
                  <a:cubicBezTo>
                    <a:pt x="53" y="1"/>
                    <a:pt x="50" y="0"/>
                    <a:pt x="48"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7"/>
            <p:cNvSpPr/>
            <p:nvPr/>
          </p:nvSpPr>
          <p:spPr bwMode="auto">
            <a:xfrm>
              <a:off x="9705975" y="3521076"/>
              <a:ext cx="157163" cy="301625"/>
            </a:xfrm>
            <a:custGeom>
              <a:avLst/>
              <a:gdLst>
                <a:gd name="T0" fmla="*/ 3 w 37"/>
                <a:gd name="T1" fmla="*/ 0 h 71"/>
                <a:gd name="T2" fmla="*/ 1 w 37"/>
                <a:gd name="T3" fmla="*/ 1 h 71"/>
                <a:gd name="T4" fmla="*/ 0 w 37"/>
                <a:gd name="T5" fmla="*/ 2 h 71"/>
                <a:gd name="T6" fmla="*/ 0 w 37"/>
                <a:gd name="T7" fmla="*/ 4 h 71"/>
                <a:gd name="T8" fmla="*/ 0 w 37"/>
                <a:gd name="T9" fmla="*/ 6 h 71"/>
                <a:gd name="T10" fmla="*/ 1 w 37"/>
                <a:gd name="T11" fmla="*/ 11 h 71"/>
                <a:gd name="T12" fmla="*/ 8 w 37"/>
                <a:gd name="T13" fmla="*/ 42 h 71"/>
                <a:gd name="T14" fmla="*/ 19 w 37"/>
                <a:gd name="T15" fmla="*/ 57 h 71"/>
                <a:gd name="T16" fmla="*/ 31 w 37"/>
                <a:gd name="T17" fmla="*/ 70 h 71"/>
                <a:gd name="T18" fmla="*/ 32 w 37"/>
                <a:gd name="T19" fmla="*/ 70 h 71"/>
                <a:gd name="T20" fmla="*/ 32 w 37"/>
                <a:gd name="T21" fmla="*/ 71 h 71"/>
                <a:gd name="T22" fmla="*/ 32 w 37"/>
                <a:gd name="T23" fmla="*/ 70 h 71"/>
                <a:gd name="T24" fmla="*/ 30 w 37"/>
                <a:gd name="T25" fmla="*/ 24 h 71"/>
                <a:gd name="T26" fmla="*/ 19 w 37"/>
                <a:gd name="T27" fmla="*/ 10 h 71"/>
                <a:gd name="T28" fmla="*/ 5 w 37"/>
                <a:gd name="T29" fmla="*/ 1 h 71"/>
                <a:gd name="T30" fmla="*/ 3 w 37"/>
                <a:gd name="T31" fmla="*/ 0 h 71"/>
                <a:gd name="T32" fmla="*/ 3 w 37"/>
                <a:gd name="T3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71">
                  <a:moveTo>
                    <a:pt x="3" y="0"/>
                  </a:moveTo>
                  <a:cubicBezTo>
                    <a:pt x="2" y="0"/>
                    <a:pt x="1" y="1"/>
                    <a:pt x="1" y="1"/>
                  </a:cubicBezTo>
                  <a:cubicBezTo>
                    <a:pt x="1" y="2"/>
                    <a:pt x="1" y="2"/>
                    <a:pt x="0" y="2"/>
                  </a:cubicBezTo>
                  <a:cubicBezTo>
                    <a:pt x="0" y="3"/>
                    <a:pt x="0" y="3"/>
                    <a:pt x="0" y="4"/>
                  </a:cubicBezTo>
                  <a:cubicBezTo>
                    <a:pt x="0" y="4"/>
                    <a:pt x="0" y="5"/>
                    <a:pt x="0" y="6"/>
                  </a:cubicBezTo>
                  <a:cubicBezTo>
                    <a:pt x="1" y="7"/>
                    <a:pt x="1" y="9"/>
                    <a:pt x="1" y="11"/>
                  </a:cubicBezTo>
                  <a:cubicBezTo>
                    <a:pt x="3" y="22"/>
                    <a:pt x="3" y="32"/>
                    <a:pt x="8" y="42"/>
                  </a:cubicBezTo>
                  <a:cubicBezTo>
                    <a:pt x="11" y="47"/>
                    <a:pt x="15" y="52"/>
                    <a:pt x="19" y="57"/>
                  </a:cubicBezTo>
                  <a:cubicBezTo>
                    <a:pt x="23" y="61"/>
                    <a:pt x="27" y="66"/>
                    <a:pt x="31" y="70"/>
                  </a:cubicBezTo>
                  <a:cubicBezTo>
                    <a:pt x="32" y="70"/>
                    <a:pt x="32" y="70"/>
                    <a:pt x="32" y="70"/>
                  </a:cubicBezTo>
                  <a:cubicBezTo>
                    <a:pt x="32" y="70"/>
                    <a:pt x="32" y="71"/>
                    <a:pt x="32" y="71"/>
                  </a:cubicBezTo>
                  <a:cubicBezTo>
                    <a:pt x="32" y="71"/>
                    <a:pt x="32" y="70"/>
                    <a:pt x="32" y="70"/>
                  </a:cubicBezTo>
                  <a:cubicBezTo>
                    <a:pt x="36" y="55"/>
                    <a:pt x="37" y="39"/>
                    <a:pt x="30" y="24"/>
                  </a:cubicBezTo>
                  <a:cubicBezTo>
                    <a:pt x="28" y="19"/>
                    <a:pt x="24" y="14"/>
                    <a:pt x="19" y="10"/>
                  </a:cubicBezTo>
                  <a:cubicBezTo>
                    <a:pt x="16" y="7"/>
                    <a:pt x="10" y="2"/>
                    <a:pt x="5" y="1"/>
                  </a:cubicBezTo>
                  <a:cubicBezTo>
                    <a:pt x="4" y="1"/>
                    <a:pt x="4" y="0"/>
                    <a:pt x="3" y="0"/>
                  </a:cubicBezTo>
                  <a:cubicBezTo>
                    <a:pt x="3" y="0"/>
                    <a:pt x="3" y="0"/>
                    <a:pt x="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8"/>
            <p:cNvSpPr/>
            <p:nvPr/>
          </p:nvSpPr>
          <p:spPr bwMode="auto">
            <a:xfrm>
              <a:off x="9404350" y="3495676"/>
              <a:ext cx="306388" cy="141288"/>
            </a:xfrm>
            <a:custGeom>
              <a:avLst/>
              <a:gdLst>
                <a:gd name="T0" fmla="*/ 48 w 72"/>
                <a:gd name="T1" fmla="*/ 0 h 33"/>
                <a:gd name="T2" fmla="*/ 34 w 72"/>
                <a:gd name="T3" fmla="*/ 2 h 33"/>
                <a:gd name="T4" fmla="*/ 0 w 72"/>
                <a:gd name="T5" fmla="*/ 32 h 33"/>
                <a:gd name="T6" fmla="*/ 0 w 72"/>
                <a:gd name="T7" fmla="*/ 33 h 33"/>
                <a:gd name="T8" fmla="*/ 0 w 72"/>
                <a:gd name="T9" fmla="*/ 33 h 33"/>
                <a:gd name="T10" fmla="*/ 1 w 72"/>
                <a:gd name="T11" fmla="*/ 32 h 33"/>
                <a:gd name="T12" fmla="*/ 9 w 72"/>
                <a:gd name="T13" fmla="*/ 33 h 33"/>
                <a:gd name="T14" fmla="*/ 19 w 72"/>
                <a:gd name="T15" fmla="*/ 32 h 33"/>
                <a:gd name="T16" fmla="*/ 37 w 72"/>
                <a:gd name="T17" fmla="*/ 30 h 33"/>
                <a:gd name="T18" fmla="*/ 66 w 72"/>
                <a:gd name="T19" fmla="*/ 12 h 33"/>
                <a:gd name="T20" fmla="*/ 69 w 72"/>
                <a:gd name="T21" fmla="*/ 11 h 33"/>
                <a:gd name="T22" fmla="*/ 70 w 72"/>
                <a:gd name="T23" fmla="*/ 9 h 33"/>
                <a:gd name="T24" fmla="*/ 71 w 72"/>
                <a:gd name="T25" fmla="*/ 8 h 33"/>
                <a:gd name="T26" fmla="*/ 72 w 72"/>
                <a:gd name="T27" fmla="*/ 7 h 33"/>
                <a:gd name="T28" fmla="*/ 71 w 72"/>
                <a:gd name="T29" fmla="*/ 5 h 33"/>
                <a:gd name="T30" fmla="*/ 69 w 72"/>
                <a:gd name="T31" fmla="*/ 4 h 33"/>
                <a:gd name="T32" fmla="*/ 53 w 72"/>
                <a:gd name="T33" fmla="*/ 0 h 33"/>
                <a:gd name="T34" fmla="*/ 48 w 72"/>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33">
                  <a:moveTo>
                    <a:pt x="48" y="0"/>
                  </a:moveTo>
                  <a:cubicBezTo>
                    <a:pt x="44" y="0"/>
                    <a:pt x="39" y="0"/>
                    <a:pt x="34" y="2"/>
                  </a:cubicBezTo>
                  <a:cubicBezTo>
                    <a:pt x="19" y="7"/>
                    <a:pt x="9" y="19"/>
                    <a:pt x="0" y="32"/>
                  </a:cubicBezTo>
                  <a:cubicBezTo>
                    <a:pt x="0" y="32"/>
                    <a:pt x="0" y="33"/>
                    <a:pt x="0" y="33"/>
                  </a:cubicBezTo>
                  <a:cubicBezTo>
                    <a:pt x="0" y="33"/>
                    <a:pt x="0" y="33"/>
                    <a:pt x="0" y="33"/>
                  </a:cubicBezTo>
                  <a:cubicBezTo>
                    <a:pt x="1" y="32"/>
                    <a:pt x="1" y="32"/>
                    <a:pt x="1" y="32"/>
                  </a:cubicBezTo>
                  <a:cubicBezTo>
                    <a:pt x="3" y="33"/>
                    <a:pt x="6" y="33"/>
                    <a:pt x="9" y="33"/>
                  </a:cubicBezTo>
                  <a:cubicBezTo>
                    <a:pt x="12" y="33"/>
                    <a:pt x="16" y="33"/>
                    <a:pt x="19" y="32"/>
                  </a:cubicBezTo>
                  <a:cubicBezTo>
                    <a:pt x="25" y="32"/>
                    <a:pt x="31" y="31"/>
                    <a:pt x="37" y="30"/>
                  </a:cubicBezTo>
                  <a:cubicBezTo>
                    <a:pt x="49" y="27"/>
                    <a:pt x="57" y="19"/>
                    <a:pt x="66" y="12"/>
                  </a:cubicBezTo>
                  <a:cubicBezTo>
                    <a:pt x="67" y="12"/>
                    <a:pt x="68" y="11"/>
                    <a:pt x="69" y="11"/>
                  </a:cubicBezTo>
                  <a:cubicBezTo>
                    <a:pt x="69" y="10"/>
                    <a:pt x="70" y="10"/>
                    <a:pt x="70" y="9"/>
                  </a:cubicBezTo>
                  <a:cubicBezTo>
                    <a:pt x="71" y="9"/>
                    <a:pt x="71" y="9"/>
                    <a:pt x="71" y="8"/>
                  </a:cubicBezTo>
                  <a:cubicBezTo>
                    <a:pt x="72" y="8"/>
                    <a:pt x="72" y="8"/>
                    <a:pt x="72" y="7"/>
                  </a:cubicBezTo>
                  <a:cubicBezTo>
                    <a:pt x="72" y="6"/>
                    <a:pt x="72" y="6"/>
                    <a:pt x="71" y="5"/>
                  </a:cubicBezTo>
                  <a:cubicBezTo>
                    <a:pt x="70" y="4"/>
                    <a:pt x="70" y="4"/>
                    <a:pt x="69" y="4"/>
                  </a:cubicBezTo>
                  <a:cubicBezTo>
                    <a:pt x="64" y="1"/>
                    <a:pt x="58" y="0"/>
                    <a:pt x="53" y="0"/>
                  </a:cubicBezTo>
                  <a:cubicBezTo>
                    <a:pt x="51" y="0"/>
                    <a:pt x="50" y="0"/>
                    <a:pt x="48"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9"/>
            <p:cNvSpPr/>
            <p:nvPr/>
          </p:nvSpPr>
          <p:spPr bwMode="auto">
            <a:xfrm>
              <a:off x="9612313" y="3754438"/>
              <a:ext cx="144463" cy="311150"/>
            </a:xfrm>
            <a:custGeom>
              <a:avLst/>
              <a:gdLst>
                <a:gd name="T0" fmla="*/ 4 w 34"/>
                <a:gd name="T1" fmla="*/ 0 h 73"/>
                <a:gd name="T2" fmla="*/ 5 w 34"/>
                <a:gd name="T3" fmla="*/ 1 h 73"/>
                <a:gd name="T4" fmla="*/ 3 w 34"/>
                <a:gd name="T5" fmla="*/ 5 h 73"/>
                <a:gd name="T6" fmla="*/ 2 w 34"/>
                <a:gd name="T7" fmla="*/ 6 h 73"/>
                <a:gd name="T8" fmla="*/ 1 w 34"/>
                <a:gd name="T9" fmla="*/ 6 h 73"/>
                <a:gd name="T10" fmla="*/ 1 w 34"/>
                <a:gd name="T11" fmla="*/ 9 h 73"/>
                <a:gd name="T12" fmla="*/ 4 w 34"/>
                <a:gd name="T13" fmla="*/ 42 h 73"/>
                <a:gd name="T14" fmla="*/ 13 w 34"/>
                <a:gd name="T15" fmla="*/ 58 h 73"/>
                <a:gd name="T16" fmla="*/ 24 w 34"/>
                <a:gd name="T17" fmla="*/ 72 h 73"/>
                <a:gd name="T18" fmla="*/ 24 w 34"/>
                <a:gd name="T19" fmla="*/ 73 h 73"/>
                <a:gd name="T20" fmla="*/ 25 w 34"/>
                <a:gd name="T21" fmla="*/ 73 h 73"/>
                <a:gd name="T22" fmla="*/ 25 w 34"/>
                <a:gd name="T23" fmla="*/ 73 h 73"/>
                <a:gd name="T24" fmla="*/ 28 w 34"/>
                <a:gd name="T25" fmla="*/ 27 h 73"/>
                <a:gd name="T26" fmla="*/ 19 w 34"/>
                <a:gd name="T27" fmla="*/ 12 h 73"/>
                <a:gd name="T28" fmla="*/ 5 w 34"/>
                <a:gd name="T29" fmla="*/ 1 h 73"/>
                <a:gd name="T30" fmla="*/ 4 w 34"/>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73">
                  <a:moveTo>
                    <a:pt x="4" y="0"/>
                  </a:moveTo>
                  <a:cubicBezTo>
                    <a:pt x="5" y="0"/>
                    <a:pt x="5" y="0"/>
                    <a:pt x="5" y="1"/>
                  </a:cubicBezTo>
                  <a:cubicBezTo>
                    <a:pt x="6" y="2"/>
                    <a:pt x="5" y="4"/>
                    <a:pt x="3" y="5"/>
                  </a:cubicBezTo>
                  <a:cubicBezTo>
                    <a:pt x="3" y="5"/>
                    <a:pt x="2" y="6"/>
                    <a:pt x="2" y="6"/>
                  </a:cubicBezTo>
                  <a:cubicBezTo>
                    <a:pt x="1" y="6"/>
                    <a:pt x="1" y="6"/>
                    <a:pt x="1" y="6"/>
                  </a:cubicBezTo>
                  <a:cubicBezTo>
                    <a:pt x="1" y="7"/>
                    <a:pt x="1" y="8"/>
                    <a:pt x="1" y="9"/>
                  </a:cubicBezTo>
                  <a:cubicBezTo>
                    <a:pt x="1" y="20"/>
                    <a:pt x="0" y="31"/>
                    <a:pt x="4" y="42"/>
                  </a:cubicBezTo>
                  <a:cubicBezTo>
                    <a:pt x="6" y="48"/>
                    <a:pt x="10" y="53"/>
                    <a:pt x="13" y="58"/>
                  </a:cubicBezTo>
                  <a:cubicBezTo>
                    <a:pt x="16" y="63"/>
                    <a:pt x="20" y="68"/>
                    <a:pt x="24" y="72"/>
                  </a:cubicBezTo>
                  <a:cubicBezTo>
                    <a:pt x="24" y="73"/>
                    <a:pt x="24" y="73"/>
                    <a:pt x="24" y="73"/>
                  </a:cubicBezTo>
                  <a:cubicBezTo>
                    <a:pt x="24" y="73"/>
                    <a:pt x="24" y="73"/>
                    <a:pt x="25" y="73"/>
                  </a:cubicBezTo>
                  <a:cubicBezTo>
                    <a:pt x="25" y="73"/>
                    <a:pt x="25" y="73"/>
                    <a:pt x="25" y="73"/>
                  </a:cubicBezTo>
                  <a:cubicBezTo>
                    <a:pt x="30" y="58"/>
                    <a:pt x="34" y="43"/>
                    <a:pt x="28" y="27"/>
                  </a:cubicBezTo>
                  <a:cubicBezTo>
                    <a:pt x="26" y="21"/>
                    <a:pt x="23" y="16"/>
                    <a:pt x="19" y="12"/>
                  </a:cubicBezTo>
                  <a:cubicBezTo>
                    <a:pt x="16" y="8"/>
                    <a:pt x="10" y="2"/>
                    <a:pt x="5" y="1"/>
                  </a:cubicBezTo>
                  <a:cubicBezTo>
                    <a:pt x="5" y="0"/>
                    <a:pt x="5" y="0"/>
                    <a:pt x="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0"/>
            <p:cNvSpPr/>
            <p:nvPr/>
          </p:nvSpPr>
          <p:spPr bwMode="auto">
            <a:xfrm>
              <a:off x="9315450" y="3713163"/>
              <a:ext cx="322263" cy="119063"/>
            </a:xfrm>
            <a:custGeom>
              <a:avLst/>
              <a:gdLst>
                <a:gd name="T0" fmla="*/ 44 w 76"/>
                <a:gd name="T1" fmla="*/ 0 h 28"/>
                <a:gd name="T2" fmla="*/ 40 w 76"/>
                <a:gd name="T3" fmla="*/ 0 h 28"/>
                <a:gd name="T4" fmla="*/ 0 w 76"/>
                <a:gd name="T5" fmla="*/ 22 h 28"/>
                <a:gd name="T6" fmla="*/ 0 w 76"/>
                <a:gd name="T7" fmla="*/ 23 h 28"/>
                <a:gd name="T8" fmla="*/ 0 w 76"/>
                <a:gd name="T9" fmla="*/ 23 h 28"/>
                <a:gd name="T10" fmla="*/ 1 w 76"/>
                <a:gd name="T11" fmla="*/ 23 h 28"/>
                <a:gd name="T12" fmla="*/ 19 w 76"/>
                <a:gd name="T13" fmla="*/ 27 h 28"/>
                <a:gd name="T14" fmla="*/ 34 w 76"/>
                <a:gd name="T15" fmla="*/ 28 h 28"/>
                <a:gd name="T16" fmla="*/ 37 w 76"/>
                <a:gd name="T17" fmla="*/ 28 h 28"/>
                <a:gd name="T18" fmla="*/ 63 w 76"/>
                <a:gd name="T19" fmla="*/ 19 h 28"/>
                <a:gd name="T20" fmla="*/ 71 w 76"/>
                <a:gd name="T21" fmla="*/ 16 h 28"/>
                <a:gd name="T22" fmla="*/ 72 w 76"/>
                <a:gd name="T23" fmla="*/ 16 h 28"/>
                <a:gd name="T24" fmla="*/ 73 w 76"/>
                <a:gd name="T25" fmla="*/ 15 h 28"/>
                <a:gd name="T26" fmla="*/ 75 w 76"/>
                <a:gd name="T27" fmla="*/ 11 h 28"/>
                <a:gd name="T28" fmla="*/ 74 w 76"/>
                <a:gd name="T29" fmla="*/ 10 h 28"/>
                <a:gd name="T30" fmla="*/ 69 w 76"/>
                <a:gd name="T31" fmla="*/ 6 h 28"/>
                <a:gd name="T32" fmla="*/ 58 w 76"/>
                <a:gd name="T33" fmla="*/ 2 h 28"/>
                <a:gd name="T34" fmla="*/ 44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44" y="0"/>
                  </a:moveTo>
                  <a:cubicBezTo>
                    <a:pt x="43" y="0"/>
                    <a:pt x="41" y="0"/>
                    <a:pt x="40" y="0"/>
                  </a:cubicBezTo>
                  <a:cubicBezTo>
                    <a:pt x="24" y="2"/>
                    <a:pt x="11" y="12"/>
                    <a:pt x="0" y="22"/>
                  </a:cubicBezTo>
                  <a:cubicBezTo>
                    <a:pt x="0" y="23"/>
                    <a:pt x="0" y="23"/>
                    <a:pt x="0" y="23"/>
                  </a:cubicBezTo>
                  <a:cubicBezTo>
                    <a:pt x="0" y="23"/>
                    <a:pt x="0" y="23"/>
                    <a:pt x="0" y="23"/>
                  </a:cubicBezTo>
                  <a:cubicBezTo>
                    <a:pt x="1" y="23"/>
                    <a:pt x="1" y="23"/>
                    <a:pt x="1" y="23"/>
                  </a:cubicBezTo>
                  <a:cubicBezTo>
                    <a:pt x="6" y="25"/>
                    <a:pt x="13" y="26"/>
                    <a:pt x="19" y="27"/>
                  </a:cubicBezTo>
                  <a:cubicBezTo>
                    <a:pt x="24" y="28"/>
                    <a:pt x="29" y="28"/>
                    <a:pt x="34" y="28"/>
                  </a:cubicBezTo>
                  <a:cubicBezTo>
                    <a:pt x="35" y="28"/>
                    <a:pt x="36" y="28"/>
                    <a:pt x="37" y="28"/>
                  </a:cubicBezTo>
                  <a:cubicBezTo>
                    <a:pt x="47" y="27"/>
                    <a:pt x="55" y="23"/>
                    <a:pt x="63" y="19"/>
                  </a:cubicBezTo>
                  <a:cubicBezTo>
                    <a:pt x="66" y="18"/>
                    <a:pt x="68" y="17"/>
                    <a:pt x="71" y="16"/>
                  </a:cubicBezTo>
                  <a:cubicBezTo>
                    <a:pt x="71" y="16"/>
                    <a:pt x="71" y="16"/>
                    <a:pt x="72" y="16"/>
                  </a:cubicBezTo>
                  <a:cubicBezTo>
                    <a:pt x="72" y="16"/>
                    <a:pt x="73" y="15"/>
                    <a:pt x="73" y="15"/>
                  </a:cubicBezTo>
                  <a:cubicBezTo>
                    <a:pt x="75" y="14"/>
                    <a:pt x="76" y="12"/>
                    <a:pt x="75" y="11"/>
                  </a:cubicBezTo>
                  <a:cubicBezTo>
                    <a:pt x="75" y="10"/>
                    <a:pt x="75" y="10"/>
                    <a:pt x="74" y="10"/>
                  </a:cubicBezTo>
                  <a:cubicBezTo>
                    <a:pt x="73" y="9"/>
                    <a:pt x="71" y="8"/>
                    <a:pt x="69" y="6"/>
                  </a:cubicBezTo>
                  <a:cubicBezTo>
                    <a:pt x="66" y="4"/>
                    <a:pt x="61" y="3"/>
                    <a:pt x="58" y="2"/>
                  </a:cubicBezTo>
                  <a:cubicBezTo>
                    <a:pt x="54" y="1"/>
                    <a:pt x="49" y="0"/>
                    <a:pt x="4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71"/>
            <p:cNvSpPr/>
            <p:nvPr/>
          </p:nvSpPr>
          <p:spPr bwMode="auto">
            <a:xfrm>
              <a:off x="9490075" y="3959226"/>
              <a:ext cx="134938" cy="322263"/>
            </a:xfrm>
            <a:custGeom>
              <a:avLst/>
              <a:gdLst>
                <a:gd name="T0" fmla="*/ 7 w 32"/>
                <a:gd name="T1" fmla="*/ 0 h 76"/>
                <a:gd name="T2" fmla="*/ 6 w 32"/>
                <a:gd name="T3" fmla="*/ 1 h 76"/>
                <a:gd name="T4" fmla="*/ 4 w 32"/>
                <a:gd name="T5" fmla="*/ 3 h 76"/>
                <a:gd name="T6" fmla="*/ 4 w 32"/>
                <a:gd name="T7" fmla="*/ 3 h 76"/>
                <a:gd name="T8" fmla="*/ 4 w 32"/>
                <a:gd name="T9" fmla="*/ 5 h 76"/>
                <a:gd name="T10" fmla="*/ 4 w 32"/>
                <a:gd name="T11" fmla="*/ 8 h 76"/>
                <a:gd name="T12" fmla="*/ 3 w 32"/>
                <a:gd name="T13" fmla="*/ 42 h 76"/>
                <a:gd name="T14" fmla="*/ 10 w 32"/>
                <a:gd name="T15" fmla="*/ 59 h 76"/>
                <a:gd name="T16" fmla="*/ 20 w 32"/>
                <a:gd name="T17" fmla="*/ 75 h 76"/>
                <a:gd name="T18" fmla="*/ 20 w 32"/>
                <a:gd name="T19" fmla="*/ 75 h 76"/>
                <a:gd name="T20" fmla="*/ 20 w 32"/>
                <a:gd name="T21" fmla="*/ 76 h 76"/>
                <a:gd name="T22" fmla="*/ 20 w 32"/>
                <a:gd name="T23" fmla="*/ 75 h 76"/>
                <a:gd name="T24" fmla="*/ 29 w 32"/>
                <a:gd name="T25" fmla="*/ 30 h 76"/>
                <a:gd name="T26" fmla="*/ 21 w 32"/>
                <a:gd name="T27" fmla="*/ 14 h 76"/>
                <a:gd name="T28" fmla="*/ 8 w 32"/>
                <a:gd name="T29" fmla="*/ 1 h 76"/>
                <a:gd name="T30" fmla="*/ 8 w 32"/>
                <a:gd name="T31" fmla="*/ 1 h 76"/>
                <a:gd name="T32" fmla="*/ 7 w 32"/>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6">
                  <a:moveTo>
                    <a:pt x="7" y="0"/>
                  </a:moveTo>
                  <a:cubicBezTo>
                    <a:pt x="7" y="0"/>
                    <a:pt x="6" y="0"/>
                    <a:pt x="6" y="1"/>
                  </a:cubicBezTo>
                  <a:cubicBezTo>
                    <a:pt x="6" y="1"/>
                    <a:pt x="5" y="2"/>
                    <a:pt x="4" y="3"/>
                  </a:cubicBezTo>
                  <a:cubicBezTo>
                    <a:pt x="4" y="3"/>
                    <a:pt x="4" y="3"/>
                    <a:pt x="4" y="3"/>
                  </a:cubicBezTo>
                  <a:cubicBezTo>
                    <a:pt x="4" y="4"/>
                    <a:pt x="4" y="4"/>
                    <a:pt x="4" y="5"/>
                  </a:cubicBezTo>
                  <a:cubicBezTo>
                    <a:pt x="4" y="6"/>
                    <a:pt x="4" y="7"/>
                    <a:pt x="4" y="8"/>
                  </a:cubicBezTo>
                  <a:cubicBezTo>
                    <a:pt x="3" y="20"/>
                    <a:pt x="0" y="30"/>
                    <a:pt x="3" y="42"/>
                  </a:cubicBezTo>
                  <a:cubicBezTo>
                    <a:pt x="5" y="48"/>
                    <a:pt x="8" y="54"/>
                    <a:pt x="10" y="59"/>
                  </a:cubicBezTo>
                  <a:cubicBezTo>
                    <a:pt x="13" y="64"/>
                    <a:pt x="16" y="70"/>
                    <a:pt x="20" y="75"/>
                  </a:cubicBezTo>
                  <a:cubicBezTo>
                    <a:pt x="20" y="75"/>
                    <a:pt x="20" y="75"/>
                    <a:pt x="20" y="75"/>
                  </a:cubicBezTo>
                  <a:cubicBezTo>
                    <a:pt x="20" y="75"/>
                    <a:pt x="20" y="76"/>
                    <a:pt x="20" y="76"/>
                  </a:cubicBezTo>
                  <a:cubicBezTo>
                    <a:pt x="20" y="76"/>
                    <a:pt x="20" y="76"/>
                    <a:pt x="20" y="75"/>
                  </a:cubicBezTo>
                  <a:cubicBezTo>
                    <a:pt x="27" y="61"/>
                    <a:pt x="32" y="46"/>
                    <a:pt x="29" y="30"/>
                  </a:cubicBezTo>
                  <a:cubicBezTo>
                    <a:pt x="28" y="24"/>
                    <a:pt x="25" y="19"/>
                    <a:pt x="21" y="14"/>
                  </a:cubicBezTo>
                  <a:cubicBezTo>
                    <a:pt x="18" y="9"/>
                    <a:pt x="14" y="3"/>
                    <a:pt x="8" y="1"/>
                  </a:cubicBezTo>
                  <a:cubicBezTo>
                    <a:pt x="8" y="1"/>
                    <a:pt x="8" y="1"/>
                    <a:pt x="8" y="1"/>
                  </a:cubicBezTo>
                  <a:cubicBezTo>
                    <a:pt x="8" y="0"/>
                    <a:pt x="7" y="0"/>
                    <a:pt x="7"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2"/>
            <p:cNvSpPr/>
            <p:nvPr/>
          </p:nvSpPr>
          <p:spPr bwMode="auto">
            <a:xfrm>
              <a:off x="9193213" y="3911601"/>
              <a:ext cx="322263" cy="119063"/>
            </a:xfrm>
            <a:custGeom>
              <a:avLst/>
              <a:gdLst>
                <a:gd name="T0" fmla="*/ 45 w 76"/>
                <a:gd name="T1" fmla="*/ 0 h 28"/>
                <a:gd name="T2" fmla="*/ 40 w 76"/>
                <a:gd name="T3" fmla="*/ 0 h 28"/>
                <a:gd name="T4" fmla="*/ 1 w 76"/>
                <a:gd name="T5" fmla="*/ 23 h 28"/>
                <a:gd name="T6" fmla="*/ 1 w 76"/>
                <a:gd name="T7" fmla="*/ 24 h 28"/>
                <a:gd name="T8" fmla="*/ 1 w 76"/>
                <a:gd name="T9" fmla="*/ 24 h 28"/>
                <a:gd name="T10" fmla="*/ 2 w 76"/>
                <a:gd name="T11" fmla="*/ 24 h 28"/>
                <a:gd name="T12" fmla="*/ 19 w 76"/>
                <a:gd name="T13" fmla="*/ 27 h 28"/>
                <a:gd name="T14" fmla="*/ 33 w 76"/>
                <a:gd name="T15" fmla="*/ 28 h 28"/>
                <a:gd name="T16" fmla="*/ 38 w 76"/>
                <a:gd name="T17" fmla="*/ 28 h 28"/>
                <a:gd name="T18" fmla="*/ 68 w 76"/>
                <a:gd name="T19" fmla="*/ 17 h 28"/>
                <a:gd name="T20" fmla="*/ 72 w 76"/>
                <a:gd name="T21" fmla="*/ 15 h 28"/>
                <a:gd name="T22" fmla="*/ 74 w 76"/>
                <a:gd name="T23" fmla="*/ 14 h 28"/>
                <a:gd name="T24" fmla="*/ 74 w 76"/>
                <a:gd name="T25" fmla="*/ 14 h 28"/>
                <a:gd name="T26" fmla="*/ 76 w 76"/>
                <a:gd name="T27" fmla="*/ 12 h 28"/>
                <a:gd name="T28" fmla="*/ 75 w 76"/>
                <a:gd name="T29" fmla="*/ 10 h 28"/>
                <a:gd name="T30" fmla="*/ 73 w 76"/>
                <a:gd name="T31" fmla="*/ 8 h 28"/>
                <a:gd name="T32" fmla="*/ 58 w 76"/>
                <a:gd name="T33" fmla="*/ 1 h 28"/>
                <a:gd name="T34" fmla="*/ 45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45" y="0"/>
                  </a:moveTo>
                  <a:cubicBezTo>
                    <a:pt x="44" y="0"/>
                    <a:pt x="42" y="0"/>
                    <a:pt x="40" y="0"/>
                  </a:cubicBezTo>
                  <a:cubicBezTo>
                    <a:pt x="24" y="2"/>
                    <a:pt x="12" y="12"/>
                    <a:pt x="1" y="23"/>
                  </a:cubicBezTo>
                  <a:cubicBezTo>
                    <a:pt x="0" y="24"/>
                    <a:pt x="1" y="24"/>
                    <a:pt x="1" y="24"/>
                  </a:cubicBezTo>
                  <a:cubicBezTo>
                    <a:pt x="1" y="24"/>
                    <a:pt x="1" y="24"/>
                    <a:pt x="1" y="24"/>
                  </a:cubicBezTo>
                  <a:cubicBezTo>
                    <a:pt x="2" y="24"/>
                    <a:pt x="2" y="24"/>
                    <a:pt x="2" y="24"/>
                  </a:cubicBezTo>
                  <a:cubicBezTo>
                    <a:pt x="7" y="26"/>
                    <a:pt x="14" y="27"/>
                    <a:pt x="19" y="27"/>
                  </a:cubicBezTo>
                  <a:cubicBezTo>
                    <a:pt x="24" y="28"/>
                    <a:pt x="29" y="28"/>
                    <a:pt x="33" y="28"/>
                  </a:cubicBezTo>
                  <a:cubicBezTo>
                    <a:pt x="35" y="28"/>
                    <a:pt x="36" y="28"/>
                    <a:pt x="38" y="28"/>
                  </a:cubicBezTo>
                  <a:cubicBezTo>
                    <a:pt x="49" y="27"/>
                    <a:pt x="58" y="21"/>
                    <a:pt x="68" y="17"/>
                  </a:cubicBezTo>
                  <a:cubicBezTo>
                    <a:pt x="69" y="16"/>
                    <a:pt x="71" y="16"/>
                    <a:pt x="72" y="15"/>
                  </a:cubicBezTo>
                  <a:cubicBezTo>
                    <a:pt x="73" y="15"/>
                    <a:pt x="74" y="14"/>
                    <a:pt x="74" y="14"/>
                  </a:cubicBezTo>
                  <a:cubicBezTo>
                    <a:pt x="74" y="14"/>
                    <a:pt x="74" y="14"/>
                    <a:pt x="74" y="14"/>
                  </a:cubicBezTo>
                  <a:cubicBezTo>
                    <a:pt x="75" y="13"/>
                    <a:pt x="76" y="12"/>
                    <a:pt x="76" y="12"/>
                  </a:cubicBezTo>
                  <a:cubicBezTo>
                    <a:pt x="76" y="11"/>
                    <a:pt x="76" y="10"/>
                    <a:pt x="75" y="10"/>
                  </a:cubicBezTo>
                  <a:cubicBezTo>
                    <a:pt x="75" y="9"/>
                    <a:pt x="74" y="8"/>
                    <a:pt x="73" y="8"/>
                  </a:cubicBezTo>
                  <a:cubicBezTo>
                    <a:pt x="69" y="5"/>
                    <a:pt x="63" y="3"/>
                    <a:pt x="58" y="1"/>
                  </a:cubicBezTo>
                  <a:cubicBezTo>
                    <a:pt x="54" y="0"/>
                    <a:pt x="50" y="0"/>
                    <a:pt x="45"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3"/>
            <p:cNvSpPr/>
            <p:nvPr/>
          </p:nvSpPr>
          <p:spPr bwMode="auto">
            <a:xfrm>
              <a:off x="9345613" y="4159251"/>
              <a:ext cx="106363" cy="266700"/>
            </a:xfrm>
            <a:custGeom>
              <a:avLst/>
              <a:gdLst>
                <a:gd name="T0" fmla="*/ 11 w 25"/>
                <a:gd name="T1" fmla="*/ 0 h 63"/>
                <a:gd name="T2" fmla="*/ 11 w 25"/>
                <a:gd name="T3" fmla="*/ 0 h 63"/>
                <a:gd name="T4" fmla="*/ 9 w 25"/>
                <a:gd name="T5" fmla="*/ 3 h 63"/>
                <a:gd name="T6" fmla="*/ 8 w 25"/>
                <a:gd name="T7" fmla="*/ 4 h 63"/>
                <a:gd name="T8" fmla="*/ 6 w 25"/>
                <a:gd name="T9" fmla="*/ 5 h 63"/>
                <a:gd name="T10" fmla="*/ 5 w 25"/>
                <a:gd name="T11" fmla="*/ 9 h 63"/>
                <a:gd name="T12" fmla="*/ 1 w 25"/>
                <a:gd name="T13" fmla="*/ 33 h 63"/>
                <a:gd name="T14" fmla="*/ 5 w 25"/>
                <a:gd name="T15" fmla="*/ 48 h 63"/>
                <a:gd name="T16" fmla="*/ 11 w 25"/>
                <a:gd name="T17" fmla="*/ 62 h 63"/>
                <a:gd name="T18" fmla="*/ 11 w 25"/>
                <a:gd name="T19" fmla="*/ 62 h 63"/>
                <a:gd name="T20" fmla="*/ 11 w 25"/>
                <a:gd name="T21" fmla="*/ 63 h 63"/>
                <a:gd name="T22" fmla="*/ 12 w 25"/>
                <a:gd name="T23" fmla="*/ 63 h 63"/>
                <a:gd name="T24" fmla="*/ 24 w 25"/>
                <a:gd name="T25" fmla="*/ 27 h 63"/>
                <a:gd name="T26" fmla="*/ 20 w 25"/>
                <a:gd name="T27" fmla="*/ 12 h 63"/>
                <a:gd name="T28" fmla="*/ 12 w 25"/>
                <a:gd name="T29" fmla="*/ 0 h 63"/>
                <a:gd name="T30" fmla="*/ 11 w 25"/>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63">
                  <a:moveTo>
                    <a:pt x="11" y="0"/>
                  </a:moveTo>
                  <a:cubicBezTo>
                    <a:pt x="11" y="0"/>
                    <a:pt x="11" y="0"/>
                    <a:pt x="11" y="0"/>
                  </a:cubicBezTo>
                  <a:cubicBezTo>
                    <a:pt x="12" y="2"/>
                    <a:pt x="11" y="3"/>
                    <a:pt x="9" y="3"/>
                  </a:cubicBezTo>
                  <a:cubicBezTo>
                    <a:pt x="9" y="4"/>
                    <a:pt x="9" y="4"/>
                    <a:pt x="8" y="4"/>
                  </a:cubicBezTo>
                  <a:cubicBezTo>
                    <a:pt x="7" y="4"/>
                    <a:pt x="7" y="5"/>
                    <a:pt x="6" y="5"/>
                  </a:cubicBezTo>
                  <a:cubicBezTo>
                    <a:pt x="6" y="6"/>
                    <a:pt x="5" y="7"/>
                    <a:pt x="5" y="9"/>
                  </a:cubicBezTo>
                  <a:cubicBezTo>
                    <a:pt x="3" y="17"/>
                    <a:pt x="0" y="24"/>
                    <a:pt x="1" y="33"/>
                  </a:cubicBezTo>
                  <a:cubicBezTo>
                    <a:pt x="2" y="38"/>
                    <a:pt x="4" y="43"/>
                    <a:pt x="5" y="48"/>
                  </a:cubicBezTo>
                  <a:cubicBezTo>
                    <a:pt x="7" y="53"/>
                    <a:pt x="8" y="58"/>
                    <a:pt x="11" y="62"/>
                  </a:cubicBezTo>
                  <a:cubicBezTo>
                    <a:pt x="11" y="62"/>
                    <a:pt x="11" y="62"/>
                    <a:pt x="11" y="62"/>
                  </a:cubicBezTo>
                  <a:cubicBezTo>
                    <a:pt x="11" y="63"/>
                    <a:pt x="11" y="63"/>
                    <a:pt x="11" y="63"/>
                  </a:cubicBezTo>
                  <a:cubicBezTo>
                    <a:pt x="11" y="63"/>
                    <a:pt x="12" y="63"/>
                    <a:pt x="12" y="63"/>
                  </a:cubicBezTo>
                  <a:cubicBezTo>
                    <a:pt x="19" y="52"/>
                    <a:pt x="25" y="40"/>
                    <a:pt x="24" y="27"/>
                  </a:cubicBezTo>
                  <a:cubicBezTo>
                    <a:pt x="24" y="21"/>
                    <a:pt x="22" y="17"/>
                    <a:pt x="20" y="12"/>
                  </a:cubicBezTo>
                  <a:cubicBezTo>
                    <a:pt x="18" y="8"/>
                    <a:pt x="15" y="3"/>
                    <a:pt x="12" y="0"/>
                  </a:cubicBezTo>
                  <a:cubicBezTo>
                    <a:pt x="11" y="0"/>
                    <a:pt x="11" y="0"/>
                    <a:pt x="1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4"/>
            <p:cNvSpPr/>
            <p:nvPr/>
          </p:nvSpPr>
          <p:spPr bwMode="auto">
            <a:xfrm>
              <a:off x="9124950" y="4111626"/>
              <a:ext cx="271463" cy="98425"/>
            </a:xfrm>
            <a:custGeom>
              <a:avLst/>
              <a:gdLst>
                <a:gd name="T0" fmla="*/ 36 w 64"/>
                <a:gd name="T1" fmla="*/ 0 h 23"/>
                <a:gd name="T2" fmla="*/ 35 w 64"/>
                <a:gd name="T3" fmla="*/ 0 h 23"/>
                <a:gd name="T4" fmla="*/ 0 w 64"/>
                <a:gd name="T5" fmla="*/ 16 h 23"/>
                <a:gd name="T6" fmla="*/ 0 w 64"/>
                <a:gd name="T7" fmla="*/ 17 h 23"/>
                <a:gd name="T8" fmla="*/ 0 w 64"/>
                <a:gd name="T9" fmla="*/ 17 h 23"/>
                <a:gd name="T10" fmla="*/ 1 w 64"/>
                <a:gd name="T11" fmla="*/ 16 h 23"/>
                <a:gd name="T12" fmla="*/ 15 w 64"/>
                <a:gd name="T13" fmla="*/ 21 h 23"/>
                <a:gd name="T14" fmla="*/ 30 w 64"/>
                <a:gd name="T15" fmla="*/ 23 h 23"/>
                <a:gd name="T16" fmla="*/ 31 w 64"/>
                <a:gd name="T17" fmla="*/ 23 h 23"/>
                <a:gd name="T18" fmla="*/ 50 w 64"/>
                <a:gd name="T19" fmla="*/ 18 h 23"/>
                <a:gd name="T20" fmla="*/ 58 w 64"/>
                <a:gd name="T21" fmla="*/ 16 h 23"/>
                <a:gd name="T22" fmla="*/ 60 w 64"/>
                <a:gd name="T23" fmla="*/ 15 h 23"/>
                <a:gd name="T24" fmla="*/ 61 w 64"/>
                <a:gd name="T25" fmla="*/ 14 h 23"/>
                <a:gd name="T26" fmla="*/ 63 w 64"/>
                <a:gd name="T27" fmla="*/ 11 h 23"/>
                <a:gd name="T28" fmla="*/ 63 w 64"/>
                <a:gd name="T29" fmla="*/ 11 h 23"/>
                <a:gd name="T30" fmla="*/ 59 w 64"/>
                <a:gd name="T31" fmla="*/ 7 h 23"/>
                <a:gd name="T32" fmla="*/ 50 w 64"/>
                <a:gd name="T33" fmla="*/ 3 h 23"/>
                <a:gd name="T34" fmla="*/ 36 w 64"/>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3">
                  <a:moveTo>
                    <a:pt x="36" y="0"/>
                  </a:moveTo>
                  <a:cubicBezTo>
                    <a:pt x="35" y="0"/>
                    <a:pt x="35" y="0"/>
                    <a:pt x="35" y="0"/>
                  </a:cubicBezTo>
                  <a:cubicBezTo>
                    <a:pt x="21" y="0"/>
                    <a:pt x="10" y="8"/>
                    <a:pt x="0" y="16"/>
                  </a:cubicBezTo>
                  <a:cubicBezTo>
                    <a:pt x="0" y="16"/>
                    <a:pt x="0" y="17"/>
                    <a:pt x="0" y="17"/>
                  </a:cubicBezTo>
                  <a:cubicBezTo>
                    <a:pt x="0" y="17"/>
                    <a:pt x="0" y="17"/>
                    <a:pt x="0" y="17"/>
                  </a:cubicBezTo>
                  <a:cubicBezTo>
                    <a:pt x="1" y="16"/>
                    <a:pt x="1" y="16"/>
                    <a:pt x="1" y="16"/>
                  </a:cubicBezTo>
                  <a:cubicBezTo>
                    <a:pt x="5" y="19"/>
                    <a:pt x="10" y="20"/>
                    <a:pt x="15" y="21"/>
                  </a:cubicBezTo>
                  <a:cubicBezTo>
                    <a:pt x="20" y="22"/>
                    <a:pt x="25" y="23"/>
                    <a:pt x="30" y="23"/>
                  </a:cubicBezTo>
                  <a:cubicBezTo>
                    <a:pt x="30" y="23"/>
                    <a:pt x="31" y="23"/>
                    <a:pt x="31" y="23"/>
                  </a:cubicBezTo>
                  <a:cubicBezTo>
                    <a:pt x="38" y="23"/>
                    <a:pt x="44" y="21"/>
                    <a:pt x="50" y="18"/>
                  </a:cubicBezTo>
                  <a:cubicBezTo>
                    <a:pt x="53" y="17"/>
                    <a:pt x="55" y="17"/>
                    <a:pt x="58" y="16"/>
                  </a:cubicBezTo>
                  <a:cubicBezTo>
                    <a:pt x="59" y="16"/>
                    <a:pt x="59" y="15"/>
                    <a:pt x="60" y="15"/>
                  </a:cubicBezTo>
                  <a:cubicBezTo>
                    <a:pt x="61" y="15"/>
                    <a:pt x="61" y="15"/>
                    <a:pt x="61" y="14"/>
                  </a:cubicBezTo>
                  <a:cubicBezTo>
                    <a:pt x="63" y="14"/>
                    <a:pt x="64" y="13"/>
                    <a:pt x="63" y="11"/>
                  </a:cubicBezTo>
                  <a:cubicBezTo>
                    <a:pt x="63" y="11"/>
                    <a:pt x="63" y="11"/>
                    <a:pt x="63" y="11"/>
                  </a:cubicBezTo>
                  <a:cubicBezTo>
                    <a:pt x="62" y="9"/>
                    <a:pt x="60" y="8"/>
                    <a:pt x="59" y="7"/>
                  </a:cubicBezTo>
                  <a:cubicBezTo>
                    <a:pt x="56" y="5"/>
                    <a:pt x="52" y="4"/>
                    <a:pt x="50" y="3"/>
                  </a:cubicBezTo>
                  <a:cubicBezTo>
                    <a:pt x="45" y="1"/>
                    <a:pt x="40" y="0"/>
                    <a:pt x="36"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5"/>
            <p:cNvSpPr>
              <a:spLocks noEditPoints="1"/>
            </p:cNvSpPr>
            <p:nvPr/>
          </p:nvSpPr>
          <p:spPr bwMode="auto">
            <a:xfrm>
              <a:off x="9193213" y="4329113"/>
              <a:ext cx="80963" cy="198438"/>
            </a:xfrm>
            <a:custGeom>
              <a:avLst/>
              <a:gdLst>
                <a:gd name="T0" fmla="*/ 3 w 19"/>
                <a:gd name="T1" fmla="*/ 46 h 47"/>
                <a:gd name="T2" fmla="*/ 3 w 19"/>
                <a:gd name="T3" fmla="*/ 47 h 47"/>
                <a:gd name="T4" fmla="*/ 3 w 19"/>
                <a:gd name="T5" fmla="*/ 47 h 47"/>
                <a:gd name="T6" fmla="*/ 3 w 19"/>
                <a:gd name="T7" fmla="*/ 47 h 47"/>
                <a:gd name="T8" fmla="*/ 3 w 19"/>
                <a:gd name="T9" fmla="*/ 46 h 47"/>
                <a:gd name="T10" fmla="*/ 13 w 19"/>
                <a:gd name="T11" fmla="*/ 0 h 47"/>
                <a:gd name="T12" fmla="*/ 11 w 19"/>
                <a:gd name="T13" fmla="*/ 2 h 47"/>
                <a:gd name="T14" fmla="*/ 10 w 19"/>
                <a:gd name="T15" fmla="*/ 3 h 47"/>
                <a:gd name="T16" fmla="*/ 9 w 19"/>
                <a:gd name="T17" fmla="*/ 3 h 47"/>
                <a:gd name="T18" fmla="*/ 6 w 19"/>
                <a:gd name="T19" fmla="*/ 8 h 47"/>
                <a:gd name="T20" fmla="*/ 0 w 19"/>
                <a:gd name="T21" fmla="*/ 23 h 47"/>
                <a:gd name="T22" fmla="*/ 1 w 19"/>
                <a:gd name="T23" fmla="*/ 35 h 47"/>
                <a:gd name="T24" fmla="*/ 3 w 19"/>
                <a:gd name="T25" fmla="*/ 46 h 47"/>
                <a:gd name="T26" fmla="*/ 18 w 19"/>
                <a:gd name="T27" fmla="*/ 23 h 47"/>
                <a:gd name="T28" fmla="*/ 18 w 19"/>
                <a:gd name="T29" fmla="*/ 11 h 47"/>
                <a:gd name="T30" fmla="*/ 13 w 19"/>
                <a:gd name="T31" fmla="*/ 0 h 47"/>
                <a:gd name="T32" fmla="*/ 13 w 19"/>
                <a:gd name="T33" fmla="*/ 0 h 47"/>
                <a:gd name="T34" fmla="*/ 13 w 19"/>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7">
                  <a:moveTo>
                    <a:pt x="3" y="46"/>
                  </a:moveTo>
                  <a:cubicBezTo>
                    <a:pt x="3" y="46"/>
                    <a:pt x="3" y="47"/>
                    <a:pt x="3" y="47"/>
                  </a:cubicBezTo>
                  <a:cubicBezTo>
                    <a:pt x="3" y="47"/>
                    <a:pt x="3" y="47"/>
                    <a:pt x="3" y="47"/>
                  </a:cubicBezTo>
                  <a:cubicBezTo>
                    <a:pt x="3" y="47"/>
                    <a:pt x="3" y="47"/>
                    <a:pt x="3" y="47"/>
                  </a:cubicBezTo>
                  <a:cubicBezTo>
                    <a:pt x="3" y="46"/>
                    <a:pt x="3" y="46"/>
                    <a:pt x="3" y="46"/>
                  </a:cubicBezTo>
                  <a:moveTo>
                    <a:pt x="13" y="0"/>
                  </a:moveTo>
                  <a:cubicBezTo>
                    <a:pt x="13" y="1"/>
                    <a:pt x="13" y="2"/>
                    <a:pt x="11" y="2"/>
                  </a:cubicBezTo>
                  <a:cubicBezTo>
                    <a:pt x="11" y="2"/>
                    <a:pt x="11" y="3"/>
                    <a:pt x="10" y="3"/>
                  </a:cubicBezTo>
                  <a:cubicBezTo>
                    <a:pt x="10" y="3"/>
                    <a:pt x="9" y="3"/>
                    <a:pt x="9" y="3"/>
                  </a:cubicBezTo>
                  <a:cubicBezTo>
                    <a:pt x="8" y="5"/>
                    <a:pt x="7" y="6"/>
                    <a:pt x="6" y="8"/>
                  </a:cubicBezTo>
                  <a:cubicBezTo>
                    <a:pt x="4" y="12"/>
                    <a:pt x="1" y="17"/>
                    <a:pt x="0" y="23"/>
                  </a:cubicBezTo>
                  <a:cubicBezTo>
                    <a:pt x="0" y="27"/>
                    <a:pt x="1" y="31"/>
                    <a:pt x="1" y="35"/>
                  </a:cubicBezTo>
                  <a:cubicBezTo>
                    <a:pt x="1" y="38"/>
                    <a:pt x="1" y="42"/>
                    <a:pt x="3" y="46"/>
                  </a:cubicBezTo>
                  <a:cubicBezTo>
                    <a:pt x="10" y="40"/>
                    <a:pt x="16" y="32"/>
                    <a:pt x="18" y="23"/>
                  </a:cubicBezTo>
                  <a:cubicBezTo>
                    <a:pt x="19" y="19"/>
                    <a:pt x="19" y="15"/>
                    <a:pt x="18" y="11"/>
                  </a:cubicBezTo>
                  <a:cubicBezTo>
                    <a:pt x="17" y="8"/>
                    <a:pt x="16" y="3"/>
                    <a:pt x="13" y="0"/>
                  </a:cubicBezTo>
                  <a:cubicBezTo>
                    <a:pt x="13" y="0"/>
                    <a:pt x="13" y="0"/>
                    <a:pt x="13" y="0"/>
                  </a:cubicBezTo>
                  <a:cubicBezTo>
                    <a:pt x="13" y="0"/>
                    <a:pt x="13" y="0"/>
                    <a:pt x="1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6"/>
            <p:cNvSpPr/>
            <p:nvPr/>
          </p:nvSpPr>
          <p:spPr bwMode="auto">
            <a:xfrm>
              <a:off x="9043988" y="4294188"/>
              <a:ext cx="204788" cy="76200"/>
            </a:xfrm>
            <a:custGeom>
              <a:avLst/>
              <a:gdLst>
                <a:gd name="T0" fmla="*/ 28 w 48"/>
                <a:gd name="T1" fmla="*/ 0 h 18"/>
                <a:gd name="T2" fmla="*/ 26 w 48"/>
                <a:gd name="T3" fmla="*/ 0 h 18"/>
                <a:gd name="T4" fmla="*/ 0 w 48"/>
                <a:gd name="T5" fmla="*/ 14 h 18"/>
                <a:gd name="T6" fmla="*/ 0 w 48"/>
                <a:gd name="T7" fmla="*/ 14 h 18"/>
                <a:gd name="T8" fmla="*/ 1 w 48"/>
                <a:gd name="T9" fmla="*/ 14 h 18"/>
                <a:gd name="T10" fmla="*/ 12 w 48"/>
                <a:gd name="T11" fmla="*/ 17 h 18"/>
                <a:gd name="T12" fmla="*/ 22 w 48"/>
                <a:gd name="T13" fmla="*/ 18 h 18"/>
                <a:gd name="T14" fmla="*/ 23 w 48"/>
                <a:gd name="T15" fmla="*/ 18 h 18"/>
                <a:gd name="T16" fmla="*/ 38 w 48"/>
                <a:gd name="T17" fmla="*/ 14 h 18"/>
                <a:gd name="T18" fmla="*/ 44 w 48"/>
                <a:gd name="T19" fmla="*/ 11 h 18"/>
                <a:gd name="T20" fmla="*/ 45 w 48"/>
                <a:gd name="T21" fmla="*/ 11 h 18"/>
                <a:gd name="T22" fmla="*/ 46 w 48"/>
                <a:gd name="T23" fmla="*/ 10 h 18"/>
                <a:gd name="T24" fmla="*/ 48 w 48"/>
                <a:gd name="T25" fmla="*/ 8 h 18"/>
                <a:gd name="T26" fmla="*/ 47 w 48"/>
                <a:gd name="T27" fmla="*/ 8 h 18"/>
                <a:gd name="T28" fmla="*/ 45 w 48"/>
                <a:gd name="T29" fmla="*/ 5 h 18"/>
                <a:gd name="T30" fmla="*/ 37 w 48"/>
                <a:gd name="T31" fmla="*/ 2 h 18"/>
                <a:gd name="T32" fmla="*/ 28 w 48"/>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18">
                  <a:moveTo>
                    <a:pt x="28" y="0"/>
                  </a:moveTo>
                  <a:cubicBezTo>
                    <a:pt x="27" y="0"/>
                    <a:pt x="26" y="0"/>
                    <a:pt x="26" y="0"/>
                  </a:cubicBezTo>
                  <a:cubicBezTo>
                    <a:pt x="16" y="1"/>
                    <a:pt x="8" y="7"/>
                    <a:pt x="0" y="14"/>
                  </a:cubicBezTo>
                  <a:cubicBezTo>
                    <a:pt x="0" y="14"/>
                    <a:pt x="0" y="14"/>
                    <a:pt x="0" y="14"/>
                  </a:cubicBezTo>
                  <a:cubicBezTo>
                    <a:pt x="1" y="14"/>
                    <a:pt x="1" y="14"/>
                    <a:pt x="1" y="14"/>
                  </a:cubicBezTo>
                  <a:cubicBezTo>
                    <a:pt x="4" y="16"/>
                    <a:pt x="8" y="16"/>
                    <a:pt x="12" y="17"/>
                  </a:cubicBezTo>
                  <a:cubicBezTo>
                    <a:pt x="15" y="17"/>
                    <a:pt x="19" y="18"/>
                    <a:pt x="22" y="18"/>
                  </a:cubicBezTo>
                  <a:cubicBezTo>
                    <a:pt x="23" y="18"/>
                    <a:pt x="23" y="18"/>
                    <a:pt x="23" y="18"/>
                  </a:cubicBezTo>
                  <a:cubicBezTo>
                    <a:pt x="29" y="18"/>
                    <a:pt x="34" y="16"/>
                    <a:pt x="38" y="14"/>
                  </a:cubicBezTo>
                  <a:cubicBezTo>
                    <a:pt x="40" y="13"/>
                    <a:pt x="42" y="12"/>
                    <a:pt x="44" y="11"/>
                  </a:cubicBezTo>
                  <a:cubicBezTo>
                    <a:pt x="44" y="11"/>
                    <a:pt x="45" y="11"/>
                    <a:pt x="45" y="11"/>
                  </a:cubicBezTo>
                  <a:cubicBezTo>
                    <a:pt x="46" y="11"/>
                    <a:pt x="46" y="10"/>
                    <a:pt x="46" y="10"/>
                  </a:cubicBezTo>
                  <a:cubicBezTo>
                    <a:pt x="48" y="10"/>
                    <a:pt x="48" y="9"/>
                    <a:pt x="48" y="8"/>
                  </a:cubicBezTo>
                  <a:cubicBezTo>
                    <a:pt x="48" y="8"/>
                    <a:pt x="48" y="8"/>
                    <a:pt x="47" y="8"/>
                  </a:cubicBezTo>
                  <a:cubicBezTo>
                    <a:pt x="47" y="7"/>
                    <a:pt x="46" y="6"/>
                    <a:pt x="45" y="5"/>
                  </a:cubicBezTo>
                  <a:cubicBezTo>
                    <a:pt x="43" y="4"/>
                    <a:pt x="40" y="3"/>
                    <a:pt x="37" y="2"/>
                  </a:cubicBezTo>
                  <a:cubicBezTo>
                    <a:pt x="34" y="1"/>
                    <a:pt x="31" y="0"/>
                    <a:pt x="28"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7"/>
            <p:cNvSpPr>
              <a:spLocks noEditPoints="1"/>
            </p:cNvSpPr>
            <p:nvPr/>
          </p:nvSpPr>
          <p:spPr bwMode="auto">
            <a:xfrm>
              <a:off x="9167813" y="587376"/>
              <a:ext cx="711200" cy="1698625"/>
            </a:xfrm>
            <a:custGeom>
              <a:avLst/>
              <a:gdLst>
                <a:gd name="T0" fmla="*/ 154 w 168"/>
                <a:gd name="T1" fmla="*/ 309 h 400"/>
                <a:gd name="T2" fmla="*/ 153 w 168"/>
                <a:gd name="T3" fmla="*/ 309 h 400"/>
                <a:gd name="T4" fmla="*/ 149 w 168"/>
                <a:gd name="T5" fmla="*/ 312 h 400"/>
                <a:gd name="T6" fmla="*/ 159 w 168"/>
                <a:gd name="T7" fmla="*/ 375 h 400"/>
                <a:gd name="T8" fmla="*/ 160 w 168"/>
                <a:gd name="T9" fmla="*/ 395 h 400"/>
                <a:gd name="T10" fmla="*/ 161 w 168"/>
                <a:gd name="T11" fmla="*/ 397 h 400"/>
                <a:gd name="T12" fmla="*/ 163 w 168"/>
                <a:gd name="T13" fmla="*/ 398 h 400"/>
                <a:gd name="T14" fmla="*/ 167 w 168"/>
                <a:gd name="T15" fmla="*/ 392 h 400"/>
                <a:gd name="T16" fmla="*/ 160 w 168"/>
                <a:gd name="T17" fmla="*/ 326 h 400"/>
                <a:gd name="T18" fmla="*/ 146 w 168"/>
                <a:gd name="T19" fmla="*/ 262 h 400"/>
                <a:gd name="T20" fmla="*/ 139 w 168"/>
                <a:gd name="T21" fmla="*/ 265 h 400"/>
                <a:gd name="T22" fmla="*/ 150 w 168"/>
                <a:gd name="T23" fmla="*/ 304 h 400"/>
                <a:gd name="T24" fmla="*/ 152 w 168"/>
                <a:gd name="T25" fmla="*/ 303 h 400"/>
                <a:gd name="T26" fmla="*/ 148 w 168"/>
                <a:gd name="T27" fmla="*/ 273 h 400"/>
                <a:gd name="T28" fmla="*/ 128 w 168"/>
                <a:gd name="T29" fmla="*/ 209 h 400"/>
                <a:gd name="T30" fmla="*/ 125 w 168"/>
                <a:gd name="T31" fmla="*/ 212 h 400"/>
                <a:gd name="T32" fmla="*/ 136 w 168"/>
                <a:gd name="T33" fmla="*/ 253 h 400"/>
                <a:gd name="T34" fmla="*/ 143 w 168"/>
                <a:gd name="T35" fmla="*/ 248 h 400"/>
                <a:gd name="T36" fmla="*/ 130 w 168"/>
                <a:gd name="T37" fmla="*/ 210 h 400"/>
                <a:gd name="T38" fmla="*/ 128 w 168"/>
                <a:gd name="T39" fmla="*/ 209 h 400"/>
                <a:gd name="T40" fmla="*/ 109 w 168"/>
                <a:gd name="T41" fmla="*/ 155 h 400"/>
                <a:gd name="T42" fmla="*/ 122 w 168"/>
                <a:gd name="T43" fmla="*/ 204 h 400"/>
                <a:gd name="T44" fmla="*/ 126 w 168"/>
                <a:gd name="T45" fmla="*/ 207 h 400"/>
                <a:gd name="T46" fmla="*/ 127 w 168"/>
                <a:gd name="T47" fmla="*/ 206 h 400"/>
                <a:gd name="T48" fmla="*/ 128 w 168"/>
                <a:gd name="T49" fmla="*/ 199 h 400"/>
                <a:gd name="T50" fmla="*/ 110 w 168"/>
                <a:gd name="T51" fmla="*/ 154 h 400"/>
                <a:gd name="T52" fmla="*/ 84 w 168"/>
                <a:gd name="T53" fmla="*/ 106 h 400"/>
                <a:gd name="T54" fmla="*/ 82 w 168"/>
                <a:gd name="T55" fmla="*/ 106 h 400"/>
                <a:gd name="T56" fmla="*/ 79 w 168"/>
                <a:gd name="T57" fmla="*/ 110 h 400"/>
                <a:gd name="T58" fmla="*/ 106 w 168"/>
                <a:gd name="T59" fmla="*/ 149 h 400"/>
                <a:gd name="T60" fmla="*/ 84 w 168"/>
                <a:gd name="T61" fmla="*/ 106 h 400"/>
                <a:gd name="T62" fmla="*/ 53 w 168"/>
                <a:gd name="T63" fmla="*/ 60 h 400"/>
                <a:gd name="T64" fmla="*/ 74 w 168"/>
                <a:gd name="T65" fmla="*/ 101 h 400"/>
                <a:gd name="T66" fmla="*/ 80 w 168"/>
                <a:gd name="T67" fmla="*/ 104 h 400"/>
                <a:gd name="T68" fmla="*/ 80 w 168"/>
                <a:gd name="T69" fmla="*/ 104 h 400"/>
                <a:gd name="T70" fmla="*/ 80 w 168"/>
                <a:gd name="T71" fmla="*/ 98 h 400"/>
                <a:gd name="T72" fmla="*/ 54 w 168"/>
                <a:gd name="T73" fmla="*/ 60 h 400"/>
                <a:gd name="T74" fmla="*/ 19 w 168"/>
                <a:gd name="T75" fmla="*/ 20 h 400"/>
                <a:gd name="T76" fmla="*/ 18 w 168"/>
                <a:gd name="T77" fmla="*/ 20 h 400"/>
                <a:gd name="T78" fmla="*/ 22 w 168"/>
                <a:gd name="T79" fmla="*/ 30 h 400"/>
                <a:gd name="T80" fmla="*/ 48 w 168"/>
                <a:gd name="T81" fmla="*/ 55 h 400"/>
                <a:gd name="T82" fmla="*/ 37 w 168"/>
                <a:gd name="T83" fmla="*/ 39 h 400"/>
                <a:gd name="T84" fmla="*/ 1 w 168"/>
                <a:gd name="T85" fmla="*/ 0 h 400"/>
                <a:gd name="T86" fmla="*/ 9 w 168"/>
                <a:gd name="T87" fmla="*/ 14 h 400"/>
                <a:gd name="T88" fmla="*/ 12 w 168"/>
                <a:gd name="T89" fmla="*/ 12 h 400"/>
                <a:gd name="T90" fmla="*/ 1 w 168"/>
                <a:gd name="T9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400">
                  <a:moveTo>
                    <a:pt x="156" y="309"/>
                  </a:moveTo>
                  <a:cubicBezTo>
                    <a:pt x="156" y="309"/>
                    <a:pt x="155" y="309"/>
                    <a:pt x="154" y="309"/>
                  </a:cubicBezTo>
                  <a:cubicBezTo>
                    <a:pt x="154" y="309"/>
                    <a:pt x="154" y="309"/>
                    <a:pt x="154" y="309"/>
                  </a:cubicBezTo>
                  <a:cubicBezTo>
                    <a:pt x="154" y="309"/>
                    <a:pt x="153" y="309"/>
                    <a:pt x="153" y="309"/>
                  </a:cubicBezTo>
                  <a:cubicBezTo>
                    <a:pt x="153" y="309"/>
                    <a:pt x="153" y="309"/>
                    <a:pt x="153" y="309"/>
                  </a:cubicBezTo>
                  <a:cubicBezTo>
                    <a:pt x="152" y="310"/>
                    <a:pt x="151" y="311"/>
                    <a:pt x="149" y="312"/>
                  </a:cubicBezTo>
                  <a:cubicBezTo>
                    <a:pt x="150" y="314"/>
                    <a:pt x="151" y="317"/>
                    <a:pt x="151" y="320"/>
                  </a:cubicBezTo>
                  <a:cubicBezTo>
                    <a:pt x="155" y="338"/>
                    <a:pt x="158" y="357"/>
                    <a:pt x="159" y="375"/>
                  </a:cubicBezTo>
                  <a:cubicBezTo>
                    <a:pt x="159" y="380"/>
                    <a:pt x="160" y="384"/>
                    <a:pt x="160" y="388"/>
                  </a:cubicBezTo>
                  <a:cubicBezTo>
                    <a:pt x="160" y="391"/>
                    <a:pt x="160" y="393"/>
                    <a:pt x="160" y="395"/>
                  </a:cubicBezTo>
                  <a:cubicBezTo>
                    <a:pt x="160" y="397"/>
                    <a:pt x="160" y="398"/>
                    <a:pt x="160" y="398"/>
                  </a:cubicBezTo>
                  <a:cubicBezTo>
                    <a:pt x="160" y="398"/>
                    <a:pt x="161" y="398"/>
                    <a:pt x="161" y="397"/>
                  </a:cubicBezTo>
                  <a:cubicBezTo>
                    <a:pt x="161" y="397"/>
                    <a:pt x="161" y="398"/>
                    <a:pt x="160" y="398"/>
                  </a:cubicBezTo>
                  <a:cubicBezTo>
                    <a:pt x="161" y="398"/>
                    <a:pt x="162" y="398"/>
                    <a:pt x="163" y="398"/>
                  </a:cubicBezTo>
                  <a:cubicBezTo>
                    <a:pt x="164" y="398"/>
                    <a:pt x="166" y="398"/>
                    <a:pt x="167" y="400"/>
                  </a:cubicBezTo>
                  <a:cubicBezTo>
                    <a:pt x="168" y="397"/>
                    <a:pt x="168" y="394"/>
                    <a:pt x="167" y="392"/>
                  </a:cubicBezTo>
                  <a:cubicBezTo>
                    <a:pt x="167" y="386"/>
                    <a:pt x="167" y="381"/>
                    <a:pt x="166" y="376"/>
                  </a:cubicBezTo>
                  <a:cubicBezTo>
                    <a:pt x="165" y="360"/>
                    <a:pt x="164" y="343"/>
                    <a:pt x="160" y="326"/>
                  </a:cubicBezTo>
                  <a:cubicBezTo>
                    <a:pt x="159" y="321"/>
                    <a:pt x="158" y="315"/>
                    <a:pt x="156" y="309"/>
                  </a:cubicBezTo>
                  <a:moveTo>
                    <a:pt x="146" y="262"/>
                  </a:moveTo>
                  <a:cubicBezTo>
                    <a:pt x="145" y="262"/>
                    <a:pt x="144" y="262"/>
                    <a:pt x="143" y="262"/>
                  </a:cubicBezTo>
                  <a:cubicBezTo>
                    <a:pt x="142" y="263"/>
                    <a:pt x="141" y="264"/>
                    <a:pt x="139" y="265"/>
                  </a:cubicBezTo>
                  <a:cubicBezTo>
                    <a:pt x="142" y="277"/>
                    <a:pt x="145" y="290"/>
                    <a:pt x="147" y="302"/>
                  </a:cubicBezTo>
                  <a:cubicBezTo>
                    <a:pt x="148" y="303"/>
                    <a:pt x="149" y="303"/>
                    <a:pt x="150" y="304"/>
                  </a:cubicBezTo>
                  <a:cubicBezTo>
                    <a:pt x="151" y="304"/>
                    <a:pt x="152" y="305"/>
                    <a:pt x="152" y="305"/>
                  </a:cubicBezTo>
                  <a:cubicBezTo>
                    <a:pt x="152" y="304"/>
                    <a:pt x="152" y="304"/>
                    <a:pt x="152" y="303"/>
                  </a:cubicBezTo>
                  <a:cubicBezTo>
                    <a:pt x="153" y="302"/>
                    <a:pt x="154" y="300"/>
                    <a:pt x="154" y="298"/>
                  </a:cubicBezTo>
                  <a:cubicBezTo>
                    <a:pt x="152" y="290"/>
                    <a:pt x="150" y="281"/>
                    <a:pt x="148" y="273"/>
                  </a:cubicBezTo>
                  <a:cubicBezTo>
                    <a:pt x="148" y="269"/>
                    <a:pt x="147" y="265"/>
                    <a:pt x="146" y="262"/>
                  </a:cubicBezTo>
                  <a:moveTo>
                    <a:pt x="128" y="209"/>
                  </a:moveTo>
                  <a:cubicBezTo>
                    <a:pt x="128" y="209"/>
                    <a:pt x="128" y="210"/>
                    <a:pt x="127" y="211"/>
                  </a:cubicBezTo>
                  <a:cubicBezTo>
                    <a:pt x="126" y="211"/>
                    <a:pt x="126" y="212"/>
                    <a:pt x="125" y="212"/>
                  </a:cubicBezTo>
                  <a:cubicBezTo>
                    <a:pt x="125" y="213"/>
                    <a:pt x="125" y="213"/>
                    <a:pt x="125" y="213"/>
                  </a:cubicBezTo>
                  <a:cubicBezTo>
                    <a:pt x="129" y="226"/>
                    <a:pt x="133" y="239"/>
                    <a:pt x="136" y="253"/>
                  </a:cubicBezTo>
                  <a:cubicBezTo>
                    <a:pt x="138" y="254"/>
                    <a:pt x="139" y="254"/>
                    <a:pt x="141" y="255"/>
                  </a:cubicBezTo>
                  <a:cubicBezTo>
                    <a:pt x="141" y="253"/>
                    <a:pt x="142" y="251"/>
                    <a:pt x="143" y="248"/>
                  </a:cubicBezTo>
                  <a:cubicBezTo>
                    <a:pt x="139" y="235"/>
                    <a:pt x="136" y="222"/>
                    <a:pt x="132" y="209"/>
                  </a:cubicBezTo>
                  <a:cubicBezTo>
                    <a:pt x="131" y="209"/>
                    <a:pt x="131" y="210"/>
                    <a:pt x="130" y="210"/>
                  </a:cubicBezTo>
                  <a:cubicBezTo>
                    <a:pt x="130" y="210"/>
                    <a:pt x="130" y="210"/>
                    <a:pt x="130" y="210"/>
                  </a:cubicBezTo>
                  <a:cubicBezTo>
                    <a:pt x="129" y="210"/>
                    <a:pt x="128" y="209"/>
                    <a:pt x="128" y="209"/>
                  </a:cubicBezTo>
                  <a:moveTo>
                    <a:pt x="110" y="154"/>
                  </a:moveTo>
                  <a:cubicBezTo>
                    <a:pt x="110" y="154"/>
                    <a:pt x="110" y="155"/>
                    <a:pt x="109" y="155"/>
                  </a:cubicBezTo>
                  <a:cubicBezTo>
                    <a:pt x="108" y="156"/>
                    <a:pt x="106" y="157"/>
                    <a:pt x="104" y="158"/>
                  </a:cubicBezTo>
                  <a:cubicBezTo>
                    <a:pt x="111" y="173"/>
                    <a:pt x="117" y="188"/>
                    <a:pt x="122" y="204"/>
                  </a:cubicBezTo>
                  <a:cubicBezTo>
                    <a:pt x="123" y="204"/>
                    <a:pt x="124" y="205"/>
                    <a:pt x="125" y="205"/>
                  </a:cubicBezTo>
                  <a:cubicBezTo>
                    <a:pt x="125" y="206"/>
                    <a:pt x="126" y="206"/>
                    <a:pt x="126" y="207"/>
                  </a:cubicBezTo>
                  <a:cubicBezTo>
                    <a:pt x="127" y="207"/>
                    <a:pt x="127" y="207"/>
                    <a:pt x="127" y="208"/>
                  </a:cubicBezTo>
                  <a:cubicBezTo>
                    <a:pt x="127" y="207"/>
                    <a:pt x="127" y="207"/>
                    <a:pt x="127" y="206"/>
                  </a:cubicBezTo>
                  <a:cubicBezTo>
                    <a:pt x="127" y="206"/>
                    <a:pt x="127" y="205"/>
                    <a:pt x="127" y="204"/>
                  </a:cubicBezTo>
                  <a:cubicBezTo>
                    <a:pt x="128" y="202"/>
                    <a:pt x="128" y="201"/>
                    <a:pt x="128" y="199"/>
                  </a:cubicBezTo>
                  <a:cubicBezTo>
                    <a:pt x="125" y="189"/>
                    <a:pt x="121" y="179"/>
                    <a:pt x="117" y="169"/>
                  </a:cubicBezTo>
                  <a:cubicBezTo>
                    <a:pt x="115" y="164"/>
                    <a:pt x="113" y="159"/>
                    <a:pt x="110" y="154"/>
                  </a:cubicBezTo>
                  <a:moveTo>
                    <a:pt x="84" y="106"/>
                  </a:moveTo>
                  <a:cubicBezTo>
                    <a:pt x="84" y="106"/>
                    <a:pt x="84" y="106"/>
                    <a:pt x="84" y="106"/>
                  </a:cubicBezTo>
                  <a:cubicBezTo>
                    <a:pt x="84" y="106"/>
                    <a:pt x="83" y="107"/>
                    <a:pt x="83" y="107"/>
                  </a:cubicBezTo>
                  <a:cubicBezTo>
                    <a:pt x="83" y="107"/>
                    <a:pt x="82" y="106"/>
                    <a:pt x="82" y="106"/>
                  </a:cubicBezTo>
                  <a:cubicBezTo>
                    <a:pt x="82" y="107"/>
                    <a:pt x="82" y="108"/>
                    <a:pt x="81" y="108"/>
                  </a:cubicBezTo>
                  <a:cubicBezTo>
                    <a:pt x="81" y="109"/>
                    <a:pt x="80" y="109"/>
                    <a:pt x="79" y="110"/>
                  </a:cubicBezTo>
                  <a:cubicBezTo>
                    <a:pt x="86" y="122"/>
                    <a:pt x="92" y="134"/>
                    <a:pt x="98" y="146"/>
                  </a:cubicBezTo>
                  <a:cubicBezTo>
                    <a:pt x="101" y="147"/>
                    <a:pt x="103" y="148"/>
                    <a:pt x="106" y="149"/>
                  </a:cubicBezTo>
                  <a:cubicBezTo>
                    <a:pt x="106" y="148"/>
                    <a:pt x="106" y="147"/>
                    <a:pt x="106" y="146"/>
                  </a:cubicBezTo>
                  <a:cubicBezTo>
                    <a:pt x="99" y="132"/>
                    <a:pt x="92" y="119"/>
                    <a:pt x="84" y="106"/>
                  </a:cubicBezTo>
                  <a:moveTo>
                    <a:pt x="54" y="60"/>
                  </a:moveTo>
                  <a:cubicBezTo>
                    <a:pt x="53" y="60"/>
                    <a:pt x="53" y="60"/>
                    <a:pt x="53" y="60"/>
                  </a:cubicBezTo>
                  <a:cubicBezTo>
                    <a:pt x="52" y="61"/>
                    <a:pt x="50" y="63"/>
                    <a:pt x="49" y="64"/>
                  </a:cubicBezTo>
                  <a:cubicBezTo>
                    <a:pt x="58" y="76"/>
                    <a:pt x="66" y="88"/>
                    <a:pt x="74" y="101"/>
                  </a:cubicBezTo>
                  <a:cubicBezTo>
                    <a:pt x="75" y="102"/>
                    <a:pt x="77" y="102"/>
                    <a:pt x="78" y="103"/>
                  </a:cubicBezTo>
                  <a:cubicBezTo>
                    <a:pt x="79" y="103"/>
                    <a:pt x="80" y="104"/>
                    <a:pt x="80" y="104"/>
                  </a:cubicBezTo>
                  <a:cubicBezTo>
                    <a:pt x="80" y="104"/>
                    <a:pt x="80" y="104"/>
                    <a:pt x="80" y="104"/>
                  </a:cubicBezTo>
                  <a:cubicBezTo>
                    <a:pt x="80" y="104"/>
                    <a:pt x="80" y="104"/>
                    <a:pt x="80" y="104"/>
                  </a:cubicBezTo>
                  <a:cubicBezTo>
                    <a:pt x="80" y="103"/>
                    <a:pt x="80" y="103"/>
                    <a:pt x="80" y="102"/>
                  </a:cubicBezTo>
                  <a:cubicBezTo>
                    <a:pt x="80" y="101"/>
                    <a:pt x="80" y="100"/>
                    <a:pt x="80" y="98"/>
                  </a:cubicBezTo>
                  <a:cubicBezTo>
                    <a:pt x="76" y="92"/>
                    <a:pt x="72" y="86"/>
                    <a:pt x="67" y="79"/>
                  </a:cubicBezTo>
                  <a:cubicBezTo>
                    <a:pt x="63" y="73"/>
                    <a:pt x="58" y="66"/>
                    <a:pt x="54" y="60"/>
                  </a:cubicBezTo>
                  <a:moveTo>
                    <a:pt x="19" y="20"/>
                  </a:moveTo>
                  <a:cubicBezTo>
                    <a:pt x="19" y="20"/>
                    <a:pt x="19" y="20"/>
                    <a:pt x="19" y="20"/>
                  </a:cubicBezTo>
                  <a:cubicBezTo>
                    <a:pt x="19" y="20"/>
                    <a:pt x="19" y="20"/>
                    <a:pt x="19" y="20"/>
                  </a:cubicBezTo>
                  <a:cubicBezTo>
                    <a:pt x="19" y="20"/>
                    <a:pt x="19" y="20"/>
                    <a:pt x="18" y="20"/>
                  </a:cubicBezTo>
                  <a:cubicBezTo>
                    <a:pt x="18" y="21"/>
                    <a:pt x="17" y="22"/>
                    <a:pt x="16" y="23"/>
                  </a:cubicBezTo>
                  <a:cubicBezTo>
                    <a:pt x="18" y="25"/>
                    <a:pt x="20" y="28"/>
                    <a:pt x="22" y="30"/>
                  </a:cubicBezTo>
                  <a:cubicBezTo>
                    <a:pt x="29" y="37"/>
                    <a:pt x="35" y="45"/>
                    <a:pt x="40" y="53"/>
                  </a:cubicBezTo>
                  <a:cubicBezTo>
                    <a:pt x="43" y="53"/>
                    <a:pt x="45" y="54"/>
                    <a:pt x="48" y="55"/>
                  </a:cubicBezTo>
                  <a:cubicBezTo>
                    <a:pt x="48" y="54"/>
                    <a:pt x="47" y="53"/>
                    <a:pt x="47" y="51"/>
                  </a:cubicBezTo>
                  <a:cubicBezTo>
                    <a:pt x="44" y="47"/>
                    <a:pt x="40" y="43"/>
                    <a:pt x="37" y="39"/>
                  </a:cubicBezTo>
                  <a:cubicBezTo>
                    <a:pt x="31" y="32"/>
                    <a:pt x="25" y="26"/>
                    <a:pt x="19" y="20"/>
                  </a:cubicBezTo>
                  <a:moveTo>
                    <a:pt x="1" y="0"/>
                  </a:moveTo>
                  <a:cubicBezTo>
                    <a:pt x="0" y="0"/>
                    <a:pt x="0" y="1"/>
                    <a:pt x="0" y="2"/>
                  </a:cubicBezTo>
                  <a:cubicBezTo>
                    <a:pt x="3" y="6"/>
                    <a:pt x="6" y="10"/>
                    <a:pt x="9" y="14"/>
                  </a:cubicBezTo>
                  <a:cubicBezTo>
                    <a:pt x="11" y="15"/>
                    <a:pt x="13" y="16"/>
                    <a:pt x="15" y="17"/>
                  </a:cubicBezTo>
                  <a:cubicBezTo>
                    <a:pt x="14" y="15"/>
                    <a:pt x="13" y="14"/>
                    <a:pt x="12" y="12"/>
                  </a:cubicBezTo>
                  <a:cubicBezTo>
                    <a:pt x="9" y="8"/>
                    <a:pt x="5" y="5"/>
                    <a:pt x="2" y="1"/>
                  </a:cubicBezTo>
                  <a:cubicBezTo>
                    <a:pt x="2" y="0"/>
                    <a:pt x="1" y="0"/>
                    <a:pt x="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8"/>
            <p:cNvSpPr/>
            <p:nvPr/>
          </p:nvSpPr>
          <p:spPr bwMode="auto">
            <a:xfrm>
              <a:off x="9812338" y="1631951"/>
              <a:ext cx="190500" cy="266700"/>
            </a:xfrm>
            <a:custGeom>
              <a:avLst/>
              <a:gdLst>
                <a:gd name="T0" fmla="*/ 44 w 45"/>
                <a:gd name="T1" fmla="*/ 0 h 63"/>
                <a:gd name="T2" fmla="*/ 44 w 45"/>
                <a:gd name="T3" fmla="*/ 0 h 63"/>
                <a:gd name="T4" fmla="*/ 44 w 45"/>
                <a:gd name="T5" fmla="*/ 1 h 63"/>
                <a:gd name="T6" fmla="*/ 29 w 45"/>
                <a:gd name="T7" fmla="*/ 11 h 63"/>
                <a:gd name="T8" fmla="*/ 15 w 45"/>
                <a:gd name="T9" fmla="*/ 24 h 63"/>
                <a:gd name="T10" fmla="*/ 2 w 45"/>
                <a:gd name="T11" fmla="*/ 52 h 63"/>
                <a:gd name="T12" fmla="*/ 0 w 45"/>
                <a:gd name="T13" fmla="*/ 57 h 63"/>
                <a:gd name="T14" fmla="*/ 0 w 45"/>
                <a:gd name="T15" fmla="*/ 59 h 63"/>
                <a:gd name="T16" fmla="*/ 0 w 45"/>
                <a:gd name="T17" fmla="*/ 59 h 63"/>
                <a:gd name="T18" fmla="*/ 1 w 45"/>
                <a:gd name="T19" fmla="*/ 63 h 63"/>
                <a:gd name="T20" fmla="*/ 2 w 45"/>
                <a:gd name="T21" fmla="*/ 63 h 63"/>
                <a:gd name="T22" fmla="*/ 2 w 45"/>
                <a:gd name="T23" fmla="*/ 63 h 63"/>
                <a:gd name="T24" fmla="*/ 4 w 45"/>
                <a:gd name="T25" fmla="*/ 63 h 63"/>
                <a:gd name="T26" fmla="*/ 20 w 45"/>
                <a:gd name="T27" fmla="*/ 57 h 63"/>
                <a:gd name="T28" fmla="*/ 33 w 45"/>
                <a:gd name="T29" fmla="*/ 45 h 63"/>
                <a:gd name="T30" fmla="*/ 45 w 45"/>
                <a:gd name="T31" fmla="*/ 1 h 63"/>
                <a:gd name="T32" fmla="*/ 44 w 45"/>
                <a:gd name="T3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3">
                  <a:moveTo>
                    <a:pt x="44" y="0"/>
                  </a:moveTo>
                  <a:cubicBezTo>
                    <a:pt x="44" y="0"/>
                    <a:pt x="44" y="0"/>
                    <a:pt x="44" y="0"/>
                  </a:cubicBezTo>
                  <a:cubicBezTo>
                    <a:pt x="44" y="1"/>
                    <a:pt x="44" y="1"/>
                    <a:pt x="44" y="1"/>
                  </a:cubicBezTo>
                  <a:cubicBezTo>
                    <a:pt x="38" y="3"/>
                    <a:pt x="33" y="8"/>
                    <a:pt x="29" y="11"/>
                  </a:cubicBezTo>
                  <a:cubicBezTo>
                    <a:pt x="24" y="15"/>
                    <a:pt x="19" y="19"/>
                    <a:pt x="15" y="24"/>
                  </a:cubicBezTo>
                  <a:cubicBezTo>
                    <a:pt x="8" y="32"/>
                    <a:pt x="6" y="42"/>
                    <a:pt x="2" y="52"/>
                  </a:cubicBezTo>
                  <a:cubicBezTo>
                    <a:pt x="2" y="54"/>
                    <a:pt x="1" y="56"/>
                    <a:pt x="0" y="57"/>
                  </a:cubicBezTo>
                  <a:cubicBezTo>
                    <a:pt x="0" y="58"/>
                    <a:pt x="0" y="58"/>
                    <a:pt x="0" y="59"/>
                  </a:cubicBezTo>
                  <a:cubicBezTo>
                    <a:pt x="0" y="59"/>
                    <a:pt x="0" y="59"/>
                    <a:pt x="0" y="59"/>
                  </a:cubicBezTo>
                  <a:cubicBezTo>
                    <a:pt x="1" y="60"/>
                    <a:pt x="2" y="62"/>
                    <a:pt x="1" y="63"/>
                  </a:cubicBezTo>
                  <a:cubicBezTo>
                    <a:pt x="1" y="63"/>
                    <a:pt x="2" y="63"/>
                    <a:pt x="2" y="63"/>
                  </a:cubicBezTo>
                  <a:cubicBezTo>
                    <a:pt x="2" y="63"/>
                    <a:pt x="2" y="63"/>
                    <a:pt x="2" y="63"/>
                  </a:cubicBezTo>
                  <a:cubicBezTo>
                    <a:pt x="3" y="63"/>
                    <a:pt x="4" y="63"/>
                    <a:pt x="4" y="63"/>
                  </a:cubicBezTo>
                  <a:cubicBezTo>
                    <a:pt x="10" y="62"/>
                    <a:pt x="15" y="59"/>
                    <a:pt x="20" y="57"/>
                  </a:cubicBezTo>
                  <a:cubicBezTo>
                    <a:pt x="25" y="54"/>
                    <a:pt x="30" y="50"/>
                    <a:pt x="33" y="45"/>
                  </a:cubicBezTo>
                  <a:cubicBezTo>
                    <a:pt x="43" y="32"/>
                    <a:pt x="45" y="16"/>
                    <a:pt x="45" y="1"/>
                  </a:cubicBezTo>
                  <a:cubicBezTo>
                    <a:pt x="45" y="0"/>
                    <a:pt x="45" y="0"/>
                    <a:pt x="4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9"/>
            <p:cNvSpPr/>
            <p:nvPr/>
          </p:nvSpPr>
          <p:spPr bwMode="auto">
            <a:xfrm>
              <a:off x="9505950" y="1801813"/>
              <a:ext cx="314325" cy="127000"/>
            </a:xfrm>
            <a:custGeom>
              <a:avLst/>
              <a:gdLst>
                <a:gd name="T0" fmla="*/ 16 w 74"/>
                <a:gd name="T1" fmla="*/ 0 h 30"/>
                <a:gd name="T2" fmla="*/ 1 w 74"/>
                <a:gd name="T3" fmla="*/ 1 h 30"/>
                <a:gd name="T4" fmla="*/ 1 w 74"/>
                <a:gd name="T5" fmla="*/ 1 h 30"/>
                <a:gd name="T6" fmla="*/ 1 w 74"/>
                <a:gd name="T7" fmla="*/ 1 h 30"/>
                <a:gd name="T8" fmla="*/ 0 w 74"/>
                <a:gd name="T9" fmla="*/ 1 h 30"/>
                <a:gd name="T10" fmla="*/ 37 w 74"/>
                <a:gd name="T11" fmla="*/ 29 h 30"/>
                <a:gd name="T12" fmla="*/ 47 w 74"/>
                <a:gd name="T13" fmla="*/ 30 h 30"/>
                <a:gd name="T14" fmla="*/ 55 w 74"/>
                <a:gd name="T15" fmla="*/ 30 h 30"/>
                <a:gd name="T16" fmla="*/ 69 w 74"/>
                <a:gd name="T17" fmla="*/ 26 h 30"/>
                <a:gd name="T18" fmla="*/ 73 w 74"/>
                <a:gd name="T19" fmla="*/ 23 h 30"/>
                <a:gd name="T20" fmla="*/ 73 w 74"/>
                <a:gd name="T21" fmla="*/ 23 h 30"/>
                <a:gd name="T22" fmla="*/ 72 w 74"/>
                <a:gd name="T23" fmla="*/ 19 h 30"/>
                <a:gd name="T24" fmla="*/ 72 w 74"/>
                <a:gd name="T25" fmla="*/ 19 h 30"/>
                <a:gd name="T26" fmla="*/ 70 w 74"/>
                <a:gd name="T27" fmla="*/ 18 h 30"/>
                <a:gd name="T28" fmla="*/ 67 w 74"/>
                <a:gd name="T29" fmla="*/ 16 h 30"/>
                <a:gd name="T30" fmla="*/ 38 w 74"/>
                <a:gd name="T31" fmla="*/ 1 h 30"/>
                <a:gd name="T32" fmla="*/ 20 w 74"/>
                <a:gd name="T33" fmla="*/ 0 h 30"/>
                <a:gd name="T34" fmla="*/ 19 w 74"/>
                <a:gd name="T35" fmla="*/ 0 h 30"/>
                <a:gd name="T36" fmla="*/ 18 w 74"/>
                <a:gd name="T37" fmla="*/ 0 h 30"/>
                <a:gd name="T38" fmla="*/ 17 w 74"/>
                <a:gd name="T39" fmla="*/ 0 h 30"/>
                <a:gd name="T40" fmla="*/ 16 w 74"/>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 h="30">
                  <a:moveTo>
                    <a:pt x="16" y="0"/>
                  </a:moveTo>
                  <a:cubicBezTo>
                    <a:pt x="11" y="0"/>
                    <a:pt x="6" y="0"/>
                    <a:pt x="1" y="1"/>
                  </a:cubicBezTo>
                  <a:cubicBezTo>
                    <a:pt x="1" y="1"/>
                    <a:pt x="1" y="1"/>
                    <a:pt x="1" y="1"/>
                  </a:cubicBezTo>
                  <a:cubicBezTo>
                    <a:pt x="1" y="1"/>
                    <a:pt x="1" y="1"/>
                    <a:pt x="1" y="1"/>
                  </a:cubicBezTo>
                  <a:cubicBezTo>
                    <a:pt x="0" y="1"/>
                    <a:pt x="0" y="1"/>
                    <a:pt x="0" y="1"/>
                  </a:cubicBezTo>
                  <a:cubicBezTo>
                    <a:pt x="10" y="14"/>
                    <a:pt x="21" y="25"/>
                    <a:pt x="37" y="29"/>
                  </a:cubicBezTo>
                  <a:cubicBezTo>
                    <a:pt x="40" y="30"/>
                    <a:pt x="44" y="30"/>
                    <a:pt x="47" y="30"/>
                  </a:cubicBezTo>
                  <a:cubicBezTo>
                    <a:pt x="50" y="30"/>
                    <a:pt x="52" y="30"/>
                    <a:pt x="55" y="30"/>
                  </a:cubicBezTo>
                  <a:cubicBezTo>
                    <a:pt x="59" y="29"/>
                    <a:pt x="65" y="28"/>
                    <a:pt x="69" y="26"/>
                  </a:cubicBezTo>
                  <a:cubicBezTo>
                    <a:pt x="71" y="25"/>
                    <a:pt x="72" y="24"/>
                    <a:pt x="73" y="23"/>
                  </a:cubicBezTo>
                  <a:cubicBezTo>
                    <a:pt x="73" y="23"/>
                    <a:pt x="73" y="23"/>
                    <a:pt x="73" y="23"/>
                  </a:cubicBezTo>
                  <a:cubicBezTo>
                    <a:pt x="74" y="22"/>
                    <a:pt x="73" y="20"/>
                    <a:pt x="72" y="19"/>
                  </a:cubicBezTo>
                  <a:cubicBezTo>
                    <a:pt x="72" y="19"/>
                    <a:pt x="72" y="19"/>
                    <a:pt x="72" y="19"/>
                  </a:cubicBezTo>
                  <a:cubicBezTo>
                    <a:pt x="72" y="19"/>
                    <a:pt x="71" y="18"/>
                    <a:pt x="70" y="18"/>
                  </a:cubicBezTo>
                  <a:cubicBezTo>
                    <a:pt x="69" y="17"/>
                    <a:pt x="68" y="17"/>
                    <a:pt x="67" y="16"/>
                  </a:cubicBezTo>
                  <a:cubicBezTo>
                    <a:pt x="58" y="10"/>
                    <a:pt x="50" y="3"/>
                    <a:pt x="38" y="1"/>
                  </a:cubicBezTo>
                  <a:cubicBezTo>
                    <a:pt x="32" y="0"/>
                    <a:pt x="26" y="0"/>
                    <a:pt x="20" y="0"/>
                  </a:cubicBezTo>
                  <a:cubicBezTo>
                    <a:pt x="20" y="0"/>
                    <a:pt x="20" y="0"/>
                    <a:pt x="19" y="0"/>
                  </a:cubicBezTo>
                  <a:cubicBezTo>
                    <a:pt x="19" y="0"/>
                    <a:pt x="19" y="0"/>
                    <a:pt x="18" y="0"/>
                  </a:cubicBezTo>
                  <a:cubicBezTo>
                    <a:pt x="18" y="0"/>
                    <a:pt x="18" y="0"/>
                    <a:pt x="17" y="0"/>
                  </a:cubicBezTo>
                  <a:cubicBezTo>
                    <a:pt x="17" y="0"/>
                    <a:pt x="17" y="0"/>
                    <a:pt x="16"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80"/>
            <p:cNvSpPr/>
            <p:nvPr/>
          </p:nvSpPr>
          <p:spPr bwMode="auto">
            <a:xfrm>
              <a:off x="9764713" y="1419226"/>
              <a:ext cx="174625" cy="280988"/>
            </a:xfrm>
            <a:custGeom>
              <a:avLst/>
              <a:gdLst>
                <a:gd name="T0" fmla="*/ 39 w 41"/>
                <a:gd name="T1" fmla="*/ 0 h 66"/>
                <a:gd name="T2" fmla="*/ 39 w 41"/>
                <a:gd name="T3" fmla="*/ 1 h 66"/>
                <a:gd name="T4" fmla="*/ 38 w 41"/>
                <a:gd name="T5" fmla="*/ 1 h 66"/>
                <a:gd name="T6" fmla="*/ 24 w 41"/>
                <a:gd name="T7" fmla="*/ 12 h 66"/>
                <a:gd name="T8" fmla="*/ 12 w 41"/>
                <a:gd name="T9" fmla="*/ 26 h 66"/>
                <a:gd name="T10" fmla="*/ 2 w 41"/>
                <a:gd name="T11" fmla="*/ 52 h 66"/>
                <a:gd name="T12" fmla="*/ 0 w 41"/>
                <a:gd name="T13" fmla="*/ 59 h 66"/>
                <a:gd name="T14" fmla="*/ 1 w 41"/>
                <a:gd name="T15" fmla="*/ 60 h 66"/>
                <a:gd name="T16" fmla="*/ 2 w 41"/>
                <a:gd name="T17" fmla="*/ 61 h 66"/>
                <a:gd name="T18" fmla="*/ 3 w 41"/>
                <a:gd name="T19" fmla="*/ 65 h 66"/>
                <a:gd name="T20" fmla="*/ 2 w 41"/>
                <a:gd name="T21" fmla="*/ 66 h 66"/>
                <a:gd name="T22" fmla="*/ 5 w 41"/>
                <a:gd name="T23" fmla="*/ 66 h 66"/>
                <a:gd name="T24" fmla="*/ 19 w 41"/>
                <a:gd name="T25" fmla="*/ 59 h 66"/>
                <a:gd name="T26" fmla="*/ 32 w 41"/>
                <a:gd name="T27" fmla="*/ 46 h 66"/>
                <a:gd name="T28" fmla="*/ 40 w 41"/>
                <a:gd name="T29" fmla="*/ 1 h 66"/>
                <a:gd name="T30" fmla="*/ 39 w 41"/>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66">
                  <a:moveTo>
                    <a:pt x="39" y="0"/>
                  </a:moveTo>
                  <a:cubicBezTo>
                    <a:pt x="39" y="0"/>
                    <a:pt x="39" y="0"/>
                    <a:pt x="39" y="1"/>
                  </a:cubicBezTo>
                  <a:cubicBezTo>
                    <a:pt x="38" y="1"/>
                    <a:pt x="38" y="1"/>
                    <a:pt x="38" y="1"/>
                  </a:cubicBezTo>
                  <a:cubicBezTo>
                    <a:pt x="33" y="4"/>
                    <a:pt x="29" y="9"/>
                    <a:pt x="24" y="12"/>
                  </a:cubicBezTo>
                  <a:cubicBezTo>
                    <a:pt x="20" y="17"/>
                    <a:pt x="15" y="21"/>
                    <a:pt x="12" y="26"/>
                  </a:cubicBezTo>
                  <a:cubicBezTo>
                    <a:pt x="6" y="34"/>
                    <a:pt x="4" y="43"/>
                    <a:pt x="2" y="52"/>
                  </a:cubicBezTo>
                  <a:cubicBezTo>
                    <a:pt x="1" y="55"/>
                    <a:pt x="0" y="57"/>
                    <a:pt x="0" y="59"/>
                  </a:cubicBezTo>
                  <a:cubicBezTo>
                    <a:pt x="0" y="59"/>
                    <a:pt x="1" y="60"/>
                    <a:pt x="1" y="60"/>
                  </a:cubicBezTo>
                  <a:cubicBezTo>
                    <a:pt x="2" y="60"/>
                    <a:pt x="2" y="61"/>
                    <a:pt x="2" y="61"/>
                  </a:cubicBezTo>
                  <a:cubicBezTo>
                    <a:pt x="4" y="62"/>
                    <a:pt x="5" y="64"/>
                    <a:pt x="3" y="65"/>
                  </a:cubicBezTo>
                  <a:cubicBezTo>
                    <a:pt x="3" y="66"/>
                    <a:pt x="3" y="66"/>
                    <a:pt x="2" y="66"/>
                  </a:cubicBezTo>
                  <a:cubicBezTo>
                    <a:pt x="3" y="66"/>
                    <a:pt x="4" y="66"/>
                    <a:pt x="5" y="66"/>
                  </a:cubicBezTo>
                  <a:cubicBezTo>
                    <a:pt x="10" y="64"/>
                    <a:pt x="15" y="61"/>
                    <a:pt x="19" y="59"/>
                  </a:cubicBezTo>
                  <a:cubicBezTo>
                    <a:pt x="24" y="55"/>
                    <a:pt x="28" y="51"/>
                    <a:pt x="32" y="46"/>
                  </a:cubicBezTo>
                  <a:cubicBezTo>
                    <a:pt x="40" y="32"/>
                    <a:pt x="41" y="16"/>
                    <a:pt x="40" y="1"/>
                  </a:cubicBezTo>
                  <a:cubicBezTo>
                    <a:pt x="40" y="1"/>
                    <a:pt x="39" y="0"/>
                    <a:pt x="39"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81"/>
            <p:cNvSpPr/>
            <p:nvPr/>
          </p:nvSpPr>
          <p:spPr bwMode="auto">
            <a:xfrm>
              <a:off x="9467850" y="1598613"/>
              <a:ext cx="319088" cy="127000"/>
            </a:xfrm>
            <a:custGeom>
              <a:avLst/>
              <a:gdLst>
                <a:gd name="T0" fmla="*/ 23 w 75"/>
                <a:gd name="T1" fmla="*/ 0 h 30"/>
                <a:gd name="T2" fmla="*/ 20 w 75"/>
                <a:gd name="T3" fmla="*/ 0 h 30"/>
                <a:gd name="T4" fmla="*/ 2 w 75"/>
                <a:gd name="T5" fmla="*/ 1 h 30"/>
                <a:gd name="T6" fmla="*/ 1 w 75"/>
                <a:gd name="T7" fmla="*/ 1 h 30"/>
                <a:gd name="T8" fmla="*/ 1 w 75"/>
                <a:gd name="T9" fmla="*/ 1 h 30"/>
                <a:gd name="T10" fmla="*/ 1 w 75"/>
                <a:gd name="T11" fmla="*/ 2 h 30"/>
                <a:gd name="T12" fmla="*/ 37 w 75"/>
                <a:gd name="T13" fmla="*/ 29 h 30"/>
                <a:gd name="T14" fmla="*/ 48 w 75"/>
                <a:gd name="T15" fmla="*/ 30 h 30"/>
                <a:gd name="T16" fmla="*/ 56 w 75"/>
                <a:gd name="T17" fmla="*/ 30 h 30"/>
                <a:gd name="T18" fmla="*/ 68 w 75"/>
                <a:gd name="T19" fmla="*/ 27 h 30"/>
                <a:gd name="T20" fmla="*/ 72 w 75"/>
                <a:gd name="T21" fmla="*/ 24 h 30"/>
                <a:gd name="T22" fmla="*/ 73 w 75"/>
                <a:gd name="T23" fmla="*/ 23 h 30"/>
                <a:gd name="T24" fmla="*/ 72 w 75"/>
                <a:gd name="T25" fmla="*/ 19 h 30"/>
                <a:gd name="T26" fmla="*/ 71 w 75"/>
                <a:gd name="T27" fmla="*/ 18 h 30"/>
                <a:gd name="T28" fmla="*/ 70 w 75"/>
                <a:gd name="T29" fmla="*/ 17 h 30"/>
                <a:gd name="T30" fmla="*/ 65 w 75"/>
                <a:gd name="T31" fmla="*/ 15 h 30"/>
                <a:gd name="T32" fmla="*/ 38 w 75"/>
                <a:gd name="T33" fmla="*/ 1 h 30"/>
                <a:gd name="T34" fmla="*/ 23 w 75"/>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30">
                  <a:moveTo>
                    <a:pt x="23" y="0"/>
                  </a:moveTo>
                  <a:cubicBezTo>
                    <a:pt x="22" y="0"/>
                    <a:pt x="21" y="0"/>
                    <a:pt x="20" y="0"/>
                  </a:cubicBezTo>
                  <a:cubicBezTo>
                    <a:pt x="14" y="0"/>
                    <a:pt x="7" y="0"/>
                    <a:pt x="2" y="1"/>
                  </a:cubicBezTo>
                  <a:cubicBezTo>
                    <a:pt x="1" y="1"/>
                    <a:pt x="1" y="1"/>
                    <a:pt x="1" y="1"/>
                  </a:cubicBezTo>
                  <a:cubicBezTo>
                    <a:pt x="1" y="1"/>
                    <a:pt x="1" y="1"/>
                    <a:pt x="1" y="1"/>
                  </a:cubicBezTo>
                  <a:cubicBezTo>
                    <a:pt x="1" y="1"/>
                    <a:pt x="0" y="2"/>
                    <a:pt x="1" y="2"/>
                  </a:cubicBezTo>
                  <a:cubicBezTo>
                    <a:pt x="11" y="14"/>
                    <a:pt x="22" y="25"/>
                    <a:pt x="37" y="29"/>
                  </a:cubicBezTo>
                  <a:cubicBezTo>
                    <a:pt x="41" y="30"/>
                    <a:pt x="44" y="30"/>
                    <a:pt x="48" y="30"/>
                  </a:cubicBezTo>
                  <a:cubicBezTo>
                    <a:pt x="50" y="30"/>
                    <a:pt x="53" y="30"/>
                    <a:pt x="56" y="30"/>
                  </a:cubicBezTo>
                  <a:cubicBezTo>
                    <a:pt x="59" y="29"/>
                    <a:pt x="64" y="28"/>
                    <a:pt x="68" y="27"/>
                  </a:cubicBezTo>
                  <a:cubicBezTo>
                    <a:pt x="70" y="26"/>
                    <a:pt x="71" y="25"/>
                    <a:pt x="72" y="24"/>
                  </a:cubicBezTo>
                  <a:cubicBezTo>
                    <a:pt x="73" y="24"/>
                    <a:pt x="73" y="24"/>
                    <a:pt x="73" y="23"/>
                  </a:cubicBezTo>
                  <a:cubicBezTo>
                    <a:pt x="75" y="22"/>
                    <a:pt x="74" y="20"/>
                    <a:pt x="72" y="19"/>
                  </a:cubicBezTo>
                  <a:cubicBezTo>
                    <a:pt x="72" y="19"/>
                    <a:pt x="72" y="18"/>
                    <a:pt x="71" y="18"/>
                  </a:cubicBezTo>
                  <a:cubicBezTo>
                    <a:pt x="71" y="18"/>
                    <a:pt x="70" y="17"/>
                    <a:pt x="70" y="17"/>
                  </a:cubicBezTo>
                  <a:cubicBezTo>
                    <a:pt x="68" y="16"/>
                    <a:pt x="67" y="16"/>
                    <a:pt x="65" y="15"/>
                  </a:cubicBezTo>
                  <a:cubicBezTo>
                    <a:pt x="56" y="9"/>
                    <a:pt x="49" y="3"/>
                    <a:pt x="38" y="1"/>
                  </a:cubicBezTo>
                  <a:cubicBezTo>
                    <a:pt x="33" y="0"/>
                    <a:pt x="28" y="0"/>
                    <a:pt x="2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2"/>
            <p:cNvSpPr/>
            <p:nvPr/>
          </p:nvSpPr>
          <p:spPr bwMode="auto">
            <a:xfrm>
              <a:off x="9705975" y="1177926"/>
              <a:ext cx="157163" cy="301625"/>
            </a:xfrm>
            <a:custGeom>
              <a:avLst/>
              <a:gdLst>
                <a:gd name="T0" fmla="*/ 32 w 37"/>
                <a:gd name="T1" fmla="*/ 0 h 71"/>
                <a:gd name="T2" fmla="*/ 32 w 37"/>
                <a:gd name="T3" fmla="*/ 1 h 71"/>
                <a:gd name="T4" fmla="*/ 31 w 37"/>
                <a:gd name="T5" fmla="*/ 1 h 71"/>
                <a:gd name="T6" fmla="*/ 19 w 37"/>
                <a:gd name="T7" fmla="*/ 14 h 71"/>
                <a:gd name="T8" fmla="*/ 8 w 37"/>
                <a:gd name="T9" fmla="*/ 29 h 71"/>
                <a:gd name="T10" fmla="*/ 1 w 37"/>
                <a:gd name="T11" fmla="*/ 60 h 71"/>
                <a:gd name="T12" fmla="*/ 0 w 37"/>
                <a:gd name="T13" fmla="*/ 65 h 71"/>
                <a:gd name="T14" fmla="*/ 0 w 37"/>
                <a:gd name="T15" fmla="*/ 67 h 71"/>
                <a:gd name="T16" fmla="*/ 0 w 37"/>
                <a:gd name="T17" fmla="*/ 69 h 71"/>
                <a:gd name="T18" fmla="*/ 1 w 37"/>
                <a:gd name="T19" fmla="*/ 70 h 71"/>
                <a:gd name="T20" fmla="*/ 3 w 37"/>
                <a:gd name="T21" fmla="*/ 71 h 71"/>
                <a:gd name="T22" fmla="*/ 3 w 37"/>
                <a:gd name="T23" fmla="*/ 71 h 71"/>
                <a:gd name="T24" fmla="*/ 5 w 37"/>
                <a:gd name="T25" fmla="*/ 70 h 71"/>
                <a:gd name="T26" fmla="*/ 19 w 37"/>
                <a:gd name="T27" fmla="*/ 61 h 71"/>
                <a:gd name="T28" fmla="*/ 30 w 37"/>
                <a:gd name="T29" fmla="*/ 46 h 71"/>
                <a:gd name="T30" fmla="*/ 32 w 37"/>
                <a:gd name="T31" fmla="*/ 1 h 71"/>
                <a:gd name="T32" fmla="*/ 32 w 37"/>
                <a:gd name="T33"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71">
                  <a:moveTo>
                    <a:pt x="32" y="0"/>
                  </a:moveTo>
                  <a:cubicBezTo>
                    <a:pt x="32" y="0"/>
                    <a:pt x="32" y="0"/>
                    <a:pt x="32" y="1"/>
                  </a:cubicBezTo>
                  <a:cubicBezTo>
                    <a:pt x="31" y="1"/>
                    <a:pt x="31" y="1"/>
                    <a:pt x="31" y="1"/>
                  </a:cubicBezTo>
                  <a:cubicBezTo>
                    <a:pt x="27" y="5"/>
                    <a:pt x="23" y="10"/>
                    <a:pt x="19" y="14"/>
                  </a:cubicBezTo>
                  <a:cubicBezTo>
                    <a:pt x="15" y="19"/>
                    <a:pt x="11" y="24"/>
                    <a:pt x="8" y="29"/>
                  </a:cubicBezTo>
                  <a:cubicBezTo>
                    <a:pt x="3" y="39"/>
                    <a:pt x="3" y="49"/>
                    <a:pt x="1" y="60"/>
                  </a:cubicBezTo>
                  <a:cubicBezTo>
                    <a:pt x="1" y="62"/>
                    <a:pt x="1" y="63"/>
                    <a:pt x="0" y="65"/>
                  </a:cubicBezTo>
                  <a:cubicBezTo>
                    <a:pt x="0" y="66"/>
                    <a:pt x="0" y="67"/>
                    <a:pt x="0" y="67"/>
                  </a:cubicBezTo>
                  <a:cubicBezTo>
                    <a:pt x="0" y="68"/>
                    <a:pt x="0" y="68"/>
                    <a:pt x="0" y="69"/>
                  </a:cubicBezTo>
                  <a:cubicBezTo>
                    <a:pt x="1" y="69"/>
                    <a:pt x="1" y="69"/>
                    <a:pt x="1" y="70"/>
                  </a:cubicBezTo>
                  <a:cubicBezTo>
                    <a:pt x="1" y="70"/>
                    <a:pt x="2" y="71"/>
                    <a:pt x="3" y="71"/>
                  </a:cubicBezTo>
                  <a:cubicBezTo>
                    <a:pt x="3" y="71"/>
                    <a:pt x="3" y="71"/>
                    <a:pt x="3" y="71"/>
                  </a:cubicBezTo>
                  <a:cubicBezTo>
                    <a:pt x="4" y="71"/>
                    <a:pt x="4" y="70"/>
                    <a:pt x="5" y="70"/>
                  </a:cubicBezTo>
                  <a:cubicBezTo>
                    <a:pt x="10" y="69"/>
                    <a:pt x="16" y="64"/>
                    <a:pt x="19" y="61"/>
                  </a:cubicBezTo>
                  <a:cubicBezTo>
                    <a:pt x="24" y="57"/>
                    <a:pt x="28" y="52"/>
                    <a:pt x="30" y="46"/>
                  </a:cubicBezTo>
                  <a:cubicBezTo>
                    <a:pt x="37" y="32"/>
                    <a:pt x="36" y="16"/>
                    <a:pt x="32" y="1"/>
                  </a:cubicBezTo>
                  <a:cubicBezTo>
                    <a:pt x="32" y="0"/>
                    <a:pt x="32" y="0"/>
                    <a:pt x="3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3"/>
            <p:cNvSpPr/>
            <p:nvPr/>
          </p:nvSpPr>
          <p:spPr bwMode="auto">
            <a:xfrm>
              <a:off x="9404350" y="1363663"/>
              <a:ext cx="306388" cy="141288"/>
            </a:xfrm>
            <a:custGeom>
              <a:avLst/>
              <a:gdLst>
                <a:gd name="T0" fmla="*/ 9 w 72"/>
                <a:gd name="T1" fmla="*/ 0 h 33"/>
                <a:gd name="T2" fmla="*/ 1 w 72"/>
                <a:gd name="T3" fmla="*/ 1 h 33"/>
                <a:gd name="T4" fmla="*/ 0 w 72"/>
                <a:gd name="T5" fmla="*/ 0 h 33"/>
                <a:gd name="T6" fmla="*/ 0 w 72"/>
                <a:gd name="T7" fmla="*/ 0 h 33"/>
                <a:gd name="T8" fmla="*/ 0 w 72"/>
                <a:gd name="T9" fmla="*/ 1 h 33"/>
                <a:gd name="T10" fmla="*/ 34 w 72"/>
                <a:gd name="T11" fmla="*/ 31 h 33"/>
                <a:gd name="T12" fmla="*/ 48 w 72"/>
                <a:gd name="T13" fmla="*/ 33 h 33"/>
                <a:gd name="T14" fmla="*/ 53 w 72"/>
                <a:gd name="T15" fmla="*/ 33 h 33"/>
                <a:gd name="T16" fmla="*/ 69 w 72"/>
                <a:gd name="T17" fmla="*/ 29 h 33"/>
                <a:gd name="T18" fmla="*/ 71 w 72"/>
                <a:gd name="T19" fmla="*/ 28 h 33"/>
                <a:gd name="T20" fmla="*/ 72 w 72"/>
                <a:gd name="T21" fmla="*/ 26 h 33"/>
                <a:gd name="T22" fmla="*/ 71 w 72"/>
                <a:gd name="T23" fmla="*/ 25 h 33"/>
                <a:gd name="T24" fmla="*/ 70 w 72"/>
                <a:gd name="T25" fmla="*/ 24 h 33"/>
                <a:gd name="T26" fmla="*/ 69 w 72"/>
                <a:gd name="T27" fmla="*/ 22 h 33"/>
                <a:gd name="T28" fmla="*/ 66 w 72"/>
                <a:gd name="T29" fmla="*/ 21 h 33"/>
                <a:gd name="T30" fmla="*/ 37 w 72"/>
                <a:gd name="T31" fmla="*/ 3 h 33"/>
                <a:gd name="T32" fmla="*/ 19 w 72"/>
                <a:gd name="T33" fmla="*/ 1 h 33"/>
                <a:gd name="T34" fmla="*/ 9 w 72"/>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33">
                  <a:moveTo>
                    <a:pt x="9" y="0"/>
                  </a:moveTo>
                  <a:cubicBezTo>
                    <a:pt x="6" y="0"/>
                    <a:pt x="3" y="0"/>
                    <a:pt x="1" y="1"/>
                  </a:cubicBezTo>
                  <a:cubicBezTo>
                    <a:pt x="0" y="0"/>
                    <a:pt x="0" y="0"/>
                    <a:pt x="0" y="0"/>
                  </a:cubicBezTo>
                  <a:cubicBezTo>
                    <a:pt x="0" y="0"/>
                    <a:pt x="0" y="0"/>
                    <a:pt x="0" y="0"/>
                  </a:cubicBezTo>
                  <a:cubicBezTo>
                    <a:pt x="0" y="0"/>
                    <a:pt x="0" y="1"/>
                    <a:pt x="0" y="1"/>
                  </a:cubicBezTo>
                  <a:cubicBezTo>
                    <a:pt x="9" y="14"/>
                    <a:pt x="19" y="26"/>
                    <a:pt x="34" y="31"/>
                  </a:cubicBezTo>
                  <a:cubicBezTo>
                    <a:pt x="39" y="33"/>
                    <a:pt x="44" y="33"/>
                    <a:pt x="48" y="33"/>
                  </a:cubicBezTo>
                  <a:cubicBezTo>
                    <a:pt x="50" y="33"/>
                    <a:pt x="51" y="33"/>
                    <a:pt x="53" y="33"/>
                  </a:cubicBezTo>
                  <a:cubicBezTo>
                    <a:pt x="58" y="33"/>
                    <a:pt x="64" y="32"/>
                    <a:pt x="69" y="29"/>
                  </a:cubicBezTo>
                  <a:cubicBezTo>
                    <a:pt x="70" y="29"/>
                    <a:pt x="70" y="28"/>
                    <a:pt x="71" y="28"/>
                  </a:cubicBezTo>
                  <a:cubicBezTo>
                    <a:pt x="72" y="27"/>
                    <a:pt x="72" y="26"/>
                    <a:pt x="72" y="26"/>
                  </a:cubicBezTo>
                  <a:cubicBezTo>
                    <a:pt x="72" y="25"/>
                    <a:pt x="72" y="25"/>
                    <a:pt x="71" y="25"/>
                  </a:cubicBezTo>
                  <a:cubicBezTo>
                    <a:pt x="71" y="24"/>
                    <a:pt x="71" y="24"/>
                    <a:pt x="70" y="24"/>
                  </a:cubicBezTo>
                  <a:cubicBezTo>
                    <a:pt x="70" y="23"/>
                    <a:pt x="69" y="23"/>
                    <a:pt x="69" y="22"/>
                  </a:cubicBezTo>
                  <a:cubicBezTo>
                    <a:pt x="68" y="22"/>
                    <a:pt x="67" y="21"/>
                    <a:pt x="66" y="21"/>
                  </a:cubicBezTo>
                  <a:cubicBezTo>
                    <a:pt x="57" y="14"/>
                    <a:pt x="49" y="6"/>
                    <a:pt x="37" y="3"/>
                  </a:cubicBezTo>
                  <a:cubicBezTo>
                    <a:pt x="31" y="1"/>
                    <a:pt x="25" y="1"/>
                    <a:pt x="19" y="1"/>
                  </a:cubicBezTo>
                  <a:cubicBezTo>
                    <a:pt x="16" y="0"/>
                    <a:pt x="12" y="0"/>
                    <a:pt x="9"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4"/>
            <p:cNvSpPr/>
            <p:nvPr/>
          </p:nvSpPr>
          <p:spPr bwMode="auto">
            <a:xfrm>
              <a:off x="9612313" y="935038"/>
              <a:ext cx="144463" cy="311150"/>
            </a:xfrm>
            <a:custGeom>
              <a:avLst/>
              <a:gdLst>
                <a:gd name="T0" fmla="*/ 25 w 34"/>
                <a:gd name="T1" fmla="*/ 0 h 73"/>
                <a:gd name="T2" fmla="*/ 24 w 34"/>
                <a:gd name="T3" fmla="*/ 0 h 73"/>
                <a:gd name="T4" fmla="*/ 24 w 34"/>
                <a:gd name="T5" fmla="*/ 1 h 73"/>
                <a:gd name="T6" fmla="*/ 13 w 34"/>
                <a:gd name="T7" fmla="*/ 15 h 73"/>
                <a:gd name="T8" fmla="*/ 4 w 34"/>
                <a:gd name="T9" fmla="*/ 31 h 73"/>
                <a:gd name="T10" fmla="*/ 1 w 34"/>
                <a:gd name="T11" fmla="*/ 64 h 73"/>
                <a:gd name="T12" fmla="*/ 1 w 34"/>
                <a:gd name="T13" fmla="*/ 67 h 73"/>
                <a:gd name="T14" fmla="*/ 2 w 34"/>
                <a:gd name="T15" fmla="*/ 67 h 73"/>
                <a:gd name="T16" fmla="*/ 3 w 34"/>
                <a:gd name="T17" fmla="*/ 68 h 73"/>
                <a:gd name="T18" fmla="*/ 5 w 34"/>
                <a:gd name="T19" fmla="*/ 72 h 73"/>
                <a:gd name="T20" fmla="*/ 4 w 34"/>
                <a:gd name="T21" fmla="*/ 73 h 73"/>
                <a:gd name="T22" fmla="*/ 5 w 34"/>
                <a:gd name="T23" fmla="*/ 72 h 73"/>
                <a:gd name="T24" fmla="*/ 19 w 34"/>
                <a:gd name="T25" fmla="*/ 61 h 73"/>
                <a:gd name="T26" fmla="*/ 28 w 34"/>
                <a:gd name="T27" fmla="*/ 46 h 73"/>
                <a:gd name="T28" fmla="*/ 25 w 34"/>
                <a:gd name="T29" fmla="*/ 0 h 73"/>
                <a:gd name="T30" fmla="*/ 25 w 34"/>
                <a:gd name="T3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73">
                  <a:moveTo>
                    <a:pt x="25" y="0"/>
                  </a:moveTo>
                  <a:cubicBezTo>
                    <a:pt x="24" y="0"/>
                    <a:pt x="24" y="0"/>
                    <a:pt x="24" y="0"/>
                  </a:cubicBezTo>
                  <a:cubicBezTo>
                    <a:pt x="24" y="1"/>
                    <a:pt x="24" y="1"/>
                    <a:pt x="24" y="1"/>
                  </a:cubicBezTo>
                  <a:cubicBezTo>
                    <a:pt x="20" y="5"/>
                    <a:pt x="16" y="10"/>
                    <a:pt x="13" y="15"/>
                  </a:cubicBezTo>
                  <a:cubicBezTo>
                    <a:pt x="10" y="20"/>
                    <a:pt x="6" y="25"/>
                    <a:pt x="4" y="31"/>
                  </a:cubicBezTo>
                  <a:cubicBezTo>
                    <a:pt x="0" y="42"/>
                    <a:pt x="1" y="52"/>
                    <a:pt x="1" y="64"/>
                  </a:cubicBezTo>
                  <a:cubicBezTo>
                    <a:pt x="1" y="65"/>
                    <a:pt x="1" y="66"/>
                    <a:pt x="1" y="67"/>
                  </a:cubicBezTo>
                  <a:cubicBezTo>
                    <a:pt x="1" y="67"/>
                    <a:pt x="1" y="67"/>
                    <a:pt x="2" y="67"/>
                  </a:cubicBezTo>
                  <a:cubicBezTo>
                    <a:pt x="2" y="67"/>
                    <a:pt x="3" y="68"/>
                    <a:pt x="3" y="68"/>
                  </a:cubicBezTo>
                  <a:cubicBezTo>
                    <a:pt x="5" y="69"/>
                    <a:pt x="6" y="71"/>
                    <a:pt x="5" y="72"/>
                  </a:cubicBezTo>
                  <a:cubicBezTo>
                    <a:pt x="5" y="72"/>
                    <a:pt x="5" y="73"/>
                    <a:pt x="4" y="73"/>
                  </a:cubicBezTo>
                  <a:cubicBezTo>
                    <a:pt x="5" y="73"/>
                    <a:pt x="5" y="72"/>
                    <a:pt x="5" y="72"/>
                  </a:cubicBezTo>
                  <a:cubicBezTo>
                    <a:pt x="10" y="70"/>
                    <a:pt x="16" y="65"/>
                    <a:pt x="19" y="61"/>
                  </a:cubicBezTo>
                  <a:cubicBezTo>
                    <a:pt x="23" y="57"/>
                    <a:pt x="26" y="51"/>
                    <a:pt x="28" y="46"/>
                  </a:cubicBezTo>
                  <a:cubicBezTo>
                    <a:pt x="34" y="30"/>
                    <a:pt x="30" y="15"/>
                    <a:pt x="25" y="0"/>
                  </a:cubicBezTo>
                  <a:cubicBezTo>
                    <a:pt x="25" y="0"/>
                    <a:pt x="25" y="0"/>
                    <a:pt x="25"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5"/>
            <p:cNvSpPr/>
            <p:nvPr/>
          </p:nvSpPr>
          <p:spPr bwMode="auto">
            <a:xfrm>
              <a:off x="9315450" y="1168401"/>
              <a:ext cx="322263" cy="119063"/>
            </a:xfrm>
            <a:custGeom>
              <a:avLst/>
              <a:gdLst>
                <a:gd name="T0" fmla="*/ 34 w 76"/>
                <a:gd name="T1" fmla="*/ 0 h 28"/>
                <a:gd name="T2" fmla="*/ 19 w 76"/>
                <a:gd name="T3" fmla="*/ 1 h 28"/>
                <a:gd name="T4" fmla="*/ 1 w 76"/>
                <a:gd name="T5" fmla="*/ 5 h 28"/>
                <a:gd name="T6" fmla="*/ 0 w 76"/>
                <a:gd name="T7" fmla="*/ 5 h 28"/>
                <a:gd name="T8" fmla="*/ 0 w 76"/>
                <a:gd name="T9" fmla="*/ 5 h 28"/>
                <a:gd name="T10" fmla="*/ 0 w 76"/>
                <a:gd name="T11" fmla="*/ 5 h 28"/>
                <a:gd name="T12" fmla="*/ 40 w 76"/>
                <a:gd name="T13" fmla="*/ 28 h 28"/>
                <a:gd name="T14" fmla="*/ 44 w 76"/>
                <a:gd name="T15" fmla="*/ 28 h 28"/>
                <a:gd name="T16" fmla="*/ 58 w 76"/>
                <a:gd name="T17" fmla="*/ 26 h 28"/>
                <a:gd name="T18" fmla="*/ 69 w 76"/>
                <a:gd name="T19" fmla="*/ 21 h 28"/>
                <a:gd name="T20" fmla="*/ 74 w 76"/>
                <a:gd name="T21" fmla="*/ 18 h 28"/>
                <a:gd name="T22" fmla="*/ 75 w 76"/>
                <a:gd name="T23" fmla="*/ 17 h 28"/>
                <a:gd name="T24" fmla="*/ 73 w 76"/>
                <a:gd name="T25" fmla="*/ 13 h 28"/>
                <a:gd name="T26" fmla="*/ 72 w 76"/>
                <a:gd name="T27" fmla="*/ 12 h 28"/>
                <a:gd name="T28" fmla="*/ 71 w 76"/>
                <a:gd name="T29" fmla="*/ 12 h 28"/>
                <a:gd name="T30" fmla="*/ 63 w 76"/>
                <a:gd name="T31" fmla="*/ 9 h 28"/>
                <a:gd name="T32" fmla="*/ 37 w 76"/>
                <a:gd name="T33" fmla="*/ 0 h 28"/>
                <a:gd name="T34" fmla="*/ 34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34" y="0"/>
                  </a:moveTo>
                  <a:cubicBezTo>
                    <a:pt x="29" y="0"/>
                    <a:pt x="24" y="0"/>
                    <a:pt x="19" y="1"/>
                  </a:cubicBezTo>
                  <a:cubicBezTo>
                    <a:pt x="13" y="2"/>
                    <a:pt x="6" y="3"/>
                    <a:pt x="1" y="5"/>
                  </a:cubicBezTo>
                  <a:cubicBezTo>
                    <a:pt x="0" y="5"/>
                    <a:pt x="0" y="5"/>
                    <a:pt x="0" y="5"/>
                  </a:cubicBezTo>
                  <a:cubicBezTo>
                    <a:pt x="0" y="5"/>
                    <a:pt x="0" y="5"/>
                    <a:pt x="0" y="5"/>
                  </a:cubicBezTo>
                  <a:cubicBezTo>
                    <a:pt x="0" y="5"/>
                    <a:pt x="0" y="5"/>
                    <a:pt x="0" y="5"/>
                  </a:cubicBezTo>
                  <a:cubicBezTo>
                    <a:pt x="11" y="16"/>
                    <a:pt x="24" y="26"/>
                    <a:pt x="40" y="28"/>
                  </a:cubicBezTo>
                  <a:cubicBezTo>
                    <a:pt x="41" y="28"/>
                    <a:pt x="43" y="28"/>
                    <a:pt x="44" y="28"/>
                  </a:cubicBezTo>
                  <a:cubicBezTo>
                    <a:pt x="49" y="28"/>
                    <a:pt x="54" y="27"/>
                    <a:pt x="58" y="26"/>
                  </a:cubicBezTo>
                  <a:cubicBezTo>
                    <a:pt x="61" y="25"/>
                    <a:pt x="66" y="24"/>
                    <a:pt x="69" y="21"/>
                  </a:cubicBezTo>
                  <a:cubicBezTo>
                    <a:pt x="71" y="20"/>
                    <a:pt x="73" y="19"/>
                    <a:pt x="74" y="18"/>
                  </a:cubicBezTo>
                  <a:cubicBezTo>
                    <a:pt x="75" y="18"/>
                    <a:pt x="75" y="17"/>
                    <a:pt x="75" y="17"/>
                  </a:cubicBezTo>
                  <a:cubicBezTo>
                    <a:pt x="76" y="16"/>
                    <a:pt x="75" y="14"/>
                    <a:pt x="73" y="13"/>
                  </a:cubicBezTo>
                  <a:cubicBezTo>
                    <a:pt x="73" y="13"/>
                    <a:pt x="72" y="12"/>
                    <a:pt x="72" y="12"/>
                  </a:cubicBezTo>
                  <a:cubicBezTo>
                    <a:pt x="71" y="12"/>
                    <a:pt x="71" y="12"/>
                    <a:pt x="71" y="12"/>
                  </a:cubicBezTo>
                  <a:cubicBezTo>
                    <a:pt x="68" y="11"/>
                    <a:pt x="66" y="10"/>
                    <a:pt x="63" y="9"/>
                  </a:cubicBezTo>
                  <a:cubicBezTo>
                    <a:pt x="55" y="5"/>
                    <a:pt x="47" y="0"/>
                    <a:pt x="37" y="0"/>
                  </a:cubicBezTo>
                  <a:cubicBezTo>
                    <a:pt x="36" y="0"/>
                    <a:pt x="35" y="0"/>
                    <a:pt x="34"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6"/>
            <p:cNvSpPr/>
            <p:nvPr/>
          </p:nvSpPr>
          <p:spPr bwMode="auto">
            <a:xfrm>
              <a:off x="9490075" y="719138"/>
              <a:ext cx="134938" cy="322263"/>
            </a:xfrm>
            <a:custGeom>
              <a:avLst/>
              <a:gdLst>
                <a:gd name="T0" fmla="*/ 20 w 32"/>
                <a:gd name="T1" fmla="*/ 0 h 76"/>
                <a:gd name="T2" fmla="*/ 20 w 32"/>
                <a:gd name="T3" fmla="*/ 1 h 76"/>
                <a:gd name="T4" fmla="*/ 20 w 32"/>
                <a:gd name="T5" fmla="*/ 1 h 76"/>
                <a:gd name="T6" fmla="*/ 10 w 32"/>
                <a:gd name="T7" fmla="*/ 17 h 76"/>
                <a:gd name="T8" fmla="*/ 3 w 32"/>
                <a:gd name="T9" fmla="*/ 34 h 76"/>
                <a:gd name="T10" fmla="*/ 4 w 32"/>
                <a:gd name="T11" fmla="*/ 67 h 76"/>
                <a:gd name="T12" fmla="*/ 4 w 32"/>
                <a:gd name="T13" fmla="*/ 71 h 76"/>
                <a:gd name="T14" fmla="*/ 4 w 32"/>
                <a:gd name="T15" fmla="*/ 73 h 76"/>
                <a:gd name="T16" fmla="*/ 4 w 32"/>
                <a:gd name="T17" fmla="*/ 73 h 76"/>
                <a:gd name="T18" fmla="*/ 6 w 32"/>
                <a:gd name="T19" fmla="*/ 75 h 76"/>
                <a:gd name="T20" fmla="*/ 7 w 32"/>
                <a:gd name="T21" fmla="*/ 76 h 76"/>
                <a:gd name="T22" fmla="*/ 8 w 32"/>
                <a:gd name="T23" fmla="*/ 75 h 76"/>
                <a:gd name="T24" fmla="*/ 8 w 32"/>
                <a:gd name="T25" fmla="*/ 75 h 76"/>
                <a:gd name="T26" fmla="*/ 21 w 32"/>
                <a:gd name="T27" fmla="*/ 62 h 76"/>
                <a:gd name="T28" fmla="*/ 29 w 32"/>
                <a:gd name="T29" fmla="*/ 46 h 76"/>
                <a:gd name="T30" fmla="*/ 20 w 32"/>
                <a:gd name="T31" fmla="*/ 1 h 76"/>
                <a:gd name="T32" fmla="*/ 20 w 32"/>
                <a:gd name="T3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6">
                  <a:moveTo>
                    <a:pt x="20" y="0"/>
                  </a:moveTo>
                  <a:cubicBezTo>
                    <a:pt x="20" y="0"/>
                    <a:pt x="20" y="0"/>
                    <a:pt x="20" y="1"/>
                  </a:cubicBezTo>
                  <a:cubicBezTo>
                    <a:pt x="20" y="1"/>
                    <a:pt x="20" y="1"/>
                    <a:pt x="20" y="1"/>
                  </a:cubicBezTo>
                  <a:cubicBezTo>
                    <a:pt x="16" y="6"/>
                    <a:pt x="13" y="12"/>
                    <a:pt x="10" y="17"/>
                  </a:cubicBezTo>
                  <a:cubicBezTo>
                    <a:pt x="8" y="22"/>
                    <a:pt x="5" y="28"/>
                    <a:pt x="3" y="34"/>
                  </a:cubicBezTo>
                  <a:cubicBezTo>
                    <a:pt x="0" y="46"/>
                    <a:pt x="3" y="56"/>
                    <a:pt x="4" y="67"/>
                  </a:cubicBezTo>
                  <a:cubicBezTo>
                    <a:pt x="4" y="69"/>
                    <a:pt x="4" y="70"/>
                    <a:pt x="4" y="71"/>
                  </a:cubicBezTo>
                  <a:cubicBezTo>
                    <a:pt x="4" y="72"/>
                    <a:pt x="4" y="72"/>
                    <a:pt x="4" y="73"/>
                  </a:cubicBezTo>
                  <a:cubicBezTo>
                    <a:pt x="4" y="73"/>
                    <a:pt x="4" y="73"/>
                    <a:pt x="4" y="73"/>
                  </a:cubicBezTo>
                  <a:cubicBezTo>
                    <a:pt x="5" y="74"/>
                    <a:pt x="6" y="74"/>
                    <a:pt x="6" y="75"/>
                  </a:cubicBezTo>
                  <a:cubicBezTo>
                    <a:pt x="6" y="75"/>
                    <a:pt x="7" y="76"/>
                    <a:pt x="7" y="76"/>
                  </a:cubicBezTo>
                  <a:cubicBezTo>
                    <a:pt x="7" y="76"/>
                    <a:pt x="8" y="75"/>
                    <a:pt x="8" y="75"/>
                  </a:cubicBezTo>
                  <a:cubicBezTo>
                    <a:pt x="8" y="75"/>
                    <a:pt x="8" y="75"/>
                    <a:pt x="8" y="75"/>
                  </a:cubicBezTo>
                  <a:cubicBezTo>
                    <a:pt x="14" y="73"/>
                    <a:pt x="18" y="67"/>
                    <a:pt x="21" y="62"/>
                  </a:cubicBezTo>
                  <a:cubicBezTo>
                    <a:pt x="25" y="57"/>
                    <a:pt x="28" y="52"/>
                    <a:pt x="29" y="46"/>
                  </a:cubicBezTo>
                  <a:cubicBezTo>
                    <a:pt x="32" y="30"/>
                    <a:pt x="27" y="15"/>
                    <a:pt x="20" y="1"/>
                  </a:cubicBezTo>
                  <a:cubicBezTo>
                    <a:pt x="20" y="0"/>
                    <a:pt x="20" y="0"/>
                    <a:pt x="20"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7"/>
            <p:cNvSpPr/>
            <p:nvPr/>
          </p:nvSpPr>
          <p:spPr bwMode="auto">
            <a:xfrm>
              <a:off x="9193213" y="969963"/>
              <a:ext cx="322263" cy="119063"/>
            </a:xfrm>
            <a:custGeom>
              <a:avLst/>
              <a:gdLst>
                <a:gd name="T0" fmla="*/ 33 w 76"/>
                <a:gd name="T1" fmla="*/ 0 h 28"/>
                <a:gd name="T2" fmla="*/ 19 w 76"/>
                <a:gd name="T3" fmla="*/ 1 h 28"/>
                <a:gd name="T4" fmla="*/ 2 w 76"/>
                <a:gd name="T5" fmla="*/ 4 h 28"/>
                <a:gd name="T6" fmla="*/ 1 w 76"/>
                <a:gd name="T7" fmla="*/ 4 h 28"/>
                <a:gd name="T8" fmla="*/ 1 w 76"/>
                <a:gd name="T9" fmla="*/ 4 h 28"/>
                <a:gd name="T10" fmla="*/ 1 w 76"/>
                <a:gd name="T11" fmla="*/ 5 h 28"/>
                <a:gd name="T12" fmla="*/ 40 w 76"/>
                <a:gd name="T13" fmla="*/ 28 h 28"/>
                <a:gd name="T14" fmla="*/ 45 w 76"/>
                <a:gd name="T15" fmla="*/ 28 h 28"/>
                <a:gd name="T16" fmla="*/ 58 w 76"/>
                <a:gd name="T17" fmla="*/ 26 h 28"/>
                <a:gd name="T18" fmla="*/ 73 w 76"/>
                <a:gd name="T19" fmla="*/ 20 h 28"/>
                <a:gd name="T20" fmla="*/ 75 w 76"/>
                <a:gd name="T21" fmla="*/ 18 h 28"/>
                <a:gd name="T22" fmla="*/ 76 w 76"/>
                <a:gd name="T23" fmla="*/ 16 h 28"/>
                <a:gd name="T24" fmla="*/ 74 w 76"/>
                <a:gd name="T25" fmla="*/ 14 h 28"/>
                <a:gd name="T26" fmla="*/ 74 w 76"/>
                <a:gd name="T27" fmla="*/ 14 h 28"/>
                <a:gd name="T28" fmla="*/ 72 w 76"/>
                <a:gd name="T29" fmla="*/ 13 h 28"/>
                <a:gd name="T30" fmla="*/ 68 w 76"/>
                <a:gd name="T31" fmla="*/ 11 h 28"/>
                <a:gd name="T32" fmla="*/ 38 w 76"/>
                <a:gd name="T33" fmla="*/ 0 h 28"/>
                <a:gd name="T34" fmla="*/ 33 w 76"/>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8">
                  <a:moveTo>
                    <a:pt x="33" y="0"/>
                  </a:moveTo>
                  <a:cubicBezTo>
                    <a:pt x="29" y="0"/>
                    <a:pt x="24" y="0"/>
                    <a:pt x="19" y="1"/>
                  </a:cubicBezTo>
                  <a:cubicBezTo>
                    <a:pt x="14" y="1"/>
                    <a:pt x="7" y="2"/>
                    <a:pt x="2" y="4"/>
                  </a:cubicBezTo>
                  <a:cubicBezTo>
                    <a:pt x="1" y="4"/>
                    <a:pt x="1" y="4"/>
                    <a:pt x="1" y="4"/>
                  </a:cubicBezTo>
                  <a:cubicBezTo>
                    <a:pt x="1" y="4"/>
                    <a:pt x="1" y="4"/>
                    <a:pt x="1" y="4"/>
                  </a:cubicBezTo>
                  <a:cubicBezTo>
                    <a:pt x="1" y="4"/>
                    <a:pt x="0" y="4"/>
                    <a:pt x="1" y="5"/>
                  </a:cubicBezTo>
                  <a:cubicBezTo>
                    <a:pt x="12" y="16"/>
                    <a:pt x="24" y="26"/>
                    <a:pt x="40" y="28"/>
                  </a:cubicBezTo>
                  <a:cubicBezTo>
                    <a:pt x="42" y="28"/>
                    <a:pt x="44" y="28"/>
                    <a:pt x="45" y="28"/>
                  </a:cubicBezTo>
                  <a:cubicBezTo>
                    <a:pt x="50" y="28"/>
                    <a:pt x="54" y="28"/>
                    <a:pt x="58" y="26"/>
                  </a:cubicBezTo>
                  <a:cubicBezTo>
                    <a:pt x="63" y="25"/>
                    <a:pt x="69" y="23"/>
                    <a:pt x="73" y="20"/>
                  </a:cubicBezTo>
                  <a:cubicBezTo>
                    <a:pt x="74" y="19"/>
                    <a:pt x="75" y="19"/>
                    <a:pt x="75" y="18"/>
                  </a:cubicBezTo>
                  <a:cubicBezTo>
                    <a:pt x="76" y="18"/>
                    <a:pt x="76" y="17"/>
                    <a:pt x="76" y="16"/>
                  </a:cubicBezTo>
                  <a:cubicBezTo>
                    <a:pt x="76" y="15"/>
                    <a:pt x="75" y="15"/>
                    <a:pt x="74" y="14"/>
                  </a:cubicBezTo>
                  <a:cubicBezTo>
                    <a:pt x="74" y="14"/>
                    <a:pt x="74" y="14"/>
                    <a:pt x="74" y="14"/>
                  </a:cubicBezTo>
                  <a:cubicBezTo>
                    <a:pt x="74" y="14"/>
                    <a:pt x="73" y="13"/>
                    <a:pt x="72" y="13"/>
                  </a:cubicBezTo>
                  <a:cubicBezTo>
                    <a:pt x="71" y="12"/>
                    <a:pt x="69" y="12"/>
                    <a:pt x="68" y="11"/>
                  </a:cubicBezTo>
                  <a:cubicBezTo>
                    <a:pt x="58" y="7"/>
                    <a:pt x="49" y="1"/>
                    <a:pt x="38" y="0"/>
                  </a:cubicBezTo>
                  <a:cubicBezTo>
                    <a:pt x="36" y="0"/>
                    <a:pt x="35" y="0"/>
                    <a:pt x="3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8"/>
            <p:cNvSpPr/>
            <p:nvPr/>
          </p:nvSpPr>
          <p:spPr bwMode="auto">
            <a:xfrm>
              <a:off x="9345613" y="574676"/>
              <a:ext cx="106363" cy="266700"/>
            </a:xfrm>
            <a:custGeom>
              <a:avLst/>
              <a:gdLst>
                <a:gd name="T0" fmla="*/ 11 w 25"/>
                <a:gd name="T1" fmla="*/ 0 h 63"/>
                <a:gd name="T2" fmla="*/ 11 w 25"/>
                <a:gd name="T3" fmla="*/ 0 h 63"/>
                <a:gd name="T4" fmla="*/ 11 w 25"/>
                <a:gd name="T5" fmla="*/ 1 h 63"/>
                <a:gd name="T6" fmla="*/ 5 w 25"/>
                <a:gd name="T7" fmla="*/ 15 h 63"/>
                <a:gd name="T8" fmla="*/ 1 w 25"/>
                <a:gd name="T9" fmla="*/ 30 h 63"/>
                <a:gd name="T10" fmla="*/ 5 w 25"/>
                <a:gd name="T11" fmla="*/ 54 h 63"/>
                <a:gd name="T12" fmla="*/ 6 w 25"/>
                <a:gd name="T13" fmla="*/ 58 h 63"/>
                <a:gd name="T14" fmla="*/ 8 w 25"/>
                <a:gd name="T15" fmla="*/ 59 h 63"/>
                <a:gd name="T16" fmla="*/ 9 w 25"/>
                <a:gd name="T17" fmla="*/ 60 h 63"/>
                <a:gd name="T18" fmla="*/ 11 w 25"/>
                <a:gd name="T19" fmla="*/ 63 h 63"/>
                <a:gd name="T20" fmla="*/ 11 w 25"/>
                <a:gd name="T21" fmla="*/ 63 h 63"/>
                <a:gd name="T22" fmla="*/ 12 w 25"/>
                <a:gd name="T23" fmla="*/ 63 h 63"/>
                <a:gd name="T24" fmla="*/ 20 w 25"/>
                <a:gd name="T25" fmla="*/ 51 h 63"/>
                <a:gd name="T26" fmla="*/ 24 w 25"/>
                <a:gd name="T27" fmla="*/ 36 h 63"/>
                <a:gd name="T28" fmla="*/ 12 w 25"/>
                <a:gd name="T29" fmla="*/ 0 h 63"/>
                <a:gd name="T30" fmla="*/ 11 w 25"/>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63">
                  <a:moveTo>
                    <a:pt x="11" y="0"/>
                  </a:moveTo>
                  <a:cubicBezTo>
                    <a:pt x="11" y="0"/>
                    <a:pt x="11" y="0"/>
                    <a:pt x="11" y="0"/>
                  </a:cubicBezTo>
                  <a:cubicBezTo>
                    <a:pt x="11" y="1"/>
                    <a:pt x="11" y="1"/>
                    <a:pt x="11" y="1"/>
                  </a:cubicBezTo>
                  <a:cubicBezTo>
                    <a:pt x="8" y="5"/>
                    <a:pt x="7" y="10"/>
                    <a:pt x="5" y="15"/>
                  </a:cubicBezTo>
                  <a:cubicBezTo>
                    <a:pt x="4" y="20"/>
                    <a:pt x="2" y="25"/>
                    <a:pt x="1" y="30"/>
                  </a:cubicBezTo>
                  <a:cubicBezTo>
                    <a:pt x="0" y="39"/>
                    <a:pt x="3" y="46"/>
                    <a:pt x="5" y="54"/>
                  </a:cubicBezTo>
                  <a:cubicBezTo>
                    <a:pt x="5" y="56"/>
                    <a:pt x="6" y="57"/>
                    <a:pt x="6" y="58"/>
                  </a:cubicBezTo>
                  <a:cubicBezTo>
                    <a:pt x="7" y="58"/>
                    <a:pt x="7" y="58"/>
                    <a:pt x="8" y="59"/>
                  </a:cubicBezTo>
                  <a:cubicBezTo>
                    <a:pt x="9" y="59"/>
                    <a:pt x="9" y="59"/>
                    <a:pt x="9" y="60"/>
                  </a:cubicBezTo>
                  <a:cubicBezTo>
                    <a:pt x="11" y="60"/>
                    <a:pt x="12" y="61"/>
                    <a:pt x="11" y="63"/>
                  </a:cubicBezTo>
                  <a:cubicBezTo>
                    <a:pt x="11" y="63"/>
                    <a:pt x="11" y="63"/>
                    <a:pt x="11" y="63"/>
                  </a:cubicBezTo>
                  <a:cubicBezTo>
                    <a:pt x="11" y="63"/>
                    <a:pt x="11" y="63"/>
                    <a:pt x="12" y="63"/>
                  </a:cubicBezTo>
                  <a:cubicBezTo>
                    <a:pt x="15" y="60"/>
                    <a:pt x="18" y="55"/>
                    <a:pt x="20" y="51"/>
                  </a:cubicBezTo>
                  <a:cubicBezTo>
                    <a:pt x="22" y="46"/>
                    <a:pt x="24" y="41"/>
                    <a:pt x="24" y="36"/>
                  </a:cubicBezTo>
                  <a:cubicBezTo>
                    <a:pt x="25" y="23"/>
                    <a:pt x="19" y="11"/>
                    <a:pt x="12" y="0"/>
                  </a:cubicBezTo>
                  <a:cubicBezTo>
                    <a:pt x="12" y="0"/>
                    <a:pt x="11" y="0"/>
                    <a:pt x="1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9"/>
            <p:cNvSpPr/>
            <p:nvPr/>
          </p:nvSpPr>
          <p:spPr bwMode="auto">
            <a:xfrm>
              <a:off x="9124950" y="790576"/>
              <a:ext cx="271463" cy="98425"/>
            </a:xfrm>
            <a:custGeom>
              <a:avLst/>
              <a:gdLst>
                <a:gd name="T0" fmla="*/ 31 w 64"/>
                <a:gd name="T1" fmla="*/ 0 h 23"/>
                <a:gd name="T2" fmla="*/ 30 w 64"/>
                <a:gd name="T3" fmla="*/ 0 h 23"/>
                <a:gd name="T4" fmla="*/ 15 w 64"/>
                <a:gd name="T5" fmla="*/ 2 h 23"/>
                <a:gd name="T6" fmla="*/ 1 w 64"/>
                <a:gd name="T7" fmla="*/ 7 h 23"/>
                <a:gd name="T8" fmla="*/ 0 w 64"/>
                <a:gd name="T9" fmla="*/ 6 h 23"/>
                <a:gd name="T10" fmla="*/ 0 w 64"/>
                <a:gd name="T11" fmla="*/ 6 h 23"/>
                <a:gd name="T12" fmla="*/ 0 w 64"/>
                <a:gd name="T13" fmla="*/ 7 h 23"/>
                <a:gd name="T14" fmla="*/ 35 w 64"/>
                <a:gd name="T15" fmla="*/ 23 h 23"/>
                <a:gd name="T16" fmla="*/ 36 w 64"/>
                <a:gd name="T17" fmla="*/ 23 h 23"/>
                <a:gd name="T18" fmla="*/ 50 w 64"/>
                <a:gd name="T19" fmla="*/ 20 h 23"/>
                <a:gd name="T20" fmla="*/ 59 w 64"/>
                <a:gd name="T21" fmla="*/ 16 h 23"/>
                <a:gd name="T22" fmla="*/ 63 w 64"/>
                <a:gd name="T23" fmla="*/ 12 h 23"/>
                <a:gd name="T24" fmla="*/ 63 w 64"/>
                <a:gd name="T25" fmla="*/ 12 h 23"/>
                <a:gd name="T26" fmla="*/ 61 w 64"/>
                <a:gd name="T27" fmla="*/ 9 h 23"/>
                <a:gd name="T28" fmla="*/ 60 w 64"/>
                <a:gd name="T29" fmla="*/ 8 h 23"/>
                <a:gd name="T30" fmla="*/ 58 w 64"/>
                <a:gd name="T31" fmla="*/ 7 h 23"/>
                <a:gd name="T32" fmla="*/ 50 w 64"/>
                <a:gd name="T33" fmla="*/ 5 h 23"/>
                <a:gd name="T34" fmla="*/ 31 w 64"/>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3">
                  <a:moveTo>
                    <a:pt x="31" y="0"/>
                  </a:moveTo>
                  <a:cubicBezTo>
                    <a:pt x="31" y="0"/>
                    <a:pt x="30" y="0"/>
                    <a:pt x="30" y="0"/>
                  </a:cubicBezTo>
                  <a:cubicBezTo>
                    <a:pt x="25" y="0"/>
                    <a:pt x="20" y="1"/>
                    <a:pt x="15" y="2"/>
                  </a:cubicBezTo>
                  <a:cubicBezTo>
                    <a:pt x="10" y="3"/>
                    <a:pt x="5" y="4"/>
                    <a:pt x="1" y="7"/>
                  </a:cubicBezTo>
                  <a:cubicBezTo>
                    <a:pt x="0" y="6"/>
                    <a:pt x="0" y="6"/>
                    <a:pt x="0" y="6"/>
                  </a:cubicBezTo>
                  <a:cubicBezTo>
                    <a:pt x="0" y="6"/>
                    <a:pt x="0" y="6"/>
                    <a:pt x="0" y="6"/>
                  </a:cubicBezTo>
                  <a:cubicBezTo>
                    <a:pt x="0" y="6"/>
                    <a:pt x="0" y="7"/>
                    <a:pt x="0" y="7"/>
                  </a:cubicBezTo>
                  <a:cubicBezTo>
                    <a:pt x="10" y="15"/>
                    <a:pt x="21" y="22"/>
                    <a:pt x="35" y="23"/>
                  </a:cubicBezTo>
                  <a:cubicBezTo>
                    <a:pt x="35" y="23"/>
                    <a:pt x="35" y="23"/>
                    <a:pt x="36" y="23"/>
                  </a:cubicBezTo>
                  <a:cubicBezTo>
                    <a:pt x="40" y="23"/>
                    <a:pt x="45" y="22"/>
                    <a:pt x="50" y="20"/>
                  </a:cubicBezTo>
                  <a:cubicBezTo>
                    <a:pt x="52" y="19"/>
                    <a:pt x="56" y="18"/>
                    <a:pt x="59" y="16"/>
                  </a:cubicBezTo>
                  <a:cubicBezTo>
                    <a:pt x="60" y="15"/>
                    <a:pt x="62" y="13"/>
                    <a:pt x="63" y="12"/>
                  </a:cubicBezTo>
                  <a:cubicBezTo>
                    <a:pt x="63" y="12"/>
                    <a:pt x="63" y="12"/>
                    <a:pt x="63" y="12"/>
                  </a:cubicBezTo>
                  <a:cubicBezTo>
                    <a:pt x="64" y="10"/>
                    <a:pt x="63" y="9"/>
                    <a:pt x="61" y="9"/>
                  </a:cubicBezTo>
                  <a:cubicBezTo>
                    <a:pt x="61" y="8"/>
                    <a:pt x="61" y="8"/>
                    <a:pt x="60" y="8"/>
                  </a:cubicBezTo>
                  <a:cubicBezTo>
                    <a:pt x="59" y="7"/>
                    <a:pt x="59" y="7"/>
                    <a:pt x="58" y="7"/>
                  </a:cubicBezTo>
                  <a:cubicBezTo>
                    <a:pt x="55" y="6"/>
                    <a:pt x="53" y="5"/>
                    <a:pt x="50" y="5"/>
                  </a:cubicBezTo>
                  <a:cubicBezTo>
                    <a:pt x="44" y="2"/>
                    <a:pt x="38" y="0"/>
                    <a:pt x="31"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90"/>
            <p:cNvSpPr>
              <a:spLocks noEditPoints="1"/>
            </p:cNvSpPr>
            <p:nvPr/>
          </p:nvSpPr>
          <p:spPr bwMode="auto">
            <a:xfrm>
              <a:off x="9193213" y="473076"/>
              <a:ext cx="80963" cy="198438"/>
            </a:xfrm>
            <a:custGeom>
              <a:avLst/>
              <a:gdLst>
                <a:gd name="T0" fmla="*/ 3 w 19"/>
                <a:gd name="T1" fmla="*/ 1 h 47"/>
                <a:gd name="T2" fmla="*/ 1 w 19"/>
                <a:gd name="T3" fmla="*/ 12 h 47"/>
                <a:gd name="T4" fmla="*/ 0 w 19"/>
                <a:gd name="T5" fmla="*/ 24 h 47"/>
                <a:gd name="T6" fmla="*/ 6 w 19"/>
                <a:gd name="T7" fmla="*/ 39 h 47"/>
                <a:gd name="T8" fmla="*/ 9 w 19"/>
                <a:gd name="T9" fmla="*/ 44 h 47"/>
                <a:gd name="T10" fmla="*/ 10 w 19"/>
                <a:gd name="T11" fmla="*/ 44 h 47"/>
                <a:gd name="T12" fmla="*/ 11 w 19"/>
                <a:gd name="T13" fmla="*/ 45 h 47"/>
                <a:gd name="T14" fmla="*/ 13 w 19"/>
                <a:gd name="T15" fmla="*/ 47 h 47"/>
                <a:gd name="T16" fmla="*/ 13 w 19"/>
                <a:gd name="T17" fmla="*/ 47 h 47"/>
                <a:gd name="T18" fmla="*/ 13 w 19"/>
                <a:gd name="T19" fmla="*/ 47 h 47"/>
                <a:gd name="T20" fmla="*/ 18 w 19"/>
                <a:gd name="T21" fmla="*/ 36 h 47"/>
                <a:gd name="T22" fmla="*/ 18 w 19"/>
                <a:gd name="T23" fmla="*/ 24 h 47"/>
                <a:gd name="T24" fmla="*/ 3 w 19"/>
                <a:gd name="T25" fmla="*/ 1 h 47"/>
                <a:gd name="T26" fmla="*/ 3 w 19"/>
                <a:gd name="T27" fmla="*/ 0 h 47"/>
                <a:gd name="T28" fmla="*/ 3 w 19"/>
                <a:gd name="T29" fmla="*/ 0 h 47"/>
                <a:gd name="T30" fmla="*/ 3 w 19"/>
                <a:gd name="T31" fmla="*/ 1 h 47"/>
                <a:gd name="T32" fmla="*/ 3 w 19"/>
                <a:gd name="T33" fmla="*/ 0 h 47"/>
                <a:gd name="T34" fmla="*/ 3 w 19"/>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47">
                  <a:moveTo>
                    <a:pt x="3" y="1"/>
                  </a:moveTo>
                  <a:cubicBezTo>
                    <a:pt x="1" y="5"/>
                    <a:pt x="1" y="8"/>
                    <a:pt x="1" y="12"/>
                  </a:cubicBezTo>
                  <a:cubicBezTo>
                    <a:pt x="1" y="16"/>
                    <a:pt x="0" y="20"/>
                    <a:pt x="0" y="24"/>
                  </a:cubicBezTo>
                  <a:cubicBezTo>
                    <a:pt x="1" y="30"/>
                    <a:pt x="4" y="34"/>
                    <a:pt x="6" y="39"/>
                  </a:cubicBezTo>
                  <a:cubicBezTo>
                    <a:pt x="7" y="41"/>
                    <a:pt x="8" y="42"/>
                    <a:pt x="9" y="44"/>
                  </a:cubicBezTo>
                  <a:cubicBezTo>
                    <a:pt x="9" y="44"/>
                    <a:pt x="10" y="44"/>
                    <a:pt x="10" y="44"/>
                  </a:cubicBezTo>
                  <a:cubicBezTo>
                    <a:pt x="11" y="44"/>
                    <a:pt x="11" y="45"/>
                    <a:pt x="11" y="45"/>
                  </a:cubicBezTo>
                  <a:cubicBezTo>
                    <a:pt x="13" y="45"/>
                    <a:pt x="13" y="46"/>
                    <a:pt x="13" y="47"/>
                  </a:cubicBezTo>
                  <a:cubicBezTo>
                    <a:pt x="13" y="47"/>
                    <a:pt x="13" y="47"/>
                    <a:pt x="13" y="47"/>
                  </a:cubicBezTo>
                  <a:cubicBezTo>
                    <a:pt x="13" y="47"/>
                    <a:pt x="13" y="47"/>
                    <a:pt x="13" y="47"/>
                  </a:cubicBezTo>
                  <a:cubicBezTo>
                    <a:pt x="16" y="44"/>
                    <a:pt x="17" y="39"/>
                    <a:pt x="18" y="36"/>
                  </a:cubicBezTo>
                  <a:cubicBezTo>
                    <a:pt x="19" y="32"/>
                    <a:pt x="19" y="28"/>
                    <a:pt x="18" y="24"/>
                  </a:cubicBezTo>
                  <a:cubicBezTo>
                    <a:pt x="16" y="15"/>
                    <a:pt x="10" y="7"/>
                    <a:pt x="3" y="1"/>
                  </a:cubicBezTo>
                  <a:moveTo>
                    <a:pt x="3" y="0"/>
                  </a:moveTo>
                  <a:cubicBezTo>
                    <a:pt x="3" y="0"/>
                    <a:pt x="3" y="0"/>
                    <a:pt x="3" y="0"/>
                  </a:cubicBezTo>
                  <a:cubicBezTo>
                    <a:pt x="3" y="0"/>
                    <a:pt x="3" y="0"/>
                    <a:pt x="3" y="1"/>
                  </a:cubicBezTo>
                  <a:cubicBezTo>
                    <a:pt x="3" y="1"/>
                    <a:pt x="3" y="0"/>
                    <a:pt x="3" y="0"/>
                  </a:cubicBezTo>
                  <a:cubicBezTo>
                    <a:pt x="3" y="0"/>
                    <a:pt x="3" y="0"/>
                    <a:pt x="3"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91"/>
            <p:cNvSpPr/>
            <p:nvPr/>
          </p:nvSpPr>
          <p:spPr bwMode="auto">
            <a:xfrm>
              <a:off x="9043988" y="630238"/>
              <a:ext cx="204788" cy="76200"/>
            </a:xfrm>
            <a:custGeom>
              <a:avLst/>
              <a:gdLst>
                <a:gd name="T0" fmla="*/ 22 w 48"/>
                <a:gd name="T1" fmla="*/ 0 h 18"/>
                <a:gd name="T2" fmla="*/ 12 w 48"/>
                <a:gd name="T3" fmla="*/ 1 h 18"/>
                <a:gd name="T4" fmla="*/ 1 w 48"/>
                <a:gd name="T5" fmla="*/ 4 h 18"/>
                <a:gd name="T6" fmla="*/ 0 w 48"/>
                <a:gd name="T7" fmla="*/ 4 h 18"/>
                <a:gd name="T8" fmla="*/ 0 w 48"/>
                <a:gd name="T9" fmla="*/ 4 h 18"/>
                <a:gd name="T10" fmla="*/ 26 w 48"/>
                <a:gd name="T11" fmla="*/ 18 h 18"/>
                <a:gd name="T12" fmla="*/ 28 w 48"/>
                <a:gd name="T13" fmla="*/ 18 h 18"/>
                <a:gd name="T14" fmla="*/ 37 w 48"/>
                <a:gd name="T15" fmla="*/ 16 h 18"/>
                <a:gd name="T16" fmla="*/ 45 w 48"/>
                <a:gd name="T17" fmla="*/ 13 h 18"/>
                <a:gd name="T18" fmla="*/ 47 w 48"/>
                <a:gd name="T19" fmla="*/ 10 h 18"/>
                <a:gd name="T20" fmla="*/ 48 w 48"/>
                <a:gd name="T21" fmla="*/ 10 h 18"/>
                <a:gd name="T22" fmla="*/ 46 w 48"/>
                <a:gd name="T23" fmla="*/ 8 h 18"/>
                <a:gd name="T24" fmla="*/ 45 w 48"/>
                <a:gd name="T25" fmla="*/ 7 h 18"/>
                <a:gd name="T26" fmla="*/ 44 w 48"/>
                <a:gd name="T27" fmla="*/ 7 h 18"/>
                <a:gd name="T28" fmla="*/ 38 w 48"/>
                <a:gd name="T29" fmla="*/ 4 h 18"/>
                <a:gd name="T30" fmla="*/ 23 w 48"/>
                <a:gd name="T31" fmla="*/ 0 h 18"/>
                <a:gd name="T32" fmla="*/ 22 w 48"/>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18">
                  <a:moveTo>
                    <a:pt x="22" y="0"/>
                  </a:moveTo>
                  <a:cubicBezTo>
                    <a:pt x="19" y="0"/>
                    <a:pt x="15" y="1"/>
                    <a:pt x="12" y="1"/>
                  </a:cubicBezTo>
                  <a:cubicBezTo>
                    <a:pt x="8" y="2"/>
                    <a:pt x="4" y="2"/>
                    <a:pt x="1" y="4"/>
                  </a:cubicBezTo>
                  <a:cubicBezTo>
                    <a:pt x="0" y="4"/>
                    <a:pt x="0" y="4"/>
                    <a:pt x="0" y="4"/>
                  </a:cubicBezTo>
                  <a:cubicBezTo>
                    <a:pt x="0" y="4"/>
                    <a:pt x="0" y="4"/>
                    <a:pt x="0" y="4"/>
                  </a:cubicBezTo>
                  <a:cubicBezTo>
                    <a:pt x="8" y="11"/>
                    <a:pt x="16" y="17"/>
                    <a:pt x="26" y="18"/>
                  </a:cubicBezTo>
                  <a:cubicBezTo>
                    <a:pt x="26" y="18"/>
                    <a:pt x="27" y="18"/>
                    <a:pt x="28" y="18"/>
                  </a:cubicBezTo>
                  <a:cubicBezTo>
                    <a:pt x="31" y="18"/>
                    <a:pt x="34" y="17"/>
                    <a:pt x="37" y="16"/>
                  </a:cubicBezTo>
                  <a:cubicBezTo>
                    <a:pt x="40" y="15"/>
                    <a:pt x="43" y="14"/>
                    <a:pt x="45" y="13"/>
                  </a:cubicBezTo>
                  <a:cubicBezTo>
                    <a:pt x="46" y="12"/>
                    <a:pt x="47" y="11"/>
                    <a:pt x="47" y="10"/>
                  </a:cubicBezTo>
                  <a:cubicBezTo>
                    <a:pt x="48" y="10"/>
                    <a:pt x="48" y="10"/>
                    <a:pt x="48" y="10"/>
                  </a:cubicBezTo>
                  <a:cubicBezTo>
                    <a:pt x="48" y="9"/>
                    <a:pt x="48" y="8"/>
                    <a:pt x="46" y="8"/>
                  </a:cubicBezTo>
                  <a:cubicBezTo>
                    <a:pt x="46" y="8"/>
                    <a:pt x="46" y="7"/>
                    <a:pt x="45" y="7"/>
                  </a:cubicBezTo>
                  <a:cubicBezTo>
                    <a:pt x="45" y="7"/>
                    <a:pt x="44" y="7"/>
                    <a:pt x="44" y="7"/>
                  </a:cubicBezTo>
                  <a:cubicBezTo>
                    <a:pt x="42" y="6"/>
                    <a:pt x="40" y="5"/>
                    <a:pt x="38" y="4"/>
                  </a:cubicBezTo>
                  <a:cubicBezTo>
                    <a:pt x="34" y="2"/>
                    <a:pt x="29" y="0"/>
                    <a:pt x="23" y="0"/>
                  </a:cubicBezTo>
                  <a:cubicBezTo>
                    <a:pt x="23" y="0"/>
                    <a:pt x="23" y="0"/>
                    <a:pt x="22" y="0"/>
                  </a:cubicBezTo>
                </a:path>
              </a:pathLst>
            </a:custGeom>
            <a:solidFill>
              <a:srgbClr val="C3CE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2"/>
            <p:cNvSpPr/>
            <p:nvPr/>
          </p:nvSpPr>
          <p:spPr bwMode="auto">
            <a:xfrm>
              <a:off x="9680575" y="1873251"/>
              <a:ext cx="317500" cy="311150"/>
            </a:xfrm>
            <a:custGeom>
              <a:avLst/>
              <a:gdLst>
                <a:gd name="T0" fmla="*/ 8 w 75"/>
                <a:gd name="T1" fmla="*/ 65 h 73"/>
                <a:gd name="T2" fmla="*/ 25 w 75"/>
                <a:gd name="T3" fmla="*/ 61 h 73"/>
                <a:gd name="T4" fmla="*/ 32 w 75"/>
                <a:gd name="T5" fmla="*/ 54 h 73"/>
                <a:gd name="T6" fmla="*/ 32 w 75"/>
                <a:gd name="T7" fmla="*/ 56 h 73"/>
                <a:gd name="T8" fmla="*/ 34 w 75"/>
                <a:gd name="T9" fmla="*/ 64 h 73"/>
                <a:gd name="T10" fmla="*/ 48 w 75"/>
                <a:gd name="T11" fmla="*/ 70 h 73"/>
                <a:gd name="T12" fmla="*/ 53 w 75"/>
                <a:gd name="T13" fmla="*/ 55 h 73"/>
                <a:gd name="T14" fmla="*/ 47 w 75"/>
                <a:gd name="T15" fmla="*/ 45 h 73"/>
                <a:gd name="T16" fmla="*/ 47 w 75"/>
                <a:gd name="T17" fmla="*/ 45 h 73"/>
                <a:gd name="T18" fmla="*/ 58 w 75"/>
                <a:gd name="T19" fmla="*/ 45 h 73"/>
                <a:gd name="T20" fmla="*/ 73 w 75"/>
                <a:gd name="T21" fmla="*/ 35 h 73"/>
                <a:gd name="T22" fmla="*/ 63 w 75"/>
                <a:gd name="T23" fmla="*/ 19 h 73"/>
                <a:gd name="T24" fmla="*/ 53 w 75"/>
                <a:gd name="T25" fmla="*/ 22 h 73"/>
                <a:gd name="T26" fmla="*/ 51 w 75"/>
                <a:gd name="T27" fmla="*/ 23 h 73"/>
                <a:gd name="T28" fmla="*/ 52 w 75"/>
                <a:gd name="T29" fmla="*/ 15 h 73"/>
                <a:gd name="T30" fmla="*/ 46 w 75"/>
                <a:gd name="T31" fmla="*/ 2 h 73"/>
                <a:gd name="T32" fmla="*/ 31 w 75"/>
                <a:gd name="T33" fmla="*/ 10 h 73"/>
                <a:gd name="T34" fmla="*/ 31 w 75"/>
                <a:gd name="T35" fmla="*/ 18 h 73"/>
                <a:gd name="T36" fmla="*/ 31 w 75"/>
                <a:gd name="T37" fmla="*/ 18 h 73"/>
                <a:gd name="T38" fmla="*/ 20 w 75"/>
                <a:gd name="T39" fmla="*/ 12 h 73"/>
                <a:gd name="T40" fmla="*/ 2 w 75"/>
                <a:gd name="T41" fmla="*/ 18 h 73"/>
                <a:gd name="T42" fmla="*/ 10 w 75"/>
                <a:gd name="T43" fmla="*/ 35 h 73"/>
                <a:gd name="T44" fmla="*/ 16 w 75"/>
                <a:gd name="T45" fmla="*/ 39 h 73"/>
                <a:gd name="T46" fmla="*/ 7 w 75"/>
                <a:gd name="T47" fmla="*/ 46 h 73"/>
                <a:gd name="T48" fmla="*/ 8 w 75"/>
                <a:gd name="T49"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8" y="65"/>
                  </a:moveTo>
                  <a:cubicBezTo>
                    <a:pt x="13" y="69"/>
                    <a:pt x="21" y="65"/>
                    <a:pt x="25" y="61"/>
                  </a:cubicBezTo>
                  <a:cubicBezTo>
                    <a:pt x="28" y="59"/>
                    <a:pt x="30" y="57"/>
                    <a:pt x="32" y="54"/>
                  </a:cubicBezTo>
                  <a:cubicBezTo>
                    <a:pt x="32" y="55"/>
                    <a:pt x="32" y="55"/>
                    <a:pt x="32" y="56"/>
                  </a:cubicBezTo>
                  <a:cubicBezTo>
                    <a:pt x="32" y="59"/>
                    <a:pt x="33" y="62"/>
                    <a:pt x="34" y="64"/>
                  </a:cubicBezTo>
                  <a:cubicBezTo>
                    <a:pt x="37" y="70"/>
                    <a:pt x="42" y="73"/>
                    <a:pt x="48" y="70"/>
                  </a:cubicBezTo>
                  <a:cubicBezTo>
                    <a:pt x="54" y="67"/>
                    <a:pt x="55" y="60"/>
                    <a:pt x="53" y="55"/>
                  </a:cubicBezTo>
                  <a:cubicBezTo>
                    <a:pt x="51" y="51"/>
                    <a:pt x="49" y="48"/>
                    <a:pt x="47" y="45"/>
                  </a:cubicBezTo>
                  <a:cubicBezTo>
                    <a:pt x="47" y="45"/>
                    <a:pt x="47" y="45"/>
                    <a:pt x="47" y="45"/>
                  </a:cubicBezTo>
                  <a:cubicBezTo>
                    <a:pt x="51" y="46"/>
                    <a:pt x="54" y="45"/>
                    <a:pt x="58" y="45"/>
                  </a:cubicBezTo>
                  <a:cubicBezTo>
                    <a:pt x="63" y="43"/>
                    <a:pt x="71" y="41"/>
                    <a:pt x="73" y="35"/>
                  </a:cubicBezTo>
                  <a:cubicBezTo>
                    <a:pt x="75" y="28"/>
                    <a:pt x="70" y="20"/>
                    <a:pt x="63" y="19"/>
                  </a:cubicBezTo>
                  <a:cubicBezTo>
                    <a:pt x="59" y="19"/>
                    <a:pt x="56" y="20"/>
                    <a:pt x="53" y="22"/>
                  </a:cubicBezTo>
                  <a:cubicBezTo>
                    <a:pt x="52" y="22"/>
                    <a:pt x="52" y="22"/>
                    <a:pt x="51" y="23"/>
                  </a:cubicBezTo>
                  <a:cubicBezTo>
                    <a:pt x="52" y="20"/>
                    <a:pt x="52" y="17"/>
                    <a:pt x="52" y="15"/>
                  </a:cubicBezTo>
                  <a:cubicBezTo>
                    <a:pt x="53" y="9"/>
                    <a:pt x="52" y="3"/>
                    <a:pt x="46" y="2"/>
                  </a:cubicBezTo>
                  <a:cubicBezTo>
                    <a:pt x="39" y="0"/>
                    <a:pt x="33" y="4"/>
                    <a:pt x="31" y="10"/>
                  </a:cubicBezTo>
                  <a:cubicBezTo>
                    <a:pt x="31" y="13"/>
                    <a:pt x="29" y="17"/>
                    <a:pt x="31" y="18"/>
                  </a:cubicBezTo>
                  <a:cubicBezTo>
                    <a:pt x="31" y="18"/>
                    <a:pt x="31" y="18"/>
                    <a:pt x="31" y="18"/>
                  </a:cubicBezTo>
                  <a:cubicBezTo>
                    <a:pt x="27" y="16"/>
                    <a:pt x="24" y="14"/>
                    <a:pt x="20" y="12"/>
                  </a:cubicBezTo>
                  <a:cubicBezTo>
                    <a:pt x="14" y="10"/>
                    <a:pt x="5" y="11"/>
                    <a:pt x="2" y="18"/>
                  </a:cubicBezTo>
                  <a:cubicBezTo>
                    <a:pt x="0" y="25"/>
                    <a:pt x="5" y="31"/>
                    <a:pt x="10" y="35"/>
                  </a:cubicBezTo>
                  <a:cubicBezTo>
                    <a:pt x="11" y="36"/>
                    <a:pt x="14" y="38"/>
                    <a:pt x="16" y="39"/>
                  </a:cubicBezTo>
                  <a:cubicBezTo>
                    <a:pt x="13" y="41"/>
                    <a:pt x="9" y="43"/>
                    <a:pt x="7" y="46"/>
                  </a:cubicBezTo>
                  <a:cubicBezTo>
                    <a:pt x="3" y="51"/>
                    <a:pt x="1" y="61"/>
                    <a:pt x="8" y="6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3"/>
            <p:cNvSpPr/>
            <p:nvPr/>
          </p:nvSpPr>
          <p:spPr bwMode="auto">
            <a:xfrm>
              <a:off x="9807575" y="1992313"/>
              <a:ext cx="63500" cy="68263"/>
            </a:xfrm>
            <a:custGeom>
              <a:avLst/>
              <a:gdLst>
                <a:gd name="T0" fmla="*/ 3 w 15"/>
                <a:gd name="T1" fmla="*/ 4 h 16"/>
                <a:gd name="T2" fmla="*/ 13 w 15"/>
                <a:gd name="T3" fmla="*/ 4 h 16"/>
                <a:gd name="T4" fmla="*/ 13 w 15"/>
                <a:gd name="T5" fmla="*/ 4 h 16"/>
                <a:gd name="T6" fmla="*/ 14 w 15"/>
                <a:gd name="T7" fmla="*/ 10 h 16"/>
                <a:gd name="T8" fmla="*/ 4 w 15"/>
                <a:gd name="T9" fmla="*/ 14 h 16"/>
                <a:gd name="T10" fmla="*/ 3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3" y="4"/>
                  </a:moveTo>
                  <a:cubicBezTo>
                    <a:pt x="5" y="1"/>
                    <a:pt x="11" y="0"/>
                    <a:pt x="13" y="4"/>
                  </a:cubicBezTo>
                  <a:cubicBezTo>
                    <a:pt x="13" y="4"/>
                    <a:pt x="13" y="4"/>
                    <a:pt x="13" y="4"/>
                  </a:cubicBezTo>
                  <a:cubicBezTo>
                    <a:pt x="14" y="6"/>
                    <a:pt x="15" y="8"/>
                    <a:pt x="14" y="10"/>
                  </a:cubicBezTo>
                  <a:cubicBezTo>
                    <a:pt x="13" y="14"/>
                    <a:pt x="8" y="16"/>
                    <a:pt x="4" y="14"/>
                  </a:cubicBezTo>
                  <a:cubicBezTo>
                    <a:pt x="0" y="12"/>
                    <a:pt x="0" y="7"/>
                    <a:pt x="3"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4"/>
            <p:cNvSpPr/>
            <p:nvPr/>
          </p:nvSpPr>
          <p:spPr bwMode="auto">
            <a:xfrm>
              <a:off x="9731375" y="2841626"/>
              <a:ext cx="317500" cy="311150"/>
            </a:xfrm>
            <a:custGeom>
              <a:avLst/>
              <a:gdLst>
                <a:gd name="T0" fmla="*/ 8 w 75"/>
                <a:gd name="T1" fmla="*/ 65 h 73"/>
                <a:gd name="T2" fmla="*/ 25 w 75"/>
                <a:gd name="T3" fmla="*/ 61 h 73"/>
                <a:gd name="T4" fmla="*/ 32 w 75"/>
                <a:gd name="T5" fmla="*/ 54 h 73"/>
                <a:gd name="T6" fmla="*/ 32 w 75"/>
                <a:gd name="T7" fmla="*/ 56 h 73"/>
                <a:gd name="T8" fmla="*/ 34 w 75"/>
                <a:gd name="T9" fmla="*/ 64 h 73"/>
                <a:gd name="T10" fmla="*/ 48 w 75"/>
                <a:gd name="T11" fmla="*/ 70 h 73"/>
                <a:gd name="T12" fmla="*/ 53 w 75"/>
                <a:gd name="T13" fmla="*/ 55 h 73"/>
                <a:gd name="T14" fmla="*/ 47 w 75"/>
                <a:gd name="T15" fmla="*/ 45 h 73"/>
                <a:gd name="T16" fmla="*/ 47 w 75"/>
                <a:gd name="T17" fmla="*/ 45 h 73"/>
                <a:gd name="T18" fmla="*/ 58 w 75"/>
                <a:gd name="T19" fmla="*/ 45 h 73"/>
                <a:gd name="T20" fmla="*/ 73 w 75"/>
                <a:gd name="T21" fmla="*/ 35 h 73"/>
                <a:gd name="T22" fmla="*/ 63 w 75"/>
                <a:gd name="T23" fmla="*/ 19 h 73"/>
                <a:gd name="T24" fmla="*/ 53 w 75"/>
                <a:gd name="T25" fmla="*/ 22 h 73"/>
                <a:gd name="T26" fmla="*/ 51 w 75"/>
                <a:gd name="T27" fmla="*/ 23 h 73"/>
                <a:gd name="T28" fmla="*/ 52 w 75"/>
                <a:gd name="T29" fmla="*/ 15 h 73"/>
                <a:gd name="T30" fmla="*/ 46 w 75"/>
                <a:gd name="T31" fmla="*/ 2 h 73"/>
                <a:gd name="T32" fmla="*/ 31 w 75"/>
                <a:gd name="T33" fmla="*/ 10 h 73"/>
                <a:gd name="T34" fmla="*/ 31 w 75"/>
                <a:gd name="T35" fmla="*/ 18 h 73"/>
                <a:gd name="T36" fmla="*/ 31 w 75"/>
                <a:gd name="T37" fmla="*/ 18 h 73"/>
                <a:gd name="T38" fmla="*/ 20 w 75"/>
                <a:gd name="T39" fmla="*/ 12 h 73"/>
                <a:gd name="T40" fmla="*/ 2 w 75"/>
                <a:gd name="T41" fmla="*/ 18 h 73"/>
                <a:gd name="T42" fmla="*/ 10 w 75"/>
                <a:gd name="T43" fmla="*/ 35 h 73"/>
                <a:gd name="T44" fmla="*/ 16 w 75"/>
                <a:gd name="T45" fmla="*/ 39 h 73"/>
                <a:gd name="T46" fmla="*/ 7 w 75"/>
                <a:gd name="T47" fmla="*/ 46 h 73"/>
                <a:gd name="T48" fmla="*/ 8 w 75"/>
                <a:gd name="T49"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8" y="65"/>
                  </a:moveTo>
                  <a:cubicBezTo>
                    <a:pt x="13" y="69"/>
                    <a:pt x="21" y="65"/>
                    <a:pt x="25" y="61"/>
                  </a:cubicBezTo>
                  <a:cubicBezTo>
                    <a:pt x="28" y="59"/>
                    <a:pt x="30" y="57"/>
                    <a:pt x="32" y="54"/>
                  </a:cubicBezTo>
                  <a:cubicBezTo>
                    <a:pt x="32" y="55"/>
                    <a:pt x="32" y="55"/>
                    <a:pt x="32" y="56"/>
                  </a:cubicBezTo>
                  <a:cubicBezTo>
                    <a:pt x="32" y="59"/>
                    <a:pt x="33" y="62"/>
                    <a:pt x="34" y="64"/>
                  </a:cubicBezTo>
                  <a:cubicBezTo>
                    <a:pt x="37" y="70"/>
                    <a:pt x="42" y="73"/>
                    <a:pt x="48" y="70"/>
                  </a:cubicBezTo>
                  <a:cubicBezTo>
                    <a:pt x="54" y="67"/>
                    <a:pt x="55" y="60"/>
                    <a:pt x="53" y="55"/>
                  </a:cubicBezTo>
                  <a:cubicBezTo>
                    <a:pt x="51" y="51"/>
                    <a:pt x="49" y="48"/>
                    <a:pt x="47" y="45"/>
                  </a:cubicBezTo>
                  <a:cubicBezTo>
                    <a:pt x="47" y="45"/>
                    <a:pt x="47" y="45"/>
                    <a:pt x="47" y="45"/>
                  </a:cubicBezTo>
                  <a:cubicBezTo>
                    <a:pt x="51" y="46"/>
                    <a:pt x="54" y="45"/>
                    <a:pt x="58" y="45"/>
                  </a:cubicBezTo>
                  <a:cubicBezTo>
                    <a:pt x="63" y="43"/>
                    <a:pt x="71" y="41"/>
                    <a:pt x="73" y="35"/>
                  </a:cubicBezTo>
                  <a:cubicBezTo>
                    <a:pt x="75" y="28"/>
                    <a:pt x="70" y="20"/>
                    <a:pt x="63" y="19"/>
                  </a:cubicBezTo>
                  <a:cubicBezTo>
                    <a:pt x="59" y="19"/>
                    <a:pt x="56" y="20"/>
                    <a:pt x="53" y="22"/>
                  </a:cubicBezTo>
                  <a:cubicBezTo>
                    <a:pt x="52" y="22"/>
                    <a:pt x="52" y="22"/>
                    <a:pt x="51" y="23"/>
                  </a:cubicBezTo>
                  <a:cubicBezTo>
                    <a:pt x="52" y="20"/>
                    <a:pt x="52" y="17"/>
                    <a:pt x="52" y="15"/>
                  </a:cubicBezTo>
                  <a:cubicBezTo>
                    <a:pt x="53" y="9"/>
                    <a:pt x="52" y="3"/>
                    <a:pt x="46" y="2"/>
                  </a:cubicBezTo>
                  <a:cubicBezTo>
                    <a:pt x="39" y="0"/>
                    <a:pt x="33" y="4"/>
                    <a:pt x="31" y="10"/>
                  </a:cubicBezTo>
                  <a:cubicBezTo>
                    <a:pt x="31" y="13"/>
                    <a:pt x="29" y="17"/>
                    <a:pt x="31" y="18"/>
                  </a:cubicBezTo>
                  <a:cubicBezTo>
                    <a:pt x="31" y="18"/>
                    <a:pt x="31" y="18"/>
                    <a:pt x="31" y="18"/>
                  </a:cubicBezTo>
                  <a:cubicBezTo>
                    <a:pt x="27" y="16"/>
                    <a:pt x="24" y="14"/>
                    <a:pt x="20" y="12"/>
                  </a:cubicBezTo>
                  <a:cubicBezTo>
                    <a:pt x="14" y="10"/>
                    <a:pt x="5" y="11"/>
                    <a:pt x="2" y="18"/>
                  </a:cubicBezTo>
                  <a:cubicBezTo>
                    <a:pt x="0" y="25"/>
                    <a:pt x="5" y="31"/>
                    <a:pt x="10" y="35"/>
                  </a:cubicBezTo>
                  <a:cubicBezTo>
                    <a:pt x="11" y="36"/>
                    <a:pt x="14" y="38"/>
                    <a:pt x="16" y="39"/>
                  </a:cubicBezTo>
                  <a:cubicBezTo>
                    <a:pt x="13" y="41"/>
                    <a:pt x="9" y="43"/>
                    <a:pt x="7" y="46"/>
                  </a:cubicBezTo>
                  <a:cubicBezTo>
                    <a:pt x="3" y="51"/>
                    <a:pt x="1" y="61"/>
                    <a:pt x="8" y="6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5"/>
            <p:cNvSpPr/>
            <p:nvPr/>
          </p:nvSpPr>
          <p:spPr bwMode="auto">
            <a:xfrm>
              <a:off x="9858375" y="2960688"/>
              <a:ext cx="63500" cy="68263"/>
            </a:xfrm>
            <a:custGeom>
              <a:avLst/>
              <a:gdLst>
                <a:gd name="T0" fmla="*/ 3 w 15"/>
                <a:gd name="T1" fmla="*/ 4 h 16"/>
                <a:gd name="T2" fmla="*/ 13 w 15"/>
                <a:gd name="T3" fmla="*/ 4 h 16"/>
                <a:gd name="T4" fmla="*/ 13 w 15"/>
                <a:gd name="T5" fmla="*/ 4 h 16"/>
                <a:gd name="T6" fmla="*/ 14 w 15"/>
                <a:gd name="T7" fmla="*/ 10 h 16"/>
                <a:gd name="T8" fmla="*/ 4 w 15"/>
                <a:gd name="T9" fmla="*/ 14 h 16"/>
                <a:gd name="T10" fmla="*/ 3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3" y="4"/>
                  </a:moveTo>
                  <a:cubicBezTo>
                    <a:pt x="5" y="1"/>
                    <a:pt x="11" y="0"/>
                    <a:pt x="13" y="4"/>
                  </a:cubicBezTo>
                  <a:cubicBezTo>
                    <a:pt x="13" y="4"/>
                    <a:pt x="13" y="4"/>
                    <a:pt x="13" y="4"/>
                  </a:cubicBezTo>
                  <a:cubicBezTo>
                    <a:pt x="14" y="6"/>
                    <a:pt x="15" y="8"/>
                    <a:pt x="14" y="10"/>
                  </a:cubicBezTo>
                  <a:cubicBezTo>
                    <a:pt x="13" y="14"/>
                    <a:pt x="8" y="16"/>
                    <a:pt x="4" y="14"/>
                  </a:cubicBezTo>
                  <a:cubicBezTo>
                    <a:pt x="0" y="12"/>
                    <a:pt x="0" y="7"/>
                    <a:pt x="3"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6"/>
            <p:cNvSpPr/>
            <p:nvPr/>
          </p:nvSpPr>
          <p:spPr bwMode="auto">
            <a:xfrm>
              <a:off x="9921875" y="1992313"/>
              <a:ext cx="339725" cy="323850"/>
            </a:xfrm>
            <a:custGeom>
              <a:avLst/>
              <a:gdLst>
                <a:gd name="T0" fmla="*/ 79 w 80"/>
                <a:gd name="T1" fmla="*/ 39 h 76"/>
                <a:gd name="T2" fmla="*/ 64 w 80"/>
                <a:gd name="T3" fmla="*/ 27 h 76"/>
                <a:gd name="T4" fmla="*/ 55 w 80"/>
                <a:gd name="T5" fmla="*/ 26 h 76"/>
                <a:gd name="T6" fmla="*/ 55 w 80"/>
                <a:gd name="T7" fmla="*/ 25 h 76"/>
                <a:gd name="T8" fmla="*/ 61 w 80"/>
                <a:gd name="T9" fmla="*/ 17 h 76"/>
                <a:gd name="T10" fmla="*/ 57 w 80"/>
                <a:gd name="T11" fmla="*/ 2 h 76"/>
                <a:gd name="T12" fmla="*/ 41 w 80"/>
                <a:gd name="T13" fmla="*/ 9 h 76"/>
                <a:gd name="T14" fmla="*/ 37 w 80"/>
                <a:gd name="T15" fmla="*/ 19 h 76"/>
                <a:gd name="T16" fmla="*/ 37 w 80"/>
                <a:gd name="T17" fmla="*/ 19 h 76"/>
                <a:gd name="T18" fmla="*/ 30 w 80"/>
                <a:gd name="T19" fmla="*/ 11 h 76"/>
                <a:gd name="T20" fmla="*/ 12 w 80"/>
                <a:gd name="T21" fmla="*/ 6 h 76"/>
                <a:gd name="T22" fmla="*/ 6 w 80"/>
                <a:gd name="T23" fmla="*/ 23 h 76"/>
                <a:gd name="T24" fmla="*/ 14 w 80"/>
                <a:gd name="T25" fmla="*/ 30 h 76"/>
                <a:gd name="T26" fmla="*/ 17 w 80"/>
                <a:gd name="T27" fmla="*/ 31 h 76"/>
                <a:gd name="T28" fmla="*/ 9 w 80"/>
                <a:gd name="T29" fmla="*/ 35 h 76"/>
                <a:gd name="T30" fmla="*/ 2 w 80"/>
                <a:gd name="T31" fmla="*/ 49 h 76"/>
                <a:gd name="T32" fmla="*/ 19 w 80"/>
                <a:gd name="T33" fmla="*/ 55 h 76"/>
                <a:gd name="T34" fmla="*/ 26 w 80"/>
                <a:gd name="T35" fmla="*/ 50 h 76"/>
                <a:gd name="T36" fmla="*/ 26 w 80"/>
                <a:gd name="T37" fmla="*/ 50 h 76"/>
                <a:gd name="T38" fmla="*/ 28 w 80"/>
                <a:gd name="T39" fmla="*/ 63 h 76"/>
                <a:gd name="T40" fmla="*/ 44 w 80"/>
                <a:gd name="T41" fmla="*/ 73 h 76"/>
                <a:gd name="T42" fmla="*/ 53 w 80"/>
                <a:gd name="T43" fmla="*/ 57 h 76"/>
                <a:gd name="T44" fmla="*/ 52 w 80"/>
                <a:gd name="T45" fmla="*/ 49 h 76"/>
                <a:gd name="T46" fmla="*/ 64 w 80"/>
                <a:gd name="T47" fmla="*/ 52 h 76"/>
                <a:gd name="T48" fmla="*/ 79 w 80"/>
                <a:gd name="T49"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0" h="76">
                  <a:moveTo>
                    <a:pt x="79" y="39"/>
                  </a:moveTo>
                  <a:cubicBezTo>
                    <a:pt x="78" y="32"/>
                    <a:pt x="70" y="28"/>
                    <a:pt x="64" y="27"/>
                  </a:cubicBezTo>
                  <a:cubicBezTo>
                    <a:pt x="61" y="26"/>
                    <a:pt x="58" y="26"/>
                    <a:pt x="55" y="26"/>
                  </a:cubicBezTo>
                  <a:cubicBezTo>
                    <a:pt x="55" y="25"/>
                    <a:pt x="55" y="25"/>
                    <a:pt x="55" y="25"/>
                  </a:cubicBezTo>
                  <a:cubicBezTo>
                    <a:pt x="58" y="23"/>
                    <a:pt x="60" y="20"/>
                    <a:pt x="61" y="17"/>
                  </a:cubicBezTo>
                  <a:cubicBezTo>
                    <a:pt x="64" y="12"/>
                    <a:pt x="63" y="5"/>
                    <a:pt x="57" y="2"/>
                  </a:cubicBezTo>
                  <a:cubicBezTo>
                    <a:pt x="50" y="0"/>
                    <a:pt x="45" y="3"/>
                    <a:pt x="41" y="9"/>
                  </a:cubicBezTo>
                  <a:cubicBezTo>
                    <a:pt x="40" y="12"/>
                    <a:pt x="38" y="16"/>
                    <a:pt x="37" y="19"/>
                  </a:cubicBezTo>
                  <a:cubicBezTo>
                    <a:pt x="37" y="19"/>
                    <a:pt x="37" y="19"/>
                    <a:pt x="37" y="19"/>
                  </a:cubicBezTo>
                  <a:cubicBezTo>
                    <a:pt x="35" y="16"/>
                    <a:pt x="33" y="13"/>
                    <a:pt x="30" y="11"/>
                  </a:cubicBezTo>
                  <a:cubicBezTo>
                    <a:pt x="25" y="7"/>
                    <a:pt x="18" y="3"/>
                    <a:pt x="12" y="6"/>
                  </a:cubicBezTo>
                  <a:cubicBezTo>
                    <a:pt x="5" y="8"/>
                    <a:pt x="2" y="17"/>
                    <a:pt x="6" y="23"/>
                  </a:cubicBezTo>
                  <a:cubicBezTo>
                    <a:pt x="8" y="27"/>
                    <a:pt x="11" y="29"/>
                    <a:pt x="14" y="30"/>
                  </a:cubicBezTo>
                  <a:cubicBezTo>
                    <a:pt x="15" y="30"/>
                    <a:pt x="16" y="31"/>
                    <a:pt x="17" y="31"/>
                  </a:cubicBezTo>
                  <a:cubicBezTo>
                    <a:pt x="14" y="32"/>
                    <a:pt x="11" y="33"/>
                    <a:pt x="9" y="35"/>
                  </a:cubicBezTo>
                  <a:cubicBezTo>
                    <a:pt x="5" y="38"/>
                    <a:pt x="0" y="43"/>
                    <a:pt x="2" y="49"/>
                  </a:cubicBezTo>
                  <a:cubicBezTo>
                    <a:pt x="5" y="56"/>
                    <a:pt x="12" y="58"/>
                    <a:pt x="19" y="55"/>
                  </a:cubicBezTo>
                  <a:cubicBezTo>
                    <a:pt x="21" y="54"/>
                    <a:pt x="26" y="52"/>
                    <a:pt x="26" y="50"/>
                  </a:cubicBezTo>
                  <a:cubicBezTo>
                    <a:pt x="26" y="50"/>
                    <a:pt x="26" y="50"/>
                    <a:pt x="26" y="50"/>
                  </a:cubicBezTo>
                  <a:cubicBezTo>
                    <a:pt x="26" y="55"/>
                    <a:pt x="27" y="59"/>
                    <a:pt x="28" y="63"/>
                  </a:cubicBezTo>
                  <a:cubicBezTo>
                    <a:pt x="31" y="70"/>
                    <a:pt x="37" y="76"/>
                    <a:pt x="44" y="73"/>
                  </a:cubicBezTo>
                  <a:cubicBezTo>
                    <a:pt x="51" y="71"/>
                    <a:pt x="53" y="63"/>
                    <a:pt x="53" y="57"/>
                  </a:cubicBezTo>
                  <a:cubicBezTo>
                    <a:pt x="53" y="54"/>
                    <a:pt x="53" y="51"/>
                    <a:pt x="52" y="49"/>
                  </a:cubicBezTo>
                  <a:cubicBezTo>
                    <a:pt x="56" y="50"/>
                    <a:pt x="60" y="52"/>
                    <a:pt x="64" y="52"/>
                  </a:cubicBezTo>
                  <a:cubicBezTo>
                    <a:pt x="71" y="52"/>
                    <a:pt x="80" y="47"/>
                    <a:pt x="79" y="3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7"/>
            <p:cNvSpPr/>
            <p:nvPr/>
          </p:nvSpPr>
          <p:spPr bwMode="auto">
            <a:xfrm>
              <a:off x="10036175" y="2098676"/>
              <a:ext cx="73025" cy="63500"/>
            </a:xfrm>
            <a:custGeom>
              <a:avLst/>
              <a:gdLst>
                <a:gd name="T0" fmla="*/ 9 w 17"/>
                <a:gd name="T1" fmla="*/ 15 h 15"/>
                <a:gd name="T2" fmla="*/ 2 w 17"/>
                <a:gd name="T3" fmla="*/ 6 h 15"/>
                <a:gd name="T4" fmla="*/ 2 w 17"/>
                <a:gd name="T5" fmla="*/ 6 h 15"/>
                <a:gd name="T6" fmla="*/ 6 w 17"/>
                <a:gd name="T7" fmla="*/ 2 h 15"/>
                <a:gd name="T8" fmla="*/ 16 w 17"/>
                <a:gd name="T9" fmla="*/ 8 h 15"/>
                <a:gd name="T10" fmla="*/ 9 w 17"/>
                <a:gd name="T11" fmla="*/ 15 h 15"/>
              </a:gdLst>
              <a:ahLst/>
              <a:cxnLst>
                <a:cxn ang="0">
                  <a:pos x="T0" y="T1"/>
                </a:cxn>
                <a:cxn ang="0">
                  <a:pos x="T2" y="T3"/>
                </a:cxn>
                <a:cxn ang="0">
                  <a:pos x="T4" y="T5"/>
                </a:cxn>
                <a:cxn ang="0">
                  <a:pos x="T6" y="T7"/>
                </a:cxn>
                <a:cxn ang="0">
                  <a:pos x="T8" y="T9"/>
                </a:cxn>
                <a:cxn ang="0">
                  <a:pos x="T10" y="T11"/>
                </a:cxn>
              </a:cxnLst>
              <a:rect l="0" t="0" r="r" b="b"/>
              <a:pathLst>
                <a:path w="17" h="15">
                  <a:moveTo>
                    <a:pt x="9" y="15"/>
                  </a:moveTo>
                  <a:cubicBezTo>
                    <a:pt x="5" y="15"/>
                    <a:pt x="0" y="11"/>
                    <a:pt x="2" y="6"/>
                  </a:cubicBezTo>
                  <a:cubicBezTo>
                    <a:pt x="2" y="6"/>
                    <a:pt x="2" y="6"/>
                    <a:pt x="2" y="6"/>
                  </a:cubicBezTo>
                  <a:cubicBezTo>
                    <a:pt x="3" y="4"/>
                    <a:pt x="4" y="3"/>
                    <a:pt x="6" y="2"/>
                  </a:cubicBezTo>
                  <a:cubicBezTo>
                    <a:pt x="11" y="0"/>
                    <a:pt x="15" y="3"/>
                    <a:pt x="16" y="8"/>
                  </a:cubicBezTo>
                  <a:cubicBezTo>
                    <a:pt x="17" y="12"/>
                    <a:pt x="13" y="15"/>
                    <a:pt x="9" y="1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8"/>
            <p:cNvSpPr/>
            <p:nvPr/>
          </p:nvSpPr>
          <p:spPr bwMode="auto">
            <a:xfrm>
              <a:off x="9952038" y="2651126"/>
              <a:ext cx="317500" cy="331788"/>
            </a:xfrm>
            <a:custGeom>
              <a:avLst/>
              <a:gdLst>
                <a:gd name="T0" fmla="*/ 22 w 75"/>
                <a:gd name="T1" fmla="*/ 77 h 78"/>
                <a:gd name="T2" fmla="*/ 38 w 75"/>
                <a:gd name="T3" fmla="*/ 67 h 78"/>
                <a:gd name="T4" fmla="*/ 42 w 75"/>
                <a:gd name="T5" fmla="*/ 58 h 78"/>
                <a:gd name="T6" fmla="*/ 42 w 75"/>
                <a:gd name="T7" fmla="*/ 59 h 78"/>
                <a:gd name="T8" fmla="*/ 47 w 75"/>
                <a:gd name="T9" fmla="*/ 66 h 78"/>
                <a:gd name="T10" fmla="*/ 63 w 75"/>
                <a:gd name="T11" fmla="*/ 67 h 78"/>
                <a:gd name="T12" fmla="*/ 62 w 75"/>
                <a:gd name="T13" fmla="*/ 50 h 78"/>
                <a:gd name="T14" fmla="*/ 53 w 75"/>
                <a:gd name="T15" fmla="*/ 43 h 78"/>
                <a:gd name="T16" fmla="*/ 54 w 75"/>
                <a:gd name="T17" fmla="*/ 43 h 78"/>
                <a:gd name="T18" fmla="*/ 63 w 75"/>
                <a:gd name="T19" fmla="*/ 39 h 78"/>
                <a:gd name="T20" fmla="*/ 74 w 75"/>
                <a:gd name="T21" fmla="*/ 24 h 78"/>
                <a:gd name="T22" fmla="*/ 60 w 75"/>
                <a:gd name="T23" fmla="*/ 12 h 78"/>
                <a:gd name="T24" fmla="*/ 51 w 75"/>
                <a:gd name="T25" fmla="*/ 18 h 78"/>
                <a:gd name="T26" fmla="*/ 49 w 75"/>
                <a:gd name="T27" fmla="*/ 20 h 78"/>
                <a:gd name="T28" fmla="*/ 47 w 75"/>
                <a:gd name="T29" fmla="*/ 11 h 78"/>
                <a:gd name="T30" fmla="*/ 37 w 75"/>
                <a:gd name="T31" fmla="*/ 1 h 78"/>
                <a:gd name="T32" fmla="*/ 26 w 75"/>
                <a:gd name="T33" fmla="*/ 15 h 78"/>
                <a:gd name="T34" fmla="*/ 28 w 75"/>
                <a:gd name="T35" fmla="*/ 23 h 78"/>
                <a:gd name="T36" fmla="*/ 28 w 75"/>
                <a:gd name="T37" fmla="*/ 23 h 78"/>
                <a:gd name="T38" fmla="*/ 15 w 75"/>
                <a:gd name="T39" fmla="*/ 21 h 78"/>
                <a:gd name="T40" fmla="*/ 0 w 75"/>
                <a:gd name="T41" fmla="*/ 33 h 78"/>
                <a:gd name="T42" fmla="*/ 13 w 75"/>
                <a:gd name="T43" fmla="*/ 46 h 78"/>
                <a:gd name="T44" fmla="*/ 21 w 75"/>
                <a:gd name="T45" fmla="*/ 48 h 78"/>
                <a:gd name="T46" fmla="*/ 14 w 75"/>
                <a:gd name="T47" fmla="*/ 58 h 78"/>
                <a:gd name="T48" fmla="*/ 22 w 75"/>
                <a:gd name="T49" fmla="*/ 7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8">
                  <a:moveTo>
                    <a:pt x="22" y="77"/>
                  </a:moveTo>
                  <a:cubicBezTo>
                    <a:pt x="28" y="78"/>
                    <a:pt x="34" y="72"/>
                    <a:pt x="38" y="67"/>
                  </a:cubicBezTo>
                  <a:cubicBezTo>
                    <a:pt x="39" y="64"/>
                    <a:pt x="41" y="61"/>
                    <a:pt x="42" y="58"/>
                  </a:cubicBezTo>
                  <a:cubicBezTo>
                    <a:pt x="42" y="58"/>
                    <a:pt x="42" y="58"/>
                    <a:pt x="42" y="59"/>
                  </a:cubicBezTo>
                  <a:cubicBezTo>
                    <a:pt x="43" y="62"/>
                    <a:pt x="45" y="64"/>
                    <a:pt x="47" y="66"/>
                  </a:cubicBezTo>
                  <a:cubicBezTo>
                    <a:pt x="52" y="71"/>
                    <a:pt x="59" y="72"/>
                    <a:pt x="63" y="67"/>
                  </a:cubicBezTo>
                  <a:cubicBezTo>
                    <a:pt x="68" y="62"/>
                    <a:pt x="66" y="55"/>
                    <a:pt x="62" y="50"/>
                  </a:cubicBezTo>
                  <a:cubicBezTo>
                    <a:pt x="60" y="48"/>
                    <a:pt x="57" y="45"/>
                    <a:pt x="53" y="43"/>
                  </a:cubicBezTo>
                  <a:cubicBezTo>
                    <a:pt x="54" y="43"/>
                    <a:pt x="54" y="43"/>
                    <a:pt x="54" y="43"/>
                  </a:cubicBezTo>
                  <a:cubicBezTo>
                    <a:pt x="57" y="42"/>
                    <a:pt x="60" y="41"/>
                    <a:pt x="63" y="39"/>
                  </a:cubicBezTo>
                  <a:cubicBezTo>
                    <a:pt x="69" y="36"/>
                    <a:pt x="75" y="31"/>
                    <a:pt x="74" y="24"/>
                  </a:cubicBezTo>
                  <a:cubicBezTo>
                    <a:pt x="74" y="17"/>
                    <a:pt x="67" y="10"/>
                    <a:pt x="60" y="12"/>
                  </a:cubicBezTo>
                  <a:cubicBezTo>
                    <a:pt x="56" y="13"/>
                    <a:pt x="53" y="15"/>
                    <a:pt x="51" y="18"/>
                  </a:cubicBezTo>
                  <a:cubicBezTo>
                    <a:pt x="50" y="19"/>
                    <a:pt x="49" y="19"/>
                    <a:pt x="49" y="20"/>
                  </a:cubicBezTo>
                  <a:cubicBezTo>
                    <a:pt x="49" y="17"/>
                    <a:pt x="48" y="14"/>
                    <a:pt x="47" y="11"/>
                  </a:cubicBezTo>
                  <a:cubicBezTo>
                    <a:pt x="46" y="6"/>
                    <a:pt x="43" y="0"/>
                    <a:pt x="37" y="1"/>
                  </a:cubicBezTo>
                  <a:cubicBezTo>
                    <a:pt x="29" y="1"/>
                    <a:pt x="25" y="8"/>
                    <a:pt x="26" y="15"/>
                  </a:cubicBezTo>
                  <a:cubicBezTo>
                    <a:pt x="26" y="17"/>
                    <a:pt x="26" y="22"/>
                    <a:pt x="28" y="23"/>
                  </a:cubicBezTo>
                  <a:cubicBezTo>
                    <a:pt x="28" y="23"/>
                    <a:pt x="28" y="23"/>
                    <a:pt x="28" y="23"/>
                  </a:cubicBezTo>
                  <a:cubicBezTo>
                    <a:pt x="24" y="21"/>
                    <a:pt x="19" y="21"/>
                    <a:pt x="15" y="21"/>
                  </a:cubicBezTo>
                  <a:cubicBezTo>
                    <a:pt x="8" y="21"/>
                    <a:pt x="0" y="25"/>
                    <a:pt x="0" y="33"/>
                  </a:cubicBezTo>
                  <a:cubicBezTo>
                    <a:pt x="0" y="40"/>
                    <a:pt x="7" y="44"/>
                    <a:pt x="13" y="46"/>
                  </a:cubicBezTo>
                  <a:cubicBezTo>
                    <a:pt x="15" y="47"/>
                    <a:pt x="18" y="48"/>
                    <a:pt x="21" y="48"/>
                  </a:cubicBezTo>
                  <a:cubicBezTo>
                    <a:pt x="18" y="51"/>
                    <a:pt x="16" y="54"/>
                    <a:pt x="14" y="58"/>
                  </a:cubicBezTo>
                  <a:cubicBezTo>
                    <a:pt x="12" y="65"/>
                    <a:pt x="14" y="75"/>
                    <a:pt x="22" y="77"/>
                  </a:cubicBezTo>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9"/>
            <p:cNvSpPr/>
            <p:nvPr/>
          </p:nvSpPr>
          <p:spPr bwMode="auto">
            <a:xfrm>
              <a:off x="10091738" y="2770188"/>
              <a:ext cx="63500" cy="71438"/>
            </a:xfrm>
            <a:custGeom>
              <a:avLst/>
              <a:gdLst>
                <a:gd name="T0" fmla="*/ 1 w 15"/>
                <a:gd name="T1" fmla="*/ 8 h 17"/>
                <a:gd name="T2" fmla="*/ 12 w 15"/>
                <a:gd name="T3" fmla="*/ 4 h 17"/>
                <a:gd name="T4" fmla="*/ 12 w 15"/>
                <a:gd name="T5" fmla="*/ 4 h 17"/>
                <a:gd name="T6" fmla="*/ 15 w 15"/>
                <a:gd name="T7" fmla="*/ 9 h 17"/>
                <a:gd name="T8" fmla="*/ 6 w 15"/>
                <a:gd name="T9" fmla="*/ 16 h 17"/>
                <a:gd name="T10" fmla="*/ 1 w 15"/>
                <a:gd name="T11" fmla="*/ 8 h 17"/>
              </a:gdLst>
              <a:ahLst/>
              <a:cxnLst>
                <a:cxn ang="0">
                  <a:pos x="T0" y="T1"/>
                </a:cxn>
                <a:cxn ang="0">
                  <a:pos x="T2" y="T3"/>
                </a:cxn>
                <a:cxn ang="0">
                  <a:pos x="T4" y="T5"/>
                </a:cxn>
                <a:cxn ang="0">
                  <a:pos x="T6" y="T7"/>
                </a:cxn>
                <a:cxn ang="0">
                  <a:pos x="T8" y="T9"/>
                </a:cxn>
                <a:cxn ang="0">
                  <a:pos x="T10" y="T11"/>
                </a:cxn>
              </a:cxnLst>
              <a:rect l="0" t="0" r="r" b="b"/>
              <a:pathLst>
                <a:path w="15" h="17">
                  <a:moveTo>
                    <a:pt x="1" y="8"/>
                  </a:moveTo>
                  <a:cubicBezTo>
                    <a:pt x="3" y="4"/>
                    <a:pt x="8" y="0"/>
                    <a:pt x="12" y="4"/>
                  </a:cubicBezTo>
                  <a:cubicBezTo>
                    <a:pt x="12" y="4"/>
                    <a:pt x="12" y="4"/>
                    <a:pt x="12" y="4"/>
                  </a:cubicBezTo>
                  <a:cubicBezTo>
                    <a:pt x="13" y="5"/>
                    <a:pt x="15" y="7"/>
                    <a:pt x="15" y="9"/>
                  </a:cubicBezTo>
                  <a:cubicBezTo>
                    <a:pt x="15" y="14"/>
                    <a:pt x="10" y="17"/>
                    <a:pt x="6" y="16"/>
                  </a:cubicBezTo>
                  <a:cubicBezTo>
                    <a:pt x="2" y="16"/>
                    <a:pt x="0" y="11"/>
                    <a:pt x="1" y="8"/>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0"/>
            <p:cNvSpPr/>
            <p:nvPr/>
          </p:nvSpPr>
          <p:spPr bwMode="auto">
            <a:xfrm>
              <a:off x="9863138" y="2540001"/>
              <a:ext cx="330200" cy="377825"/>
            </a:xfrm>
            <a:custGeom>
              <a:avLst/>
              <a:gdLst>
                <a:gd name="T0" fmla="*/ 66 w 78"/>
                <a:gd name="T1" fmla="*/ 19 h 89"/>
                <a:gd name="T2" fmla="*/ 70 w 78"/>
                <a:gd name="T3" fmla="*/ 27 h 89"/>
                <a:gd name="T4" fmla="*/ 72 w 78"/>
                <a:gd name="T5" fmla="*/ 28 h 89"/>
                <a:gd name="T6" fmla="*/ 75 w 78"/>
                <a:gd name="T7" fmla="*/ 34 h 89"/>
                <a:gd name="T8" fmla="*/ 74 w 78"/>
                <a:gd name="T9" fmla="*/ 42 h 89"/>
                <a:gd name="T10" fmla="*/ 73 w 78"/>
                <a:gd name="T11" fmla="*/ 42 h 89"/>
                <a:gd name="T12" fmla="*/ 74 w 78"/>
                <a:gd name="T13" fmla="*/ 54 h 89"/>
                <a:gd name="T14" fmla="*/ 71 w 78"/>
                <a:gd name="T15" fmla="*/ 56 h 89"/>
                <a:gd name="T16" fmla="*/ 71 w 78"/>
                <a:gd name="T17" fmla="*/ 57 h 89"/>
                <a:gd name="T18" fmla="*/ 69 w 78"/>
                <a:gd name="T19" fmla="*/ 65 h 89"/>
                <a:gd name="T20" fmla="*/ 64 w 78"/>
                <a:gd name="T21" fmla="*/ 68 h 89"/>
                <a:gd name="T22" fmla="*/ 62 w 78"/>
                <a:gd name="T23" fmla="*/ 75 h 89"/>
                <a:gd name="T24" fmla="*/ 51 w 78"/>
                <a:gd name="T25" fmla="*/ 76 h 89"/>
                <a:gd name="T26" fmla="*/ 48 w 78"/>
                <a:gd name="T27" fmla="*/ 82 h 89"/>
                <a:gd name="T28" fmla="*/ 35 w 78"/>
                <a:gd name="T29" fmla="*/ 82 h 89"/>
                <a:gd name="T30" fmla="*/ 34 w 78"/>
                <a:gd name="T31" fmla="*/ 82 h 89"/>
                <a:gd name="T32" fmla="*/ 19 w 78"/>
                <a:gd name="T33" fmla="*/ 74 h 89"/>
                <a:gd name="T34" fmla="*/ 9 w 78"/>
                <a:gd name="T35" fmla="*/ 62 h 89"/>
                <a:gd name="T36" fmla="*/ 8 w 78"/>
                <a:gd name="T37" fmla="*/ 62 h 89"/>
                <a:gd name="T38" fmla="*/ 6 w 78"/>
                <a:gd name="T39" fmla="*/ 54 h 89"/>
                <a:gd name="T40" fmla="*/ 4 w 78"/>
                <a:gd name="T41" fmla="*/ 43 h 89"/>
                <a:gd name="T42" fmla="*/ 5 w 78"/>
                <a:gd name="T43" fmla="*/ 42 h 89"/>
                <a:gd name="T44" fmla="*/ 5 w 78"/>
                <a:gd name="T45" fmla="*/ 31 h 89"/>
                <a:gd name="T46" fmla="*/ 7 w 78"/>
                <a:gd name="T47" fmla="*/ 30 h 89"/>
                <a:gd name="T48" fmla="*/ 9 w 78"/>
                <a:gd name="T49" fmla="*/ 21 h 89"/>
                <a:gd name="T50" fmla="*/ 16 w 78"/>
                <a:gd name="T51" fmla="*/ 19 h 89"/>
                <a:gd name="T52" fmla="*/ 19 w 78"/>
                <a:gd name="T53" fmla="*/ 14 h 89"/>
                <a:gd name="T54" fmla="*/ 27 w 78"/>
                <a:gd name="T55" fmla="*/ 13 h 89"/>
                <a:gd name="T56" fmla="*/ 29 w 78"/>
                <a:gd name="T57" fmla="*/ 7 h 89"/>
                <a:gd name="T58" fmla="*/ 41 w 78"/>
                <a:gd name="T59" fmla="*/ 7 h 89"/>
                <a:gd name="T60" fmla="*/ 42 w 78"/>
                <a:gd name="T61" fmla="*/ 5 h 89"/>
                <a:gd name="T62" fmla="*/ 57 w 78"/>
                <a:gd name="T63" fmla="*/ 9 h 89"/>
                <a:gd name="T64" fmla="*/ 66 w 78"/>
                <a:gd name="T65"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89">
                  <a:moveTo>
                    <a:pt x="66" y="19"/>
                  </a:moveTo>
                  <a:cubicBezTo>
                    <a:pt x="69" y="21"/>
                    <a:pt x="71" y="24"/>
                    <a:pt x="70" y="27"/>
                  </a:cubicBezTo>
                  <a:cubicBezTo>
                    <a:pt x="71" y="28"/>
                    <a:pt x="71" y="28"/>
                    <a:pt x="72" y="28"/>
                  </a:cubicBezTo>
                  <a:cubicBezTo>
                    <a:pt x="74" y="30"/>
                    <a:pt x="75" y="32"/>
                    <a:pt x="75" y="34"/>
                  </a:cubicBezTo>
                  <a:cubicBezTo>
                    <a:pt x="76" y="36"/>
                    <a:pt x="75" y="40"/>
                    <a:pt x="74" y="42"/>
                  </a:cubicBezTo>
                  <a:cubicBezTo>
                    <a:pt x="73" y="42"/>
                    <a:pt x="73" y="42"/>
                    <a:pt x="73" y="42"/>
                  </a:cubicBezTo>
                  <a:cubicBezTo>
                    <a:pt x="77" y="45"/>
                    <a:pt x="78" y="50"/>
                    <a:pt x="74" y="54"/>
                  </a:cubicBezTo>
                  <a:cubicBezTo>
                    <a:pt x="73" y="55"/>
                    <a:pt x="72" y="55"/>
                    <a:pt x="71" y="56"/>
                  </a:cubicBezTo>
                  <a:cubicBezTo>
                    <a:pt x="71" y="57"/>
                    <a:pt x="71" y="57"/>
                    <a:pt x="71" y="57"/>
                  </a:cubicBezTo>
                  <a:cubicBezTo>
                    <a:pt x="72" y="60"/>
                    <a:pt x="71" y="63"/>
                    <a:pt x="69" y="65"/>
                  </a:cubicBezTo>
                  <a:cubicBezTo>
                    <a:pt x="68" y="67"/>
                    <a:pt x="66" y="68"/>
                    <a:pt x="64" y="68"/>
                  </a:cubicBezTo>
                  <a:cubicBezTo>
                    <a:pt x="65" y="70"/>
                    <a:pt x="64" y="73"/>
                    <a:pt x="62" y="75"/>
                  </a:cubicBezTo>
                  <a:cubicBezTo>
                    <a:pt x="59" y="78"/>
                    <a:pt x="54" y="78"/>
                    <a:pt x="51" y="76"/>
                  </a:cubicBezTo>
                  <a:cubicBezTo>
                    <a:pt x="51" y="78"/>
                    <a:pt x="50" y="80"/>
                    <a:pt x="48" y="82"/>
                  </a:cubicBezTo>
                  <a:cubicBezTo>
                    <a:pt x="44" y="86"/>
                    <a:pt x="38" y="85"/>
                    <a:pt x="35" y="82"/>
                  </a:cubicBezTo>
                  <a:cubicBezTo>
                    <a:pt x="34" y="82"/>
                    <a:pt x="34" y="82"/>
                    <a:pt x="34" y="82"/>
                  </a:cubicBezTo>
                  <a:cubicBezTo>
                    <a:pt x="27" y="89"/>
                    <a:pt x="16" y="81"/>
                    <a:pt x="19" y="74"/>
                  </a:cubicBezTo>
                  <a:cubicBezTo>
                    <a:pt x="12" y="75"/>
                    <a:pt x="6" y="68"/>
                    <a:pt x="9" y="62"/>
                  </a:cubicBezTo>
                  <a:cubicBezTo>
                    <a:pt x="8" y="62"/>
                    <a:pt x="8" y="62"/>
                    <a:pt x="8" y="62"/>
                  </a:cubicBezTo>
                  <a:cubicBezTo>
                    <a:pt x="6" y="60"/>
                    <a:pt x="5" y="57"/>
                    <a:pt x="6" y="54"/>
                  </a:cubicBezTo>
                  <a:cubicBezTo>
                    <a:pt x="2" y="52"/>
                    <a:pt x="0" y="47"/>
                    <a:pt x="4" y="43"/>
                  </a:cubicBezTo>
                  <a:cubicBezTo>
                    <a:pt x="4" y="43"/>
                    <a:pt x="5" y="42"/>
                    <a:pt x="5" y="42"/>
                  </a:cubicBezTo>
                  <a:cubicBezTo>
                    <a:pt x="2" y="39"/>
                    <a:pt x="1" y="35"/>
                    <a:pt x="5" y="31"/>
                  </a:cubicBezTo>
                  <a:cubicBezTo>
                    <a:pt x="6" y="31"/>
                    <a:pt x="6" y="30"/>
                    <a:pt x="7" y="30"/>
                  </a:cubicBezTo>
                  <a:cubicBezTo>
                    <a:pt x="5" y="27"/>
                    <a:pt x="6" y="24"/>
                    <a:pt x="9" y="21"/>
                  </a:cubicBezTo>
                  <a:cubicBezTo>
                    <a:pt x="11" y="19"/>
                    <a:pt x="14" y="18"/>
                    <a:pt x="16" y="19"/>
                  </a:cubicBezTo>
                  <a:cubicBezTo>
                    <a:pt x="16" y="17"/>
                    <a:pt x="17" y="16"/>
                    <a:pt x="19" y="14"/>
                  </a:cubicBezTo>
                  <a:cubicBezTo>
                    <a:pt x="21" y="11"/>
                    <a:pt x="25" y="11"/>
                    <a:pt x="27" y="13"/>
                  </a:cubicBezTo>
                  <a:cubicBezTo>
                    <a:pt x="27" y="11"/>
                    <a:pt x="27" y="9"/>
                    <a:pt x="29" y="7"/>
                  </a:cubicBezTo>
                  <a:cubicBezTo>
                    <a:pt x="33" y="3"/>
                    <a:pt x="38" y="4"/>
                    <a:pt x="41" y="7"/>
                  </a:cubicBezTo>
                  <a:cubicBezTo>
                    <a:pt x="41" y="6"/>
                    <a:pt x="42" y="6"/>
                    <a:pt x="42" y="5"/>
                  </a:cubicBezTo>
                  <a:cubicBezTo>
                    <a:pt x="47" y="0"/>
                    <a:pt x="55" y="4"/>
                    <a:pt x="57" y="9"/>
                  </a:cubicBezTo>
                  <a:cubicBezTo>
                    <a:pt x="62" y="9"/>
                    <a:pt x="67" y="14"/>
                    <a:pt x="66" y="19"/>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101"/>
            <p:cNvSpPr/>
            <p:nvPr/>
          </p:nvSpPr>
          <p:spPr bwMode="auto">
            <a:xfrm>
              <a:off x="9947275" y="2681288"/>
              <a:ext cx="203200" cy="169863"/>
            </a:xfrm>
            <a:custGeom>
              <a:avLst/>
              <a:gdLst>
                <a:gd name="T0" fmla="*/ 38 w 48"/>
                <a:gd name="T1" fmla="*/ 4 h 40"/>
                <a:gd name="T2" fmla="*/ 37 w 48"/>
                <a:gd name="T3" fmla="*/ 6 h 40"/>
                <a:gd name="T4" fmla="*/ 37 w 48"/>
                <a:gd name="T5" fmla="*/ 7 h 40"/>
                <a:gd name="T6" fmla="*/ 33 w 48"/>
                <a:gd name="T7" fmla="*/ 11 h 40"/>
                <a:gd name="T8" fmla="*/ 30 w 48"/>
                <a:gd name="T9" fmla="*/ 14 h 40"/>
                <a:gd name="T10" fmla="*/ 30 w 48"/>
                <a:gd name="T11" fmla="*/ 15 h 40"/>
                <a:gd name="T12" fmla="*/ 31 w 48"/>
                <a:gd name="T13" fmla="*/ 19 h 40"/>
                <a:gd name="T14" fmla="*/ 31 w 48"/>
                <a:gd name="T15" fmla="*/ 19 h 40"/>
                <a:gd name="T16" fmla="*/ 26 w 48"/>
                <a:gd name="T17" fmla="*/ 16 h 40"/>
                <a:gd name="T18" fmla="*/ 25 w 48"/>
                <a:gd name="T19" fmla="*/ 16 h 40"/>
                <a:gd name="T20" fmla="*/ 23 w 48"/>
                <a:gd name="T21" fmla="*/ 16 h 40"/>
                <a:gd name="T22" fmla="*/ 22 w 48"/>
                <a:gd name="T23" fmla="*/ 17 h 40"/>
                <a:gd name="T24" fmla="*/ 19 w 48"/>
                <a:gd name="T25" fmla="*/ 21 h 40"/>
                <a:gd name="T26" fmla="*/ 16 w 48"/>
                <a:gd name="T27" fmla="*/ 22 h 40"/>
                <a:gd name="T28" fmla="*/ 16 w 48"/>
                <a:gd name="T29" fmla="*/ 26 h 40"/>
                <a:gd name="T30" fmla="*/ 11 w 48"/>
                <a:gd name="T31" fmla="*/ 21 h 40"/>
                <a:gd name="T32" fmla="*/ 6 w 48"/>
                <a:gd name="T33" fmla="*/ 27 h 40"/>
                <a:gd name="T34" fmla="*/ 5 w 48"/>
                <a:gd name="T35" fmla="*/ 27 h 40"/>
                <a:gd name="T36" fmla="*/ 1 w 48"/>
                <a:gd name="T37" fmla="*/ 29 h 40"/>
                <a:gd name="T38" fmla="*/ 5 w 48"/>
                <a:gd name="T39" fmla="*/ 35 h 40"/>
                <a:gd name="T40" fmla="*/ 6 w 48"/>
                <a:gd name="T41" fmla="*/ 35 h 40"/>
                <a:gd name="T42" fmla="*/ 12 w 48"/>
                <a:gd name="T43" fmla="*/ 40 h 40"/>
                <a:gd name="T44" fmla="*/ 15 w 48"/>
                <a:gd name="T45" fmla="*/ 39 h 40"/>
                <a:gd name="T46" fmla="*/ 18 w 48"/>
                <a:gd name="T47" fmla="*/ 37 h 40"/>
                <a:gd name="T48" fmla="*/ 23 w 48"/>
                <a:gd name="T49" fmla="*/ 39 h 40"/>
                <a:gd name="T50" fmla="*/ 28 w 48"/>
                <a:gd name="T51" fmla="*/ 35 h 40"/>
                <a:gd name="T52" fmla="*/ 30 w 48"/>
                <a:gd name="T53" fmla="*/ 36 h 40"/>
                <a:gd name="T54" fmla="*/ 32 w 48"/>
                <a:gd name="T55" fmla="*/ 36 h 40"/>
                <a:gd name="T56" fmla="*/ 37 w 48"/>
                <a:gd name="T57" fmla="*/ 31 h 40"/>
                <a:gd name="T58" fmla="*/ 36 w 48"/>
                <a:gd name="T59" fmla="*/ 29 h 40"/>
                <a:gd name="T60" fmla="*/ 43 w 48"/>
                <a:gd name="T61" fmla="*/ 23 h 40"/>
                <a:gd name="T62" fmla="*/ 43 w 48"/>
                <a:gd name="T63" fmla="*/ 23 h 40"/>
                <a:gd name="T64" fmla="*/ 48 w 48"/>
                <a:gd name="T65" fmla="*/ 15 h 40"/>
                <a:gd name="T66" fmla="*/ 45 w 48"/>
                <a:gd name="T67" fmla="*/ 11 h 40"/>
                <a:gd name="T68" fmla="*/ 46 w 48"/>
                <a:gd name="T69" fmla="*/ 4 h 40"/>
                <a:gd name="T70" fmla="*/ 41 w 48"/>
                <a:gd name="T7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40">
                  <a:moveTo>
                    <a:pt x="41" y="0"/>
                  </a:moveTo>
                  <a:cubicBezTo>
                    <a:pt x="39" y="0"/>
                    <a:pt x="38" y="3"/>
                    <a:pt x="38" y="4"/>
                  </a:cubicBezTo>
                  <a:cubicBezTo>
                    <a:pt x="38" y="5"/>
                    <a:pt x="38" y="5"/>
                    <a:pt x="38" y="5"/>
                  </a:cubicBezTo>
                  <a:cubicBezTo>
                    <a:pt x="37" y="6"/>
                    <a:pt x="37" y="6"/>
                    <a:pt x="37" y="6"/>
                  </a:cubicBezTo>
                  <a:cubicBezTo>
                    <a:pt x="37" y="7"/>
                    <a:pt x="37" y="7"/>
                    <a:pt x="37" y="7"/>
                  </a:cubicBezTo>
                  <a:cubicBezTo>
                    <a:pt x="37" y="7"/>
                    <a:pt x="37" y="7"/>
                    <a:pt x="37" y="7"/>
                  </a:cubicBezTo>
                  <a:cubicBezTo>
                    <a:pt x="36" y="7"/>
                    <a:pt x="36" y="7"/>
                    <a:pt x="36" y="7"/>
                  </a:cubicBezTo>
                  <a:cubicBezTo>
                    <a:pt x="34" y="7"/>
                    <a:pt x="32" y="9"/>
                    <a:pt x="33" y="11"/>
                  </a:cubicBezTo>
                  <a:cubicBezTo>
                    <a:pt x="32" y="12"/>
                    <a:pt x="32" y="12"/>
                    <a:pt x="31" y="13"/>
                  </a:cubicBezTo>
                  <a:cubicBezTo>
                    <a:pt x="31" y="13"/>
                    <a:pt x="30" y="14"/>
                    <a:pt x="30" y="14"/>
                  </a:cubicBezTo>
                  <a:cubicBezTo>
                    <a:pt x="30" y="14"/>
                    <a:pt x="30" y="14"/>
                    <a:pt x="30" y="14"/>
                  </a:cubicBezTo>
                  <a:cubicBezTo>
                    <a:pt x="30" y="14"/>
                    <a:pt x="30" y="15"/>
                    <a:pt x="30" y="15"/>
                  </a:cubicBezTo>
                  <a:cubicBezTo>
                    <a:pt x="30" y="15"/>
                    <a:pt x="30" y="15"/>
                    <a:pt x="30" y="15"/>
                  </a:cubicBezTo>
                  <a:cubicBezTo>
                    <a:pt x="29" y="17"/>
                    <a:pt x="30" y="18"/>
                    <a:pt x="31" y="19"/>
                  </a:cubicBezTo>
                  <a:cubicBezTo>
                    <a:pt x="31" y="19"/>
                    <a:pt x="31" y="19"/>
                    <a:pt x="31" y="19"/>
                  </a:cubicBezTo>
                  <a:cubicBezTo>
                    <a:pt x="31" y="19"/>
                    <a:pt x="31" y="19"/>
                    <a:pt x="31" y="19"/>
                  </a:cubicBezTo>
                  <a:cubicBezTo>
                    <a:pt x="31" y="19"/>
                    <a:pt x="30" y="18"/>
                    <a:pt x="30" y="18"/>
                  </a:cubicBezTo>
                  <a:cubicBezTo>
                    <a:pt x="29" y="17"/>
                    <a:pt x="28" y="16"/>
                    <a:pt x="26" y="16"/>
                  </a:cubicBezTo>
                  <a:cubicBezTo>
                    <a:pt x="26" y="16"/>
                    <a:pt x="26" y="16"/>
                    <a:pt x="26" y="16"/>
                  </a:cubicBezTo>
                  <a:cubicBezTo>
                    <a:pt x="26" y="16"/>
                    <a:pt x="25" y="16"/>
                    <a:pt x="25" y="16"/>
                  </a:cubicBezTo>
                  <a:cubicBezTo>
                    <a:pt x="25" y="16"/>
                    <a:pt x="25" y="16"/>
                    <a:pt x="25" y="16"/>
                  </a:cubicBezTo>
                  <a:cubicBezTo>
                    <a:pt x="24" y="16"/>
                    <a:pt x="24" y="16"/>
                    <a:pt x="23" y="16"/>
                  </a:cubicBezTo>
                  <a:cubicBezTo>
                    <a:pt x="23" y="17"/>
                    <a:pt x="23" y="17"/>
                    <a:pt x="23" y="17"/>
                  </a:cubicBezTo>
                  <a:cubicBezTo>
                    <a:pt x="22" y="17"/>
                    <a:pt x="22" y="17"/>
                    <a:pt x="22" y="17"/>
                  </a:cubicBezTo>
                  <a:cubicBezTo>
                    <a:pt x="21" y="18"/>
                    <a:pt x="21" y="18"/>
                    <a:pt x="21" y="18"/>
                  </a:cubicBezTo>
                  <a:cubicBezTo>
                    <a:pt x="20" y="18"/>
                    <a:pt x="19" y="20"/>
                    <a:pt x="19" y="21"/>
                  </a:cubicBezTo>
                  <a:cubicBezTo>
                    <a:pt x="19" y="21"/>
                    <a:pt x="19" y="21"/>
                    <a:pt x="19" y="21"/>
                  </a:cubicBezTo>
                  <a:cubicBezTo>
                    <a:pt x="18" y="21"/>
                    <a:pt x="17" y="22"/>
                    <a:pt x="16" y="22"/>
                  </a:cubicBezTo>
                  <a:cubicBezTo>
                    <a:pt x="15" y="24"/>
                    <a:pt x="16" y="25"/>
                    <a:pt x="17" y="26"/>
                  </a:cubicBezTo>
                  <a:cubicBezTo>
                    <a:pt x="16" y="26"/>
                    <a:pt x="16" y="26"/>
                    <a:pt x="16" y="26"/>
                  </a:cubicBezTo>
                  <a:cubicBezTo>
                    <a:pt x="16" y="27"/>
                    <a:pt x="16" y="27"/>
                    <a:pt x="16" y="27"/>
                  </a:cubicBezTo>
                  <a:cubicBezTo>
                    <a:pt x="17" y="24"/>
                    <a:pt x="14" y="21"/>
                    <a:pt x="11" y="21"/>
                  </a:cubicBezTo>
                  <a:cubicBezTo>
                    <a:pt x="10" y="21"/>
                    <a:pt x="8" y="21"/>
                    <a:pt x="7" y="22"/>
                  </a:cubicBezTo>
                  <a:cubicBezTo>
                    <a:pt x="6" y="24"/>
                    <a:pt x="6" y="25"/>
                    <a:pt x="6" y="27"/>
                  </a:cubicBezTo>
                  <a:cubicBezTo>
                    <a:pt x="5" y="27"/>
                    <a:pt x="5" y="27"/>
                    <a:pt x="5" y="27"/>
                  </a:cubicBezTo>
                  <a:cubicBezTo>
                    <a:pt x="5" y="27"/>
                    <a:pt x="5" y="27"/>
                    <a:pt x="5" y="27"/>
                  </a:cubicBezTo>
                  <a:cubicBezTo>
                    <a:pt x="4" y="27"/>
                    <a:pt x="3" y="27"/>
                    <a:pt x="2" y="27"/>
                  </a:cubicBezTo>
                  <a:cubicBezTo>
                    <a:pt x="2" y="27"/>
                    <a:pt x="1" y="28"/>
                    <a:pt x="1" y="29"/>
                  </a:cubicBezTo>
                  <a:cubicBezTo>
                    <a:pt x="0" y="29"/>
                    <a:pt x="0" y="30"/>
                    <a:pt x="0" y="31"/>
                  </a:cubicBezTo>
                  <a:cubicBezTo>
                    <a:pt x="0" y="33"/>
                    <a:pt x="2" y="35"/>
                    <a:pt x="5" y="35"/>
                  </a:cubicBezTo>
                  <a:cubicBezTo>
                    <a:pt x="4" y="35"/>
                    <a:pt x="5" y="35"/>
                    <a:pt x="5" y="35"/>
                  </a:cubicBezTo>
                  <a:cubicBezTo>
                    <a:pt x="6" y="35"/>
                    <a:pt x="6" y="35"/>
                    <a:pt x="6" y="35"/>
                  </a:cubicBezTo>
                  <a:cubicBezTo>
                    <a:pt x="6" y="36"/>
                    <a:pt x="7" y="37"/>
                    <a:pt x="8" y="38"/>
                  </a:cubicBezTo>
                  <a:cubicBezTo>
                    <a:pt x="9" y="39"/>
                    <a:pt x="10" y="40"/>
                    <a:pt x="12" y="40"/>
                  </a:cubicBezTo>
                  <a:cubicBezTo>
                    <a:pt x="13" y="40"/>
                    <a:pt x="14" y="40"/>
                    <a:pt x="14" y="39"/>
                  </a:cubicBezTo>
                  <a:cubicBezTo>
                    <a:pt x="15" y="39"/>
                    <a:pt x="15" y="39"/>
                    <a:pt x="15" y="39"/>
                  </a:cubicBezTo>
                  <a:cubicBezTo>
                    <a:pt x="16" y="39"/>
                    <a:pt x="17" y="39"/>
                    <a:pt x="18" y="38"/>
                  </a:cubicBezTo>
                  <a:cubicBezTo>
                    <a:pt x="18" y="38"/>
                    <a:pt x="18" y="38"/>
                    <a:pt x="18" y="37"/>
                  </a:cubicBezTo>
                  <a:cubicBezTo>
                    <a:pt x="19" y="38"/>
                    <a:pt x="20" y="39"/>
                    <a:pt x="21" y="39"/>
                  </a:cubicBezTo>
                  <a:cubicBezTo>
                    <a:pt x="22" y="39"/>
                    <a:pt x="22" y="39"/>
                    <a:pt x="23" y="39"/>
                  </a:cubicBezTo>
                  <a:cubicBezTo>
                    <a:pt x="24" y="39"/>
                    <a:pt x="26" y="39"/>
                    <a:pt x="27" y="37"/>
                  </a:cubicBezTo>
                  <a:cubicBezTo>
                    <a:pt x="28" y="37"/>
                    <a:pt x="28" y="36"/>
                    <a:pt x="28" y="35"/>
                  </a:cubicBezTo>
                  <a:cubicBezTo>
                    <a:pt x="29" y="36"/>
                    <a:pt x="29" y="36"/>
                    <a:pt x="29" y="36"/>
                  </a:cubicBezTo>
                  <a:cubicBezTo>
                    <a:pt x="30" y="36"/>
                    <a:pt x="30" y="36"/>
                    <a:pt x="30" y="36"/>
                  </a:cubicBezTo>
                  <a:cubicBezTo>
                    <a:pt x="30" y="36"/>
                    <a:pt x="30" y="36"/>
                    <a:pt x="30" y="36"/>
                  </a:cubicBezTo>
                  <a:cubicBezTo>
                    <a:pt x="31" y="36"/>
                    <a:pt x="32" y="36"/>
                    <a:pt x="32" y="36"/>
                  </a:cubicBezTo>
                  <a:cubicBezTo>
                    <a:pt x="34" y="36"/>
                    <a:pt x="35" y="36"/>
                    <a:pt x="36" y="35"/>
                  </a:cubicBezTo>
                  <a:cubicBezTo>
                    <a:pt x="37" y="34"/>
                    <a:pt x="37" y="32"/>
                    <a:pt x="37" y="31"/>
                  </a:cubicBezTo>
                  <a:cubicBezTo>
                    <a:pt x="36" y="30"/>
                    <a:pt x="36" y="29"/>
                    <a:pt x="36" y="29"/>
                  </a:cubicBezTo>
                  <a:cubicBezTo>
                    <a:pt x="36" y="29"/>
                    <a:pt x="36" y="29"/>
                    <a:pt x="36" y="29"/>
                  </a:cubicBezTo>
                  <a:cubicBezTo>
                    <a:pt x="38" y="29"/>
                    <a:pt x="39" y="28"/>
                    <a:pt x="41" y="27"/>
                  </a:cubicBezTo>
                  <a:cubicBezTo>
                    <a:pt x="42" y="26"/>
                    <a:pt x="43" y="24"/>
                    <a:pt x="43" y="23"/>
                  </a:cubicBezTo>
                  <a:cubicBezTo>
                    <a:pt x="43" y="23"/>
                    <a:pt x="43" y="23"/>
                    <a:pt x="43" y="23"/>
                  </a:cubicBezTo>
                  <a:cubicBezTo>
                    <a:pt x="43" y="23"/>
                    <a:pt x="43" y="23"/>
                    <a:pt x="43" y="23"/>
                  </a:cubicBezTo>
                  <a:cubicBezTo>
                    <a:pt x="44" y="23"/>
                    <a:pt x="46" y="22"/>
                    <a:pt x="47" y="21"/>
                  </a:cubicBezTo>
                  <a:cubicBezTo>
                    <a:pt x="48" y="19"/>
                    <a:pt x="48" y="17"/>
                    <a:pt x="48" y="15"/>
                  </a:cubicBezTo>
                  <a:cubicBezTo>
                    <a:pt x="47" y="14"/>
                    <a:pt x="46" y="13"/>
                    <a:pt x="44" y="12"/>
                  </a:cubicBezTo>
                  <a:cubicBezTo>
                    <a:pt x="45" y="12"/>
                    <a:pt x="45" y="11"/>
                    <a:pt x="45" y="11"/>
                  </a:cubicBezTo>
                  <a:cubicBezTo>
                    <a:pt x="45" y="10"/>
                    <a:pt x="46" y="9"/>
                    <a:pt x="45" y="8"/>
                  </a:cubicBezTo>
                  <a:cubicBezTo>
                    <a:pt x="46" y="7"/>
                    <a:pt x="46" y="5"/>
                    <a:pt x="46" y="4"/>
                  </a:cubicBezTo>
                  <a:cubicBezTo>
                    <a:pt x="45" y="2"/>
                    <a:pt x="44" y="1"/>
                    <a:pt x="41" y="0"/>
                  </a:cubicBezTo>
                  <a:cubicBezTo>
                    <a:pt x="41" y="0"/>
                    <a:pt x="41" y="0"/>
                    <a:pt x="41"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2"/>
            <p:cNvSpPr/>
            <p:nvPr/>
          </p:nvSpPr>
          <p:spPr bwMode="auto">
            <a:xfrm>
              <a:off x="9917113" y="2252663"/>
              <a:ext cx="400050" cy="441325"/>
            </a:xfrm>
            <a:custGeom>
              <a:avLst/>
              <a:gdLst>
                <a:gd name="T0" fmla="*/ 50 w 94"/>
                <a:gd name="T1" fmla="*/ 7 h 104"/>
                <a:gd name="T2" fmla="*/ 61 w 94"/>
                <a:gd name="T3" fmla="*/ 10 h 104"/>
                <a:gd name="T4" fmla="*/ 63 w 94"/>
                <a:gd name="T5" fmla="*/ 10 h 104"/>
                <a:gd name="T6" fmla="*/ 70 w 94"/>
                <a:gd name="T7" fmla="*/ 11 h 104"/>
                <a:gd name="T8" fmla="*/ 76 w 94"/>
                <a:gd name="T9" fmla="*/ 20 h 104"/>
                <a:gd name="T10" fmla="*/ 76 w 94"/>
                <a:gd name="T11" fmla="*/ 21 h 104"/>
                <a:gd name="T12" fmla="*/ 86 w 94"/>
                <a:gd name="T13" fmla="*/ 31 h 104"/>
                <a:gd name="T14" fmla="*/ 85 w 94"/>
                <a:gd name="T15" fmla="*/ 35 h 104"/>
                <a:gd name="T16" fmla="*/ 86 w 94"/>
                <a:gd name="T17" fmla="*/ 36 h 104"/>
                <a:gd name="T18" fmla="*/ 92 w 94"/>
                <a:gd name="T19" fmla="*/ 45 h 104"/>
                <a:gd name="T20" fmla="*/ 90 w 94"/>
                <a:gd name="T21" fmla="*/ 52 h 104"/>
                <a:gd name="T22" fmla="*/ 94 w 94"/>
                <a:gd name="T23" fmla="*/ 60 h 104"/>
                <a:gd name="T24" fmla="*/ 85 w 94"/>
                <a:gd name="T25" fmla="*/ 70 h 104"/>
                <a:gd name="T26" fmla="*/ 87 w 94"/>
                <a:gd name="T27" fmla="*/ 77 h 104"/>
                <a:gd name="T28" fmla="*/ 75 w 94"/>
                <a:gd name="T29" fmla="*/ 89 h 104"/>
                <a:gd name="T30" fmla="*/ 75 w 94"/>
                <a:gd name="T31" fmla="*/ 90 h 104"/>
                <a:gd name="T32" fmla="*/ 53 w 94"/>
                <a:gd name="T33" fmla="*/ 95 h 104"/>
                <a:gd name="T34" fmla="*/ 35 w 94"/>
                <a:gd name="T35" fmla="*/ 94 h 104"/>
                <a:gd name="T36" fmla="*/ 33 w 94"/>
                <a:gd name="T37" fmla="*/ 94 h 104"/>
                <a:gd name="T38" fmla="*/ 25 w 94"/>
                <a:gd name="T39" fmla="*/ 89 h 104"/>
                <a:gd name="T40" fmla="*/ 14 w 94"/>
                <a:gd name="T41" fmla="*/ 80 h 104"/>
                <a:gd name="T42" fmla="*/ 15 w 94"/>
                <a:gd name="T43" fmla="*/ 78 h 104"/>
                <a:gd name="T44" fmla="*/ 5 w 94"/>
                <a:gd name="T45" fmla="*/ 69 h 104"/>
                <a:gd name="T46" fmla="*/ 6 w 94"/>
                <a:gd name="T47" fmla="*/ 66 h 104"/>
                <a:gd name="T48" fmla="*/ 0 w 94"/>
                <a:gd name="T49" fmla="*/ 57 h 104"/>
                <a:gd name="T50" fmla="*/ 5 w 94"/>
                <a:gd name="T51" fmla="*/ 48 h 104"/>
                <a:gd name="T52" fmla="*/ 3 w 94"/>
                <a:gd name="T53" fmla="*/ 42 h 104"/>
                <a:gd name="T54" fmla="*/ 9 w 94"/>
                <a:gd name="T55" fmla="*/ 34 h 104"/>
                <a:gd name="T56" fmla="*/ 6 w 94"/>
                <a:gd name="T57" fmla="*/ 26 h 104"/>
                <a:gd name="T58" fmla="*/ 17 w 94"/>
                <a:gd name="T59" fmla="*/ 17 h 104"/>
                <a:gd name="T60" fmla="*/ 17 w 94"/>
                <a:gd name="T61" fmla="*/ 14 h 104"/>
                <a:gd name="T62" fmla="*/ 32 w 94"/>
                <a:gd name="T63" fmla="*/ 5 h 104"/>
                <a:gd name="T64" fmla="*/ 50 w 94"/>
                <a:gd name="T65" fmla="*/ 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04">
                  <a:moveTo>
                    <a:pt x="50" y="7"/>
                  </a:moveTo>
                  <a:cubicBezTo>
                    <a:pt x="54" y="6"/>
                    <a:pt x="58" y="7"/>
                    <a:pt x="61" y="10"/>
                  </a:cubicBezTo>
                  <a:cubicBezTo>
                    <a:pt x="61" y="10"/>
                    <a:pt x="62" y="10"/>
                    <a:pt x="63" y="10"/>
                  </a:cubicBezTo>
                  <a:cubicBezTo>
                    <a:pt x="66" y="9"/>
                    <a:pt x="68" y="10"/>
                    <a:pt x="70" y="11"/>
                  </a:cubicBezTo>
                  <a:cubicBezTo>
                    <a:pt x="74" y="13"/>
                    <a:pt x="76" y="17"/>
                    <a:pt x="76" y="20"/>
                  </a:cubicBezTo>
                  <a:cubicBezTo>
                    <a:pt x="76" y="21"/>
                    <a:pt x="76" y="21"/>
                    <a:pt x="76" y="21"/>
                  </a:cubicBezTo>
                  <a:cubicBezTo>
                    <a:pt x="81" y="21"/>
                    <a:pt x="87" y="24"/>
                    <a:pt x="86" y="31"/>
                  </a:cubicBezTo>
                  <a:cubicBezTo>
                    <a:pt x="86" y="32"/>
                    <a:pt x="86" y="34"/>
                    <a:pt x="85" y="35"/>
                  </a:cubicBezTo>
                  <a:cubicBezTo>
                    <a:pt x="86" y="36"/>
                    <a:pt x="86" y="36"/>
                    <a:pt x="86" y="36"/>
                  </a:cubicBezTo>
                  <a:cubicBezTo>
                    <a:pt x="89" y="37"/>
                    <a:pt x="92" y="41"/>
                    <a:pt x="92" y="45"/>
                  </a:cubicBezTo>
                  <a:cubicBezTo>
                    <a:pt x="92" y="47"/>
                    <a:pt x="91" y="50"/>
                    <a:pt x="90" y="52"/>
                  </a:cubicBezTo>
                  <a:cubicBezTo>
                    <a:pt x="92" y="53"/>
                    <a:pt x="94" y="56"/>
                    <a:pt x="94" y="60"/>
                  </a:cubicBezTo>
                  <a:cubicBezTo>
                    <a:pt x="93" y="66"/>
                    <a:pt x="89" y="69"/>
                    <a:pt x="85" y="70"/>
                  </a:cubicBezTo>
                  <a:cubicBezTo>
                    <a:pt x="86" y="72"/>
                    <a:pt x="87" y="74"/>
                    <a:pt x="87" y="77"/>
                  </a:cubicBezTo>
                  <a:cubicBezTo>
                    <a:pt x="87" y="85"/>
                    <a:pt x="81" y="89"/>
                    <a:pt x="75" y="89"/>
                  </a:cubicBezTo>
                  <a:cubicBezTo>
                    <a:pt x="75" y="90"/>
                    <a:pt x="75" y="90"/>
                    <a:pt x="75" y="90"/>
                  </a:cubicBezTo>
                  <a:cubicBezTo>
                    <a:pt x="74" y="102"/>
                    <a:pt x="57" y="104"/>
                    <a:pt x="53" y="95"/>
                  </a:cubicBezTo>
                  <a:cubicBezTo>
                    <a:pt x="49" y="102"/>
                    <a:pt x="37" y="102"/>
                    <a:pt x="35" y="94"/>
                  </a:cubicBezTo>
                  <a:cubicBezTo>
                    <a:pt x="34" y="94"/>
                    <a:pt x="34" y="94"/>
                    <a:pt x="33" y="94"/>
                  </a:cubicBezTo>
                  <a:cubicBezTo>
                    <a:pt x="30" y="94"/>
                    <a:pt x="27" y="92"/>
                    <a:pt x="25" y="89"/>
                  </a:cubicBezTo>
                  <a:cubicBezTo>
                    <a:pt x="20" y="90"/>
                    <a:pt x="14" y="87"/>
                    <a:pt x="14" y="80"/>
                  </a:cubicBezTo>
                  <a:cubicBezTo>
                    <a:pt x="14" y="80"/>
                    <a:pt x="15" y="79"/>
                    <a:pt x="15" y="78"/>
                  </a:cubicBezTo>
                  <a:cubicBezTo>
                    <a:pt x="10" y="79"/>
                    <a:pt x="5" y="75"/>
                    <a:pt x="5" y="69"/>
                  </a:cubicBezTo>
                  <a:cubicBezTo>
                    <a:pt x="5" y="68"/>
                    <a:pt x="5" y="67"/>
                    <a:pt x="6" y="66"/>
                  </a:cubicBezTo>
                  <a:cubicBezTo>
                    <a:pt x="2" y="65"/>
                    <a:pt x="0" y="62"/>
                    <a:pt x="0" y="57"/>
                  </a:cubicBezTo>
                  <a:cubicBezTo>
                    <a:pt x="0" y="53"/>
                    <a:pt x="2" y="50"/>
                    <a:pt x="5" y="48"/>
                  </a:cubicBezTo>
                  <a:cubicBezTo>
                    <a:pt x="3" y="47"/>
                    <a:pt x="3" y="45"/>
                    <a:pt x="3" y="42"/>
                  </a:cubicBezTo>
                  <a:cubicBezTo>
                    <a:pt x="3" y="37"/>
                    <a:pt x="6" y="35"/>
                    <a:pt x="9" y="34"/>
                  </a:cubicBezTo>
                  <a:cubicBezTo>
                    <a:pt x="7" y="32"/>
                    <a:pt x="6" y="30"/>
                    <a:pt x="6" y="26"/>
                  </a:cubicBezTo>
                  <a:cubicBezTo>
                    <a:pt x="7" y="20"/>
                    <a:pt x="12" y="17"/>
                    <a:pt x="17" y="17"/>
                  </a:cubicBezTo>
                  <a:cubicBezTo>
                    <a:pt x="17" y="16"/>
                    <a:pt x="17" y="15"/>
                    <a:pt x="17" y="14"/>
                  </a:cubicBezTo>
                  <a:cubicBezTo>
                    <a:pt x="17" y="5"/>
                    <a:pt x="26" y="2"/>
                    <a:pt x="32" y="5"/>
                  </a:cubicBezTo>
                  <a:cubicBezTo>
                    <a:pt x="37" y="0"/>
                    <a:pt x="46" y="1"/>
                    <a:pt x="50" y="7"/>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3"/>
            <p:cNvSpPr/>
            <p:nvPr/>
          </p:nvSpPr>
          <p:spPr bwMode="auto">
            <a:xfrm>
              <a:off x="10109200" y="2341563"/>
              <a:ext cx="155575" cy="279400"/>
            </a:xfrm>
            <a:custGeom>
              <a:avLst/>
              <a:gdLst>
                <a:gd name="T0" fmla="*/ 13 w 37"/>
                <a:gd name="T1" fmla="*/ 2 h 66"/>
                <a:gd name="T2" fmla="*/ 13 w 37"/>
                <a:gd name="T3" fmla="*/ 9 h 66"/>
                <a:gd name="T4" fmla="*/ 14 w 37"/>
                <a:gd name="T5" fmla="*/ 11 h 66"/>
                <a:gd name="T6" fmla="*/ 14 w 37"/>
                <a:gd name="T7" fmla="*/ 11 h 66"/>
                <a:gd name="T8" fmla="*/ 14 w 37"/>
                <a:gd name="T9" fmla="*/ 19 h 66"/>
                <a:gd name="T10" fmla="*/ 14 w 37"/>
                <a:gd name="T11" fmla="*/ 24 h 66"/>
                <a:gd name="T12" fmla="*/ 15 w 37"/>
                <a:gd name="T13" fmla="*/ 25 h 66"/>
                <a:gd name="T14" fmla="*/ 18 w 37"/>
                <a:gd name="T15" fmla="*/ 27 h 66"/>
                <a:gd name="T16" fmla="*/ 19 w 37"/>
                <a:gd name="T17" fmla="*/ 28 h 66"/>
                <a:gd name="T18" fmla="*/ 18 w 37"/>
                <a:gd name="T19" fmla="*/ 27 h 66"/>
                <a:gd name="T20" fmla="*/ 16 w 37"/>
                <a:gd name="T21" fmla="*/ 27 h 66"/>
                <a:gd name="T22" fmla="*/ 11 w 37"/>
                <a:gd name="T23" fmla="*/ 30 h 66"/>
                <a:gd name="T24" fmla="*/ 10 w 37"/>
                <a:gd name="T25" fmla="*/ 40 h 66"/>
                <a:gd name="T26" fmla="*/ 12 w 37"/>
                <a:gd name="T27" fmla="*/ 46 h 66"/>
                <a:gd name="T28" fmla="*/ 12 w 37"/>
                <a:gd name="T29" fmla="*/ 48 h 66"/>
                <a:gd name="T30" fmla="*/ 1 w 37"/>
                <a:gd name="T31" fmla="*/ 51 h 66"/>
                <a:gd name="T32" fmla="*/ 3 w 37"/>
                <a:gd name="T33" fmla="*/ 56 h 66"/>
                <a:gd name="T34" fmla="*/ 0 w 37"/>
                <a:gd name="T35" fmla="*/ 62 h 66"/>
                <a:gd name="T36" fmla="*/ 5 w 37"/>
                <a:gd name="T37" fmla="*/ 66 h 66"/>
                <a:gd name="T38" fmla="*/ 9 w 37"/>
                <a:gd name="T39" fmla="*/ 64 h 66"/>
                <a:gd name="T40" fmla="*/ 10 w 37"/>
                <a:gd name="T41" fmla="*/ 63 h 66"/>
                <a:gd name="T42" fmla="*/ 15 w 37"/>
                <a:gd name="T43" fmla="*/ 65 h 66"/>
                <a:gd name="T44" fmla="*/ 23 w 37"/>
                <a:gd name="T45" fmla="*/ 56 h 66"/>
                <a:gd name="T46" fmla="*/ 24 w 37"/>
                <a:gd name="T47" fmla="*/ 55 h 66"/>
                <a:gd name="T48" fmla="*/ 31 w 37"/>
                <a:gd name="T49" fmla="*/ 47 h 66"/>
                <a:gd name="T50" fmla="*/ 32 w 37"/>
                <a:gd name="T51" fmla="*/ 44 h 66"/>
                <a:gd name="T52" fmla="*/ 33 w 37"/>
                <a:gd name="T53" fmla="*/ 43 h 66"/>
                <a:gd name="T54" fmla="*/ 34 w 37"/>
                <a:gd name="T55" fmla="*/ 33 h 66"/>
                <a:gd name="T56" fmla="*/ 35 w 37"/>
                <a:gd name="T57" fmla="*/ 27 h 66"/>
                <a:gd name="T58" fmla="*/ 33 w 37"/>
                <a:gd name="T59" fmla="*/ 21 h 66"/>
                <a:gd name="T60" fmla="*/ 35 w 37"/>
                <a:gd name="T61" fmla="*/ 16 h 66"/>
                <a:gd name="T62" fmla="*/ 29 w 37"/>
                <a:gd name="T63" fmla="*/ 9 h 66"/>
                <a:gd name="T64" fmla="*/ 25 w 37"/>
                <a:gd name="T65" fmla="*/ 8 h 66"/>
                <a:gd name="T66" fmla="*/ 20 w 37"/>
                <a:gd name="T67" fmla="*/ 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6">
                  <a:moveTo>
                    <a:pt x="17" y="0"/>
                  </a:moveTo>
                  <a:cubicBezTo>
                    <a:pt x="15" y="0"/>
                    <a:pt x="14" y="1"/>
                    <a:pt x="13" y="2"/>
                  </a:cubicBezTo>
                  <a:cubicBezTo>
                    <a:pt x="12" y="3"/>
                    <a:pt x="11" y="4"/>
                    <a:pt x="11" y="4"/>
                  </a:cubicBezTo>
                  <a:cubicBezTo>
                    <a:pt x="13" y="5"/>
                    <a:pt x="13" y="7"/>
                    <a:pt x="13" y="9"/>
                  </a:cubicBezTo>
                  <a:cubicBezTo>
                    <a:pt x="14" y="9"/>
                    <a:pt x="14" y="9"/>
                    <a:pt x="14" y="9"/>
                  </a:cubicBezTo>
                  <a:cubicBezTo>
                    <a:pt x="14" y="10"/>
                    <a:pt x="14" y="10"/>
                    <a:pt x="14" y="11"/>
                  </a:cubicBezTo>
                  <a:cubicBezTo>
                    <a:pt x="14" y="11"/>
                    <a:pt x="14" y="11"/>
                    <a:pt x="14" y="11"/>
                  </a:cubicBezTo>
                  <a:cubicBezTo>
                    <a:pt x="14" y="11"/>
                    <a:pt x="14" y="11"/>
                    <a:pt x="14" y="11"/>
                  </a:cubicBezTo>
                  <a:cubicBezTo>
                    <a:pt x="13" y="12"/>
                    <a:pt x="13" y="12"/>
                    <a:pt x="13" y="12"/>
                  </a:cubicBezTo>
                  <a:cubicBezTo>
                    <a:pt x="11" y="14"/>
                    <a:pt x="12" y="18"/>
                    <a:pt x="14" y="19"/>
                  </a:cubicBezTo>
                  <a:cubicBezTo>
                    <a:pt x="14" y="20"/>
                    <a:pt x="14" y="21"/>
                    <a:pt x="14" y="22"/>
                  </a:cubicBezTo>
                  <a:cubicBezTo>
                    <a:pt x="14" y="23"/>
                    <a:pt x="14" y="23"/>
                    <a:pt x="14" y="24"/>
                  </a:cubicBezTo>
                  <a:cubicBezTo>
                    <a:pt x="14" y="24"/>
                    <a:pt x="14" y="24"/>
                    <a:pt x="14" y="24"/>
                  </a:cubicBezTo>
                  <a:cubicBezTo>
                    <a:pt x="14" y="24"/>
                    <a:pt x="15" y="24"/>
                    <a:pt x="15" y="25"/>
                  </a:cubicBezTo>
                  <a:cubicBezTo>
                    <a:pt x="15" y="25"/>
                    <a:pt x="15" y="25"/>
                    <a:pt x="15" y="25"/>
                  </a:cubicBezTo>
                  <a:cubicBezTo>
                    <a:pt x="15" y="27"/>
                    <a:pt x="17" y="27"/>
                    <a:pt x="18" y="27"/>
                  </a:cubicBezTo>
                  <a:cubicBezTo>
                    <a:pt x="18" y="27"/>
                    <a:pt x="19" y="27"/>
                    <a:pt x="19" y="27"/>
                  </a:cubicBezTo>
                  <a:cubicBezTo>
                    <a:pt x="19" y="28"/>
                    <a:pt x="19" y="28"/>
                    <a:pt x="19" y="28"/>
                  </a:cubicBezTo>
                  <a:cubicBezTo>
                    <a:pt x="19" y="28"/>
                    <a:pt x="19" y="28"/>
                    <a:pt x="19" y="28"/>
                  </a:cubicBezTo>
                  <a:cubicBezTo>
                    <a:pt x="19" y="28"/>
                    <a:pt x="18" y="27"/>
                    <a:pt x="18" y="27"/>
                  </a:cubicBezTo>
                  <a:cubicBezTo>
                    <a:pt x="17" y="27"/>
                    <a:pt x="17" y="27"/>
                    <a:pt x="17" y="28"/>
                  </a:cubicBezTo>
                  <a:cubicBezTo>
                    <a:pt x="16" y="27"/>
                    <a:pt x="16" y="27"/>
                    <a:pt x="16" y="27"/>
                  </a:cubicBezTo>
                  <a:cubicBezTo>
                    <a:pt x="14" y="27"/>
                    <a:pt x="13" y="28"/>
                    <a:pt x="12" y="29"/>
                  </a:cubicBezTo>
                  <a:cubicBezTo>
                    <a:pt x="12" y="29"/>
                    <a:pt x="12" y="30"/>
                    <a:pt x="11" y="30"/>
                  </a:cubicBezTo>
                  <a:cubicBezTo>
                    <a:pt x="12" y="32"/>
                    <a:pt x="11" y="34"/>
                    <a:pt x="9" y="35"/>
                  </a:cubicBezTo>
                  <a:cubicBezTo>
                    <a:pt x="8" y="37"/>
                    <a:pt x="9" y="38"/>
                    <a:pt x="10" y="40"/>
                  </a:cubicBezTo>
                  <a:cubicBezTo>
                    <a:pt x="9" y="40"/>
                    <a:pt x="9" y="42"/>
                    <a:pt x="9" y="43"/>
                  </a:cubicBezTo>
                  <a:cubicBezTo>
                    <a:pt x="9" y="45"/>
                    <a:pt x="11" y="46"/>
                    <a:pt x="12" y="46"/>
                  </a:cubicBezTo>
                  <a:cubicBezTo>
                    <a:pt x="12" y="46"/>
                    <a:pt x="12" y="46"/>
                    <a:pt x="12" y="46"/>
                  </a:cubicBezTo>
                  <a:cubicBezTo>
                    <a:pt x="12" y="47"/>
                    <a:pt x="12" y="47"/>
                    <a:pt x="12" y="48"/>
                  </a:cubicBezTo>
                  <a:cubicBezTo>
                    <a:pt x="11" y="46"/>
                    <a:pt x="9" y="45"/>
                    <a:pt x="7" y="45"/>
                  </a:cubicBezTo>
                  <a:cubicBezTo>
                    <a:pt x="4" y="45"/>
                    <a:pt x="1" y="47"/>
                    <a:pt x="1" y="51"/>
                  </a:cubicBezTo>
                  <a:cubicBezTo>
                    <a:pt x="1" y="53"/>
                    <a:pt x="2" y="55"/>
                    <a:pt x="3" y="56"/>
                  </a:cubicBezTo>
                  <a:cubicBezTo>
                    <a:pt x="3" y="56"/>
                    <a:pt x="3" y="56"/>
                    <a:pt x="3" y="56"/>
                  </a:cubicBezTo>
                  <a:cubicBezTo>
                    <a:pt x="1" y="57"/>
                    <a:pt x="1" y="58"/>
                    <a:pt x="0" y="59"/>
                  </a:cubicBezTo>
                  <a:cubicBezTo>
                    <a:pt x="0" y="60"/>
                    <a:pt x="0" y="61"/>
                    <a:pt x="0" y="62"/>
                  </a:cubicBezTo>
                  <a:cubicBezTo>
                    <a:pt x="1" y="63"/>
                    <a:pt x="1" y="64"/>
                    <a:pt x="2" y="64"/>
                  </a:cubicBezTo>
                  <a:cubicBezTo>
                    <a:pt x="3" y="65"/>
                    <a:pt x="4" y="66"/>
                    <a:pt x="5" y="66"/>
                  </a:cubicBezTo>
                  <a:cubicBezTo>
                    <a:pt x="7" y="66"/>
                    <a:pt x="8" y="65"/>
                    <a:pt x="9" y="64"/>
                  </a:cubicBezTo>
                  <a:cubicBezTo>
                    <a:pt x="9" y="64"/>
                    <a:pt x="9" y="64"/>
                    <a:pt x="9" y="64"/>
                  </a:cubicBezTo>
                  <a:cubicBezTo>
                    <a:pt x="9" y="64"/>
                    <a:pt x="10" y="64"/>
                    <a:pt x="10" y="64"/>
                  </a:cubicBezTo>
                  <a:cubicBezTo>
                    <a:pt x="10" y="63"/>
                    <a:pt x="10" y="63"/>
                    <a:pt x="10" y="63"/>
                  </a:cubicBezTo>
                  <a:cubicBezTo>
                    <a:pt x="12" y="64"/>
                    <a:pt x="13" y="65"/>
                    <a:pt x="14" y="65"/>
                  </a:cubicBezTo>
                  <a:cubicBezTo>
                    <a:pt x="14" y="65"/>
                    <a:pt x="15" y="65"/>
                    <a:pt x="15" y="65"/>
                  </a:cubicBezTo>
                  <a:cubicBezTo>
                    <a:pt x="18" y="64"/>
                    <a:pt x="20" y="62"/>
                    <a:pt x="21" y="60"/>
                  </a:cubicBezTo>
                  <a:cubicBezTo>
                    <a:pt x="23" y="59"/>
                    <a:pt x="24" y="58"/>
                    <a:pt x="23" y="56"/>
                  </a:cubicBezTo>
                  <a:cubicBezTo>
                    <a:pt x="23" y="56"/>
                    <a:pt x="23" y="55"/>
                    <a:pt x="23" y="55"/>
                  </a:cubicBezTo>
                  <a:cubicBezTo>
                    <a:pt x="23" y="55"/>
                    <a:pt x="24" y="55"/>
                    <a:pt x="24" y="55"/>
                  </a:cubicBezTo>
                  <a:cubicBezTo>
                    <a:pt x="25" y="55"/>
                    <a:pt x="26" y="54"/>
                    <a:pt x="28" y="54"/>
                  </a:cubicBezTo>
                  <a:cubicBezTo>
                    <a:pt x="30" y="52"/>
                    <a:pt x="31" y="50"/>
                    <a:pt x="31" y="47"/>
                  </a:cubicBezTo>
                  <a:cubicBezTo>
                    <a:pt x="31" y="46"/>
                    <a:pt x="31" y="45"/>
                    <a:pt x="30" y="44"/>
                  </a:cubicBezTo>
                  <a:cubicBezTo>
                    <a:pt x="31" y="44"/>
                    <a:pt x="31" y="44"/>
                    <a:pt x="32" y="44"/>
                  </a:cubicBezTo>
                  <a:cubicBezTo>
                    <a:pt x="33" y="43"/>
                    <a:pt x="33" y="43"/>
                    <a:pt x="33" y="43"/>
                  </a:cubicBezTo>
                  <a:cubicBezTo>
                    <a:pt x="33" y="43"/>
                    <a:pt x="33" y="43"/>
                    <a:pt x="33" y="43"/>
                  </a:cubicBezTo>
                  <a:cubicBezTo>
                    <a:pt x="35" y="43"/>
                    <a:pt x="37" y="40"/>
                    <a:pt x="37" y="38"/>
                  </a:cubicBezTo>
                  <a:cubicBezTo>
                    <a:pt x="37" y="36"/>
                    <a:pt x="36" y="34"/>
                    <a:pt x="34" y="33"/>
                  </a:cubicBezTo>
                  <a:cubicBezTo>
                    <a:pt x="33" y="33"/>
                    <a:pt x="33" y="32"/>
                    <a:pt x="32" y="32"/>
                  </a:cubicBezTo>
                  <a:cubicBezTo>
                    <a:pt x="33" y="31"/>
                    <a:pt x="35" y="29"/>
                    <a:pt x="35" y="27"/>
                  </a:cubicBezTo>
                  <a:cubicBezTo>
                    <a:pt x="35" y="24"/>
                    <a:pt x="34" y="22"/>
                    <a:pt x="33" y="21"/>
                  </a:cubicBezTo>
                  <a:cubicBezTo>
                    <a:pt x="33" y="21"/>
                    <a:pt x="33" y="21"/>
                    <a:pt x="33" y="21"/>
                  </a:cubicBezTo>
                  <a:cubicBezTo>
                    <a:pt x="33" y="21"/>
                    <a:pt x="33" y="21"/>
                    <a:pt x="33" y="21"/>
                  </a:cubicBezTo>
                  <a:cubicBezTo>
                    <a:pt x="34" y="19"/>
                    <a:pt x="35" y="17"/>
                    <a:pt x="35" y="16"/>
                  </a:cubicBezTo>
                  <a:cubicBezTo>
                    <a:pt x="35" y="13"/>
                    <a:pt x="33" y="11"/>
                    <a:pt x="31" y="10"/>
                  </a:cubicBezTo>
                  <a:cubicBezTo>
                    <a:pt x="30" y="10"/>
                    <a:pt x="29" y="9"/>
                    <a:pt x="29" y="9"/>
                  </a:cubicBezTo>
                  <a:cubicBezTo>
                    <a:pt x="27" y="9"/>
                    <a:pt x="26" y="10"/>
                    <a:pt x="25" y="10"/>
                  </a:cubicBezTo>
                  <a:cubicBezTo>
                    <a:pt x="25" y="10"/>
                    <a:pt x="25" y="9"/>
                    <a:pt x="25" y="8"/>
                  </a:cubicBezTo>
                  <a:cubicBezTo>
                    <a:pt x="24" y="7"/>
                    <a:pt x="23" y="6"/>
                    <a:pt x="22" y="5"/>
                  </a:cubicBezTo>
                  <a:cubicBezTo>
                    <a:pt x="22" y="4"/>
                    <a:pt x="21" y="2"/>
                    <a:pt x="20" y="1"/>
                  </a:cubicBezTo>
                  <a:cubicBezTo>
                    <a:pt x="19" y="1"/>
                    <a:pt x="18" y="0"/>
                    <a:pt x="17"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4"/>
            <p:cNvSpPr/>
            <p:nvPr/>
          </p:nvSpPr>
          <p:spPr bwMode="auto">
            <a:xfrm>
              <a:off x="9866313" y="2197101"/>
              <a:ext cx="314325" cy="317500"/>
            </a:xfrm>
            <a:custGeom>
              <a:avLst/>
              <a:gdLst>
                <a:gd name="T0" fmla="*/ 31 w 74"/>
                <a:gd name="T1" fmla="*/ 68 h 75"/>
                <a:gd name="T2" fmla="*/ 45 w 74"/>
                <a:gd name="T3" fmla="*/ 75 h 75"/>
                <a:gd name="T4" fmla="*/ 49 w 74"/>
                <a:gd name="T5" fmla="*/ 72 h 75"/>
                <a:gd name="T6" fmla="*/ 49 w 74"/>
                <a:gd name="T7" fmla="*/ 65 h 75"/>
                <a:gd name="T8" fmla="*/ 51 w 74"/>
                <a:gd name="T9" fmla="*/ 66 h 75"/>
                <a:gd name="T10" fmla="*/ 51 w 74"/>
                <a:gd name="T11" fmla="*/ 67 h 75"/>
                <a:gd name="T12" fmla="*/ 63 w 74"/>
                <a:gd name="T13" fmla="*/ 70 h 75"/>
                <a:gd name="T14" fmla="*/ 68 w 74"/>
                <a:gd name="T15" fmla="*/ 64 h 75"/>
                <a:gd name="T16" fmla="*/ 64 w 74"/>
                <a:gd name="T17" fmla="*/ 53 h 75"/>
                <a:gd name="T18" fmla="*/ 70 w 74"/>
                <a:gd name="T19" fmla="*/ 44 h 75"/>
                <a:gd name="T20" fmla="*/ 68 w 74"/>
                <a:gd name="T21" fmla="*/ 38 h 75"/>
                <a:gd name="T22" fmla="*/ 63 w 74"/>
                <a:gd name="T23" fmla="*/ 36 h 75"/>
                <a:gd name="T24" fmla="*/ 70 w 74"/>
                <a:gd name="T25" fmla="*/ 31 h 75"/>
                <a:gd name="T26" fmla="*/ 70 w 74"/>
                <a:gd name="T27" fmla="*/ 22 h 75"/>
                <a:gd name="T28" fmla="*/ 58 w 74"/>
                <a:gd name="T29" fmla="*/ 19 h 75"/>
                <a:gd name="T30" fmla="*/ 46 w 74"/>
                <a:gd name="T31" fmla="*/ 17 h 75"/>
                <a:gd name="T32" fmla="*/ 50 w 74"/>
                <a:gd name="T33" fmla="*/ 11 h 75"/>
                <a:gd name="T34" fmla="*/ 42 w 74"/>
                <a:gd name="T35" fmla="*/ 5 h 75"/>
                <a:gd name="T36" fmla="*/ 32 w 74"/>
                <a:gd name="T37" fmla="*/ 14 h 75"/>
                <a:gd name="T38" fmla="*/ 29 w 74"/>
                <a:gd name="T39" fmla="*/ 3 h 75"/>
                <a:gd name="T40" fmla="*/ 19 w 74"/>
                <a:gd name="T41" fmla="*/ 7 h 75"/>
                <a:gd name="T42" fmla="*/ 20 w 74"/>
                <a:gd name="T43" fmla="*/ 19 h 75"/>
                <a:gd name="T44" fmla="*/ 20 w 74"/>
                <a:gd name="T45" fmla="*/ 20 h 75"/>
                <a:gd name="T46" fmla="*/ 20 w 74"/>
                <a:gd name="T47" fmla="*/ 20 h 75"/>
                <a:gd name="T48" fmla="*/ 9 w 74"/>
                <a:gd name="T49" fmla="*/ 14 h 75"/>
                <a:gd name="T50" fmla="*/ 4 w 74"/>
                <a:gd name="T51" fmla="*/ 19 h 75"/>
                <a:gd name="T52" fmla="*/ 7 w 74"/>
                <a:gd name="T53" fmla="*/ 31 h 75"/>
                <a:gd name="T54" fmla="*/ 1 w 74"/>
                <a:gd name="T55" fmla="*/ 41 h 75"/>
                <a:gd name="T56" fmla="*/ 4 w 74"/>
                <a:gd name="T57" fmla="*/ 49 h 75"/>
                <a:gd name="T58" fmla="*/ 15 w 74"/>
                <a:gd name="T59" fmla="*/ 48 h 75"/>
                <a:gd name="T60" fmla="*/ 9 w 74"/>
                <a:gd name="T61" fmla="*/ 55 h 75"/>
                <a:gd name="T62" fmla="*/ 14 w 74"/>
                <a:gd name="T63" fmla="*/ 64 h 75"/>
                <a:gd name="T64" fmla="*/ 21 w 74"/>
                <a:gd name="T65" fmla="*/ 61 h 75"/>
                <a:gd name="T66" fmla="*/ 21 w 74"/>
                <a:gd name="T67" fmla="*/ 65 h 75"/>
                <a:gd name="T68" fmla="*/ 26 w 74"/>
                <a:gd name="T69" fmla="*/ 70 h 75"/>
                <a:gd name="T70" fmla="*/ 31 w 74"/>
                <a:gd name="T71"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75">
                  <a:moveTo>
                    <a:pt x="31" y="68"/>
                  </a:moveTo>
                  <a:cubicBezTo>
                    <a:pt x="35" y="72"/>
                    <a:pt x="39" y="75"/>
                    <a:pt x="45" y="75"/>
                  </a:cubicBezTo>
                  <a:cubicBezTo>
                    <a:pt x="47" y="75"/>
                    <a:pt x="49" y="74"/>
                    <a:pt x="49" y="72"/>
                  </a:cubicBezTo>
                  <a:cubicBezTo>
                    <a:pt x="49" y="70"/>
                    <a:pt x="49" y="67"/>
                    <a:pt x="49" y="65"/>
                  </a:cubicBezTo>
                  <a:cubicBezTo>
                    <a:pt x="49" y="66"/>
                    <a:pt x="50" y="66"/>
                    <a:pt x="51" y="66"/>
                  </a:cubicBezTo>
                  <a:cubicBezTo>
                    <a:pt x="51" y="67"/>
                    <a:pt x="51" y="67"/>
                    <a:pt x="51" y="67"/>
                  </a:cubicBezTo>
                  <a:cubicBezTo>
                    <a:pt x="55" y="69"/>
                    <a:pt x="59" y="70"/>
                    <a:pt x="63" y="70"/>
                  </a:cubicBezTo>
                  <a:cubicBezTo>
                    <a:pt x="66" y="70"/>
                    <a:pt x="69" y="67"/>
                    <a:pt x="68" y="64"/>
                  </a:cubicBezTo>
                  <a:cubicBezTo>
                    <a:pt x="68" y="60"/>
                    <a:pt x="66" y="56"/>
                    <a:pt x="64" y="53"/>
                  </a:cubicBezTo>
                  <a:cubicBezTo>
                    <a:pt x="68" y="52"/>
                    <a:pt x="69" y="48"/>
                    <a:pt x="70" y="44"/>
                  </a:cubicBezTo>
                  <a:cubicBezTo>
                    <a:pt x="70" y="42"/>
                    <a:pt x="70" y="39"/>
                    <a:pt x="68" y="38"/>
                  </a:cubicBezTo>
                  <a:cubicBezTo>
                    <a:pt x="66" y="37"/>
                    <a:pt x="65" y="37"/>
                    <a:pt x="63" y="36"/>
                  </a:cubicBezTo>
                  <a:cubicBezTo>
                    <a:pt x="65" y="35"/>
                    <a:pt x="67" y="33"/>
                    <a:pt x="70" y="31"/>
                  </a:cubicBezTo>
                  <a:cubicBezTo>
                    <a:pt x="73" y="29"/>
                    <a:pt x="74" y="24"/>
                    <a:pt x="70" y="22"/>
                  </a:cubicBezTo>
                  <a:cubicBezTo>
                    <a:pt x="67" y="21"/>
                    <a:pt x="62" y="19"/>
                    <a:pt x="58" y="19"/>
                  </a:cubicBezTo>
                  <a:cubicBezTo>
                    <a:pt x="55" y="18"/>
                    <a:pt x="50" y="17"/>
                    <a:pt x="46" y="17"/>
                  </a:cubicBezTo>
                  <a:cubicBezTo>
                    <a:pt x="47" y="15"/>
                    <a:pt x="49" y="13"/>
                    <a:pt x="50" y="11"/>
                  </a:cubicBezTo>
                  <a:cubicBezTo>
                    <a:pt x="51" y="7"/>
                    <a:pt x="46" y="2"/>
                    <a:pt x="42" y="5"/>
                  </a:cubicBezTo>
                  <a:cubicBezTo>
                    <a:pt x="38" y="7"/>
                    <a:pt x="35" y="11"/>
                    <a:pt x="32" y="14"/>
                  </a:cubicBezTo>
                  <a:cubicBezTo>
                    <a:pt x="33" y="11"/>
                    <a:pt x="32" y="7"/>
                    <a:pt x="29" y="3"/>
                  </a:cubicBezTo>
                  <a:cubicBezTo>
                    <a:pt x="26" y="0"/>
                    <a:pt x="19" y="2"/>
                    <a:pt x="19" y="7"/>
                  </a:cubicBezTo>
                  <a:cubicBezTo>
                    <a:pt x="19" y="11"/>
                    <a:pt x="20" y="15"/>
                    <a:pt x="20" y="19"/>
                  </a:cubicBezTo>
                  <a:cubicBezTo>
                    <a:pt x="20" y="20"/>
                    <a:pt x="20" y="20"/>
                    <a:pt x="20" y="20"/>
                  </a:cubicBezTo>
                  <a:cubicBezTo>
                    <a:pt x="20" y="20"/>
                    <a:pt x="20" y="20"/>
                    <a:pt x="20" y="20"/>
                  </a:cubicBezTo>
                  <a:cubicBezTo>
                    <a:pt x="17" y="16"/>
                    <a:pt x="14" y="15"/>
                    <a:pt x="9" y="14"/>
                  </a:cubicBezTo>
                  <a:cubicBezTo>
                    <a:pt x="6" y="14"/>
                    <a:pt x="4" y="17"/>
                    <a:pt x="4" y="19"/>
                  </a:cubicBezTo>
                  <a:cubicBezTo>
                    <a:pt x="3" y="24"/>
                    <a:pt x="5" y="28"/>
                    <a:pt x="7" y="31"/>
                  </a:cubicBezTo>
                  <a:cubicBezTo>
                    <a:pt x="4" y="34"/>
                    <a:pt x="2" y="37"/>
                    <a:pt x="1" y="41"/>
                  </a:cubicBezTo>
                  <a:cubicBezTo>
                    <a:pt x="0" y="44"/>
                    <a:pt x="1" y="48"/>
                    <a:pt x="4" y="49"/>
                  </a:cubicBezTo>
                  <a:cubicBezTo>
                    <a:pt x="8" y="50"/>
                    <a:pt x="11" y="50"/>
                    <a:pt x="15" y="48"/>
                  </a:cubicBezTo>
                  <a:cubicBezTo>
                    <a:pt x="13" y="51"/>
                    <a:pt x="11" y="53"/>
                    <a:pt x="9" y="55"/>
                  </a:cubicBezTo>
                  <a:cubicBezTo>
                    <a:pt x="5" y="58"/>
                    <a:pt x="9" y="65"/>
                    <a:pt x="14" y="64"/>
                  </a:cubicBezTo>
                  <a:cubicBezTo>
                    <a:pt x="17" y="64"/>
                    <a:pt x="19" y="63"/>
                    <a:pt x="21" y="61"/>
                  </a:cubicBezTo>
                  <a:cubicBezTo>
                    <a:pt x="21" y="63"/>
                    <a:pt x="21" y="64"/>
                    <a:pt x="21" y="65"/>
                  </a:cubicBezTo>
                  <a:cubicBezTo>
                    <a:pt x="21" y="68"/>
                    <a:pt x="23" y="71"/>
                    <a:pt x="26" y="70"/>
                  </a:cubicBezTo>
                  <a:cubicBezTo>
                    <a:pt x="28" y="69"/>
                    <a:pt x="30" y="69"/>
                    <a:pt x="31" y="68"/>
                  </a:cubicBezTo>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5"/>
            <p:cNvSpPr/>
            <p:nvPr/>
          </p:nvSpPr>
          <p:spPr bwMode="auto">
            <a:xfrm>
              <a:off x="10002838" y="2316163"/>
              <a:ext cx="71438" cy="101600"/>
            </a:xfrm>
            <a:custGeom>
              <a:avLst/>
              <a:gdLst>
                <a:gd name="T0" fmla="*/ 15 w 17"/>
                <a:gd name="T1" fmla="*/ 20 h 24"/>
                <a:gd name="T2" fmla="*/ 14 w 17"/>
                <a:gd name="T3" fmla="*/ 19 h 24"/>
                <a:gd name="T4" fmla="*/ 13 w 17"/>
                <a:gd name="T5" fmla="*/ 18 h 24"/>
                <a:gd name="T6" fmla="*/ 11 w 17"/>
                <a:gd name="T7" fmla="*/ 17 h 24"/>
                <a:gd name="T8" fmla="*/ 10 w 17"/>
                <a:gd name="T9" fmla="*/ 18 h 24"/>
                <a:gd name="T10" fmla="*/ 9 w 17"/>
                <a:gd name="T11" fmla="*/ 17 h 24"/>
                <a:gd name="T12" fmla="*/ 9 w 17"/>
                <a:gd name="T13" fmla="*/ 17 h 24"/>
                <a:gd name="T14" fmla="*/ 12 w 17"/>
                <a:gd name="T15" fmla="*/ 16 h 24"/>
                <a:gd name="T16" fmla="*/ 12 w 17"/>
                <a:gd name="T17" fmla="*/ 13 h 24"/>
                <a:gd name="T18" fmla="*/ 12 w 17"/>
                <a:gd name="T19" fmla="*/ 12 h 24"/>
                <a:gd name="T20" fmla="*/ 9 w 17"/>
                <a:gd name="T21" fmla="*/ 11 h 24"/>
                <a:gd name="T22" fmla="*/ 8 w 17"/>
                <a:gd name="T23" fmla="*/ 10 h 24"/>
                <a:gd name="T24" fmla="*/ 11 w 17"/>
                <a:gd name="T25" fmla="*/ 8 h 24"/>
                <a:gd name="T26" fmla="*/ 10 w 17"/>
                <a:gd name="T27" fmla="*/ 6 h 24"/>
                <a:gd name="T28" fmla="*/ 10 w 17"/>
                <a:gd name="T29" fmla="*/ 6 h 24"/>
                <a:gd name="T30" fmla="*/ 12 w 17"/>
                <a:gd name="T31" fmla="*/ 4 h 24"/>
                <a:gd name="T32" fmla="*/ 10 w 17"/>
                <a:gd name="T33" fmla="*/ 1 h 24"/>
                <a:gd name="T34" fmla="*/ 8 w 17"/>
                <a:gd name="T35" fmla="*/ 3 h 24"/>
                <a:gd name="T36" fmla="*/ 8 w 17"/>
                <a:gd name="T37" fmla="*/ 6 h 24"/>
                <a:gd name="T38" fmla="*/ 8 w 17"/>
                <a:gd name="T39" fmla="*/ 6 h 24"/>
                <a:gd name="T40" fmla="*/ 6 w 17"/>
                <a:gd name="T41" fmla="*/ 8 h 24"/>
                <a:gd name="T42" fmla="*/ 6 w 17"/>
                <a:gd name="T43" fmla="*/ 8 h 24"/>
                <a:gd name="T44" fmla="*/ 3 w 17"/>
                <a:gd name="T45" fmla="*/ 8 h 24"/>
                <a:gd name="T46" fmla="*/ 2 w 17"/>
                <a:gd name="T47" fmla="*/ 9 h 24"/>
                <a:gd name="T48" fmla="*/ 1 w 17"/>
                <a:gd name="T49" fmla="*/ 11 h 24"/>
                <a:gd name="T50" fmla="*/ 1 w 17"/>
                <a:gd name="T51" fmla="*/ 11 h 24"/>
                <a:gd name="T52" fmla="*/ 1 w 17"/>
                <a:gd name="T53" fmla="*/ 12 h 24"/>
                <a:gd name="T54" fmla="*/ 1 w 17"/>
                <a:gd name="T55" fmla="*/ 13 h 24"/>
                <a:gd name="T56" fmla="*/ 1 w 17"/>
                <a:gd name="T57" fmla="*/ 16 h 24"/>
                <a:gd name="T58" fmla="*/ 1 w 17"/>
                <a:gd name="T59" fmla="*/ 17 h 24"/>
                <a:gd name="T60" fmla="*/ 1 w 17"/>
                <a:gd name="T61" fmla="*/ 17 h 24"/>
                <a:gd name="T62" fmla="*/ 3 w 17"/>
                <a:gd name="T63" fmla="*/ 18 h 24"/>
                <a:gd name="T64" fmla="*/ 7 w 17"/>
                <a:gd name="T65" fmla="*/ 18 h 24"/>
                <a:gd name="T66" fmla="*/ 7 w 17"/>
                <a:gd name="T67" fmla="*/ 18 h 24"/>
                <a:gd name="T68" fmla="*/ 7 w 17"/>
                <a:gd name="T69" fmla="*/ 19 h 24"/>
                <a:gd name="T70" fmla="*/ 6 w 17"/>
                <a:gd name="T71" fmla="*/ 19 h 24"/>
                <a:gd name="T72" fmla="*/ 7 w 17"/>
                <a:gd name="T73" fmla="*/ 22 h 24"/>
                <a:gd name="T74" fmla="*/ 13 w 17"/>
                <a:gd name="T75" fmla="*/ 24 h 24"/>
                <a:gd name="T76" fmla="*/ 15 w 17"/>
                <a:gd name="T7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15" y="20"/>
                  </a:moveTo>
                  <a:cubicBezTo>
                    <a:pt x="15" y="20"/>
                    <a:pt x="14" y="19"/>
                    <a:pt x="14" y="19"/>
                  </a:cubicBezTo>
                  <a:cubicBezTo>
                    <a:pt x="14" y="19"/>
                    <a:pt x="14" y="18"/>
                    <a:pt x="13" y="18"/>
                  </a:cubicBezTo>
                  <a:cubicBezTo>
                    <a:pt x="12" y="17"/>
                    <a:pt x="11" y="17"/>
                    <a:pt x="11" y="17"/>
                  </a:cubicBezTo>
                  <a:cubicBezTo>
                    <a:pt x="10" y="17"/>
                    <a:pt x="10" y="17"/>
                    <a:pt x="10" y="18"/>
                  </a:cubicBezTo>
                  <a:cubicBezTo>
                    <a:pt x="9" y="17"/>
                    <a:pt x="9" y="17"/>
                    <a:pt x="9" y="17"/>
                  </a:cubicBezTo>
                  <a:cubicBezTo>
                    <a:pt x="9" y="17"/>
                    <a:pt x="9" y="17"/>
                    <a:pt x="9" y="17"/>
                  </a:cubicBezTo>
                  <a:cubicBezTo>
                    <a:pt x="11" y="17"/>
                    <a:pt x="11" y="17"/>
                    <a:pt x="12" y="16"/>
                  </a:cubicBezTo>
                  <a:cubicBezTo>
                    <a:pt x="14" y="15"/>
                    <a:pt x="13" y="13"/>
                    <a:pt x="12" y="13"/>
                  </a:cubicBezTo>
                  <a:cubicBezTo>
                    <a:pt x="12" y="12"/>
                    <a:pt x="12" y="12"/>
                    <a:pt x="12" y="12"/>
                  </a:cubicBezTo>
                  <a:cubicBezTo>
                    <a:pt x="12" y="11"/>
                    <a:pt x="10" y="10"/>
                    <a:pt x="9" y="11"/>
                  </a:cubicBezTo>
                  <a:cubicBezTo>
                    <a:pt x="8" y="10"/>
                    <a:pt x="8" y="10"/>
                    <a:pt x="8" y="10"/>
                  </a:cubicBezTo>
                  <a:cubicBezTo>
                    <a:pt x="10" y="11"/>
                    <a:pt x="11" y="10"/>
                    <a:pt x="11" y="8"/>
                  </a:cubicBezTo>
                  <a:cubicBezTo>
                    <a:pt x="11" y="7"/>
                    <a:pt x="11" y="6"/>
                    <a:pt x="10" y="6"/>
                  </a:cubicBezTo>
                  <a:cubicBezTo>
                    <a:pt x="10" y="6"/>
                    <a:pt x="10" y="6"/>
                    <a:pt x="10" y="6"/>
                  </a:cubicBezTo>
                  <a:cubicBezTo>
                    <a:pt x="11" y="5"/>
                    <a:pt x="11" y="4"/>
                    <a:pt x="12" y="4"/>
                  </a:cubicBezTo>
                  <a:cubicBezTo>
                    <a:pt x="13" y="2"/>
                    <a:pt x="11" y="0"/>
                    <a:pt x="10" y="1"/>
                  </a:cubicBezTo>
                  <a:cubicBezTo>
                    <a:pt x="9" y="2"/>
                    <a:pt x="9" y="2"/>
                    <a:pt x="8" y="3"/>
                  </a:cubicBezTo>
                  <a:cubicBezTo>
                    <a:pt x="7" y="4"/>
                    <a:pt x="8" y="5"/>
                    <a:pt x="8" y="6"/>
                  </a:cubicBezTo>
                  <a:cubicBezTo>
                    <a:pt x="8" y="6"/>
                    <a:pt x="8" y="6"/>
                    <a:pt x="8" y="6"/>
                  </a:cubicBezTo>
                  <a:cubicBezTo>
                    <a:pt x="7" y="6"/>
                    <a:pt x="6" y="7"/>
                    <a:pt x="6" y="8"/>
                  </a:cubicBezTo>
                  <a:cubicBezTo>
                    <a:pt x="6" y="8"/>
                    <a:pt x="6" y="8"/>
                    <a:pt x="6" y="8"/>
                  </a:cubicBezTo>
                  <a:cubicBezTo>
                    <a:pt x="6" y="6"/>
                    <a:pt x="3" y="6"/>
                    <a:pt x="3" y="8"/>
                  </a:cubicBezTo>
                  <a:cubicBezTo>
                    <a:pt x="3" y="8"/>
                    <a:pt x="3" y="9"/>
                    <a:pt x="2" y="9"/>
                  </a:cubicBezTo>
                  <a:cubicBezTo>
                    <a:pt x="2" y="9"/>
                    <a:pt x="1" y="10"/>
                    <a:pt x="1" y="11"/>
                  </a:cubicBezTo>
                  <a:cubicBezTo>
                    <a:pt x="1" y="11"/>
                    <a:pt x="1" y="11"/>
                    <a:pt x="1" y="11"/>
                  </a:cubicBezTo>
                  <a:cubicBezTo>
                    <a:pt x="1" y="12"/>
                    <a:pt x="1" y="12"/>
                    <a:pt x="1" y="12"/>
                  </a:cubicBezTo>
                  <a:cubicBezTo>
                    <a:pt x="0" y="12"/>
                    <a:pt x="0" y="13"/>
                    <a:pt x="1" y="13"/>
                  </a:cubicBezTo>
                  <a:cubicBezTo>
                    <a:pt x="0" y="14"/>
                    <a:pt x="0" y="16"/>
                    <a:pt x="1" y="16"/>
                  </a:cubicBezTo>
                  <a:cubicBezTo>
                    <a:pt x="1" y="17"/>
                    <a:pt x="1" y="17"/>
                    <a:pt x="1" y="17"/>
                  </a:cubicBezTo>
                  <a:cubicBezTo>
                    <a:pt x="1" y="17"/>
                    <a:pt x="1" y="17"/>
                    <a:pt x="1" y="17"/>
                  </a:cubicBezTo>
                  <a:cubicBezTo>
                    <a:pt x="2" y="17"/>
                    <a:pt x="2" y="18"/>
                    <a:pt x="3" y="18"/>
                  </a:cubicBezTo>
                  <a:cubicBezTo>
                    <a:pt x="4" y="18"/>
                    <a:pt x="5" y="18"/>
                    <a:pt x="7" y="18"/>
                  </a:cubicBezTo>
                  <a:cubicBezTo>
                    <a:pt x="7" y="18"/>
                    <a:pt x="7" y="18"/>
                    <a:pt x="7" y="18"/>
                  </a:cubicBezTo>
                  <a:cubicBezTo>
                    <a:pt x="7" y="18"/>
                    <a:pt x="7" y="19"/>
                    <a:pt x="7" y="19"/>
                  </a:cubicBezTo>
                  <a:cubicBezTo>
                    <a:pt x="6" y="19"/>
                    <a:pt x="6" y="19"/>
                    <a:pt x="6" y="19"/>
                  </a:cubicBezTo>
                  <a:cubicBezTo>
                    <a:pt x="5" y="20"/>
                    <a:pt x="6" y="22"/>
                    <a:pt x="7" y="22"/>
                  </a:cubicBezTo>
                  <a:cubicBezTo>
                    <a:pt x="8" y="24"/>
                    <a:pt x="11" y="23"/>
                    <a:pt x="13" y="24"/>
                  </a:cubicBezTo>
                  <a:cubicBezTo>
                    <a:pt x="15" y="24"/>
                    <a:pt x="17" y="21"/>
                    <a:pt x="15"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6"/>
            <p:cNvSpPr/>
            <p:nvPr/>
          </p:nvSpPr>
          <p:spPr bwMode="auto">
            <a:xfrm>
              <a:off x="9972675" y="2286001"/>
              <a:ext cx="60325" cy="71438"/>
            </a:xfrm>
            <a:custGeom>
              <a:avLst/>
              <a:gdLst>
                <a:gd name="T0" fmla="*/ 7 w 14"/>
                <a:gd name="T1" fmla="*/ 17 h 17"/>
                <a:gd name="T2" fmla="*/ 8 w 14"/>
                <a:gd name="T3" fmla="*/ 16 h 17"/>
                <a:gd name="T4" fmla="*/ 8 w 14"/>
                <a:gd name="T5" fmla="*/ 16 h 17"/>
                <a:gd name="T6" fmla="*/ 10 w 14"/>
                <a:gd name="T7" fmla="*/ 15 h 17"/>
                <a:gd name="T8" fmla="*/ 11 w 14"/>
                <a:gd name="T9" fmla="*/ 13 h 17"/>
                <a:gd name="T10" fmla="*/ 14 w 14"/>
                <a:gd name="T11" fmla="*/ 11 h 17"/>
                <a:gd name="T12" fmla="*/ 12 w 14"/>
                <a:gd name="T13" fmla="*/ 8 h 17"/>
                <a:gd name="T14" fmla="*/ 10 w 14"/>
                <a:gd name="T15" fmla="*/ 5 h 17"/>
                <a:gd name="T16" fmla="*/ 6 w 14"/>
                <a:gd name="T17" fmla="*/ 8 h 17"/>
                <a:gd name="T18" fmla="*/ 6 w 14"/>
                <a:gd name="T19" fmla="*/ 8 h 17"/>
                <a:gd name="T20" fmla="*/ 6 w 14"/>
                <a:gd name="T21" fmla="*/ 7 h 17"/>
                <a:gd name="T22" fmla="*/ 5 w 14"/>
                <a:gd name="T23" fmla="*/ 5 h 17"/>
                <a:gd name="T24" fmla="*/ 5 w 14"/>
                <a:gd name="T25" fmla="*/ 5 h 17"/>
                <a:gd name="T26" fmla="*/ 5 w 14"/>
                <a:gd name="T27" fmla="*/ 5 h 17"/>
                <a:gd name="T28" fmla="*/ 5 w 14"/>
                <a:gd name="T29" fmla="*/ 3 h 17"/>
                <a:gd name="T30" fmla="*/ 1 w 14"/>
                <a:gd name="T31" fmla="*/ 3 h 17"/>
                <a:gd name="T32" fmla="*/ 1 w 14"/>
                <a:gd name="T33" fmla="*/ 3 h 17"/>
                <a:gd name="T34" fmla="*/ 1 w 14"/>
                <a:gd name="T35" fmla="*/ 3 h 17"/>
                <a:gd name="T36" fmla="*/ 0 w 14"/>
                <a:gd name="T37" fmla="*/ 5 h 17"/>
                <a:gd name="T38" fmla="*/ 2 w 14"/>
                <a:gd name="T39" fmla="*/ 7 h 17"/>
                <a:gd name="T40" fmla="*/ 3 w 14"/>
                <a:gd name="T41" fmla="*/ 8 h 17"/>
                <a:gd name="T42" fmla="*/ 3 w 14"/>
                <a:gd name="T43" fmla="*/ 9 h 17"/>
                <a:gd name="T44" fmla="*/ 2 w 14"/>
                <a:gd name="T45" fmla="*/ 10 h 17"/>
                <a:gd name="T46" fmla="*/ 3 w 14"/>
                <a:gd name="T47" fmla="*/ 12 h 17"/>
                <a:gd name="T48" fmla="*/ 3 w 14"/>
                <a:gd name="T49" fmla="*/ 12 h 17"/>
                <a:gd name="T50" fmla="*/ 4 w 14"/>
                <a:gd name="T51" fmla="*/ 16 h 17"/>
                <a:gd name="T52" fmla="*/ 6 w 14"/>
                <a:gd name="T53" fmla="*/ 16 h 17"/>
                <a:gd name="T54" fmla="*/ 6 w 14"/>
                <a:gd name="T55" fmla="*/ 16 h 17"/>
                <a:gd name="T56" fmla="*/ 6 w 14"/>
                <a:gd name="T57" fmla="*/ 17 h 17"/>
                <a:gd name="T58" fmla="*/ 7 w 14"/>
                <a:gd name="T5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7">
                  <a:moveTo>
                    <a:pt x="7" y="17"/>
                  </a:moveTo>
                  <a:cubicBezTo>
                    <a:pt x="7" y="17"/>
                    <a:pt x="8" y="17"/>
                    <a:pt x="8" y="16"/>
                  </a:cubicBezTo>
                  <a:cubicBezTo>
                    <a:pt x="8" y="16"/>
                    <a:pt x="8" y="16"/>
                    <a:pt x="8" y="16"/>
                  </a:cubicBezTo>
                  <a:cubicBezTo>
                    <a:pt x="9" y="16"/>
                    <a:pt x="10" y="15"/>
                    <a:pt x="10" y="15"/>
                  </a:cubicBezTo>
                  <a:cubicBezTo>
                    <a:pt x="10" y="14"/>
                    <a:pt x="11" y="13"/>
                    <a:pt x="11" y="13"/>
                  </a:cubicBezTo>
                  <a:cubicBezTo>
                    <a:pt x="13" y="13"/>
                    <a:pt x="14" y="12"/>
                    <a:pt x="14" y="11"/>
                  </a:cubicBezTo>
                  <a:cubicBezTo>
                    <a:pt x="14" y="9"/>
                    <a:pt x="13" y="8"/>
                    <a:pt x="12" y="8"/>
                  </a:cubicBezTo>
                  <a:cubicBezTo>
                    <a:pt x="12" y="7"/>
                    <a:pt x="11" y="5"/>
                    <a:pt x="10" y="5"/>
                  </a:cubicBezTo>
                  <a:cubicBezTo>
                    <a:pt x="8" y="5"/>
                    <a:pt x="7" y="6"/>
                    <a:pt x="6" y="8"/>
                  </a:cubicBezTo>
                  <a:cubicBezTo>
                    <a:pt x="6" y="8"/>
                    <a:pt x="6" y="8"/>
                    <a:pt x="6" y="8"/>
                  </a:cubicBezTo>
                  <a:cubicBezTo>
                    <a:pt x="6" y="7"/>
                    <a:pt x="6" y="7"/>
                    <a:pt x="6" y="7"/>
                  </a:cubicBezTo>
                  <a:cubicBezTo>
                    <a:pt x="6" y="6"/>
                    <a:pt x="6" y="6"/>
                    <a:pt x="5" y="5"/>
                  </a:cubicBezTo>
                  <a:cubicBezTo>
                    <a:pt x="5" y="5"/>
                    <a:pt x="5" y="5"/>
                    <a:pt x="5" y="5"/>
                  </a:cubicBezTo>
                  <a:cubicBezTo>
                    <a:pt x="5" y="5"/>
                    <a:pt x="5" y="5"/>
                    <a:pt x="5" y="5"/>
                  </a:cubicBezTo>
                  <a:cubicBezTo>
                    <a:pt x="5" y="5"/>
                    <a:pt x="5" y="4"/>
                    <a:pt x="5" y="3"/>
                  </a:cubicBezTo>
                  <a:cubicBezTo>
                    <a:pt x="6" y="1"/>
                    <a:pt x="2" y="0"/>
                    <a:pt x="1" y="3"/>
                  </a:cubicBezTo>
                  <a:cubicBezTo>
                    <a:pt x="1" y="3"/>
                    <a:pt x="1" y="3"/>
                    <a:pt x="1" y="3"/>
                  </a:cubicBezTo>
                  <a:cubicBezTo>
                    <a:pt x="1" y="3"/>
                    <a:pt x="1" y="3"/>
                    <a:pt x="1" y="3"/>
                  </a:cubicBezTo>
                  <a:cubicBezTo>
                    <a:pt x="0" y="4"/>
                    <a:pt x="0" y="4"/>
                    <a:pt x="0" y="5"/>
                  </a:cubicBezTo>
                  <a:cubicBezTo>
                    <a:pt x="0" y="6"/>
                    <a:pt x="1" y="7"/>
                    <a:pt x="2" y="7"/>
                  </a:cubicBezTo>
                  <a:cubicBezTo>
                    <a:pt x="2" y="7"/>
                    <a:pt x="2" y="8"/>
                    <a:pt x="3" y="8"/>
                  </a:cubicBezTo>
                  <a:cubicBezTo>
                    <a:pt x="3" y="9"/>
                    <a:pt x="3" y="9"/>
                    <a:pt x="3" y="9"/>
                  </a:cubicBezTo>
                  <a:cubicBezTo>
                    <a:pt x="2" y="9"/>
                    <a:pt x="2" y="9"/>
                    <a:pt x="2" y="10"/>
                  </a:cubicBezTo>
                  <a:cubicBezTo>
                    <a:pt x="2" y="11"/>
                    <a:pt x="3" y="12"/>
                    <a:pt x="3" y="12"/>
                  </a:cubicBezTo>
                  <a:cubicBezTo>
                    <a:pt x="3" y="12"/>
                    <a:pt x="3" y="12"/>
                    <a:pt x="3" y="12"/>
                  </a:cubicBezTo>
                  <a:cubicBezTo>
                    <a:pt x="1" y="12"/>
                    <a:pt x="2" y="16"/>
                    <a:pt x="4" y="16"/>
                  </a:cubicBezTo>
                  <a:cubicBezTo>
                    <a:pt x="4" y="16"/>
                    <a:pt x="6" y="16"/>
                    <a:pt x="6" y="16"/>
                  </a:cubicBezTo>
                  <a:cubicBezTo>
                    <a:pt x="6" y="16"/>
                    <a:pt x="6" y="16"/>
                    <a:pt x="6" y="16"/>
                  </a:cubicBezTo>
                  <a:cubicBezTo>
                    <a:pt x="6" y="17"/>
                    <a:pt x="6" y="17"/>
                    <a:pt x="6" y="17"/>
                  </a:cubicBezTo>
                  <a:cubicBezTo>
                    <a:pt x="6" y="17"/>
                    <a:pt x="6" y="17"/>
                    <a:pt x="7"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7"/>
            <p:cNvSpPr/>
            <p:nvPr/>
          </p:nvSpPr>
          <p:spPr bwMode="auto">
            <a:xfrm>
              <a:off x="9866313" y="2447926"/>
              <a:ext cx="255588" cy="261938"/>
            </a:xfrm>
            <a:custGeom>
              <a:avLst/>
              <a:gdLst>
                <a:gd name="T0" fmla="*/ 17 w 60"/>
                <a:gd name="T1" fmla="*/ 61 h 62"/>
                <a:gd name="T2" fmla="*/ 30 w 60"/>
                <a:gd name="T3" fmla="*/ 53 h 62"/>
                <a:gd name="T4" fmla="*/ 34 w 60"/>
                <a:gd name="T5" fmla="*/ 46 h 62"/>
                <a:gd name="T6" fmla="*/ 34 w 60"/>
                <a:gd name="T7" fmla="*/ 47 h 62"/>
                <a:gd name="T8" fmla="*/ 38 w 60"/>
                <a:gd name="T9" fmla="*/ 53 h 62"/>
                <a:gd name="T10" fmla="*/ 51 w 60"/>
                <a:gd name="T11" fmla="*/ 53 h 62"/>
                <a:gd name="T12" fmla="*/ 50 w 60"/>
                <a:gd name="T13" fmla="*/ 40 h 62"/>
                <a:gd name="T14" fmla="*/ 43 w 60"/>
                <a:gd name="T15" fmla="*/ 34 h 62"/>
                <a:gd name="T16" fmla="*/ 43 w 60"/>
                <a:gd name="T17" fmla="*/ 34 h 62"/>
                <a:gd name="T18" fmla="*/ 51 w 60"/>
                <a:gd name="T19" fmla="*/ 31 h 62"/>
                <a:gd name="T20" fmla="*/ 60 w 60"/>
                <a:gd name="T21" fmla="*/ 19 h 62"/>
                <a:gd name="T22" fmla="*/ 48 w 60"/>
                <a:gd name="T23" fmla="*/ 9 h 62"/>
                <a:gd name="T24" fmla="*/ 41 w 60"/>
                <a:gd name="T25" fmla="*/ 14 h 62"/>
                <a:gd name="T26" fmla="*/ 39 w 60"/>
                <a:gd name="T27" fmla="*/ 15 h 62"/>
                <a:gd name="T28" fmla="*/ 38 w 60"/>
                <a:gd name="T29" fmla="*/ 9 h 62"/>
                <a:gd name="T30" fmla="*/ 29 w 60"/>
                <a:gd name="T31" fmla="*/ 0 h 62"/>
                <a:gd name="T32" fmla="*/ 21 w 60"/>
                <a:gd name="T33" fmla="*/ 11 h 62"/>
                <a:gd name="T34" fmla="*/ 22 w 60"/>
                <a:gd name="T35" fmla="*/ 18 h 62"/>
                <a:gd name="T36" fmla="*/ 22 w 60"/>
                <a:gd name="T37" fmla="*/ 18 h 62"/>
                <a:gd name="T38" fmla="*/ 12 w 60"/>
                <a:gd name="T39" fmla="*/ 16 h 62"/>
                <a:gd name="T40" fmla="*/ 0 w 60"/>
                <a:gd name="T41" fmla="*/ 26 h 62"/>
                <a:gd name="T42" fmla="*/ 10 w 60"/>
                <a:gd name="T43" fmla="*/ 37 h 62"/>
                <a:gd name="T44" fmla="*/ 17 w 60"/>
                <a:gd name="T45" fmla="*/ 38 h 62"/>
                <a:gd name="T46" fmla="*/ 12 w 60"/>
                <a:gd name="T47" fmla="*/ 46 h 62"/>
                <a:gd name="T48" fmla="*/ 17 w 60"/>
                <a:gd name="T49"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62">
                  <a:moveTo>
                    <a:pt x="17" y="61"/>
                  </a:moveTo>
                  <a:cubicBezTo>
                    <a:pt x="23" y="62"/>
                    <a:pt x="28" y="57"/>
                    <a:pt x="30" y="53"/>
                  </a:cubicBezTo>
                  <a:cubicBezTo>
                    <a:pt x="31" y="51"/>
                    <a:pt x="33" y="48"/>
                    <a:pt x="34" y="46"/>
                  </a:cubicBezTo>
                  <a:cubicBezTo>
                    <a:pt x="34" y="47"/>
                    <a:pt x="34" y="47"/>
                    <a:pt x="34" y="47"/>
                  </a:cubicBezTo>
                  <a:cubicBezTo>
                    <a:pt x="35" y="49"/>
                    <a:pt x="36" y="51"/>
                    <a:pt x="38" y="53"/>
                  </a:cubicBezTo>
                  <a:cubicBezTo>
                    <a:pt x="42" y="56"/>
                    <a:pt x="47" y="57"/>
                    <a:pt x="51" y="53"/>
                  </a:cubicBezTo>
                  <a:cubicBezTo>
                    <a:pt x="54" y="49"/>
                    <a:pt x="53" y="44"/>
                    <a:pt x="50" y="40"/>
                  </a:cubicBezTo>
                  <a:cubicBezTo>
                    <a:pt x="48" y="38"/>
                    <a:pt x="46" y="36"/>
                    <a:pt x="43" y="34"/>
                  </a:cubicBezTo>
                  <a:cubicBezTo>
                    <a:pt x="43" y="34"/>
                    <a:pt x="43" y="34"/>
                    <a:pt x="43" y="34"/>
                  </a:cubicBezTo>
                  <a:cubicBezTo>
                    <a:pt x="46" y="33"/>
                    <a:pt x="49" y="32"/>
                    <a:pt x="51" y="31"/>
                  </a:cubicBezTo>
                  <a:cubicBezTo>
                    <a:pt x="55" y="28"/>
                    <a:pt x="60" y="24"/>
                    <a:pt x="60" y="19"/>
                  </a:cubicBezTo>
                  <a:cubicBezTo>
                    <a:pt x="60" y="13"/>
                    <a:pt x="54" y="8"/>
                    <a:pt x="48" y="9"/>
                  </a:cubicBezTo>
                  <a:cubicBezTo>
                    <a:pt x="45" y="10"/>
                    <a:pt x="43" y="12"/>
                    <a:pt x="41" y="14"/>
                  </a:cubicBezTo>
                  <a:cubicBezTo>
                    <a:pt x="40" y="14"/>
                    <a:pt x="40" y="15"/>
                    <a:pt x="39" y="15"/>
                  </a:cubicBezTo>
                  <a:cubicBezTo>
                    <a:pt x="39" y="13"/>
                    <a:pt x="39" y="11"/>
                    <a:pt x="38" y="9"/>
                  </a:cubicBezTo>
                  <a:cubicBezTo>
                    <a:pt x="37" y="4"/>
                    <a:pt x="34" y="0"/>
                    <a:pt x="29" y="0"/>
                  </a:cubicBezTo>
                  <a:cubicBezTo>
                    <a:pt x="24" y="1"/>
                    <a:pt x="20" y="6"/>
                    <a:pt x="21" y="11"/>
                  </a:cubicBezTo>
                  <a:cubicBezTo>
                    <a:pt x="21" y="13"/>
                    <a:pt x="21" y="17"/>
                    <a:pt x="22" y="18"/>
                  </a:cubicBezTo>
                  <a:cubicBezTo>
                    <a:pt x="22" y="18"/>
                    <a:pt x="22" y="18"/>
                    <a:pt x="22" y="18"/>
                  </a:cubicBezTo>
                  <a:cubicBezTo>
                    <a:pt x="19" y="17"/>
                    <a:pt x="15" y="16"/>
                    <a:pt x="12" y="16"/>
                  </a:cubicBezTo>
                  <a:cubicBezTo>
                    <a:pt x="6" y="16"/>
                    <a:pt x="0" y="19"/>
                    <a:pt x="0" y="26"/>
                  </a:cubicBezTo>
                  <a:cubicBezTo>
                    <a:pt x="0" y="31"/>
                    <a:pt x="6" y="35"/>
                    <a:pt x="10" y="37"/>
                  </a:cubicBezTo>
                  <a:cubicBezTo>
                    <a:pt x="12" y="37"/>
                    <a:pt x="15" y="38"/>
                    <a:pt x="17" y="38"/>
                  </a:cubicBezTo>
                  <a:cubicBezTo>
                    <a:pt x="15" y="40"/>
                    <a:pt x="13" y="43"/>
                    <a:pt x="12" y="46"/>
                  </a:cubicBezTo>
                  <a:cubicBezTo>
                    <a:pt x="10" y="52"/>
                    <a:pt x="11" y="59"/>
                    <a:pt x="17" y="6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8"/>
            <p:cNvSpPr/>
            <p:nvPr/>
          </p:nvSpPr>
          <p:spPr bwMode="auto">
            <a:xfrm>
              <a:off x="9982200" y="2540001"/>
              <a:ext cx="50800" cy="60325"/>
            </a:xfrm>
            <a:custGeom>
              <a:avLst/>
              <a:gdLst>
                <a:gd name="T0" fmla="*/ 1 w 12"/>
                <a:gd name="T1" fmla="*/ 6 h 14"/>
                <a:gd name="T2" fmla="*/ 9 w 12"/>
                <a:gd name="T3" fmla="*/ 3 h 14"/>
                <a:gd name="T4" fmla="*/ 9 w 12"/>
                <a:gd name="T5" fmla="*/ 3 h 14"/>
                <a:gd name="T6" fmla="*/ 11 w 12"/>
                <a:gd name="T7" fmla="*/ 7 h 14"/>
                <a:gd name="T8" fmla="*/ 4 w 12"/>
                <a:gd name="T9" fmla="*/ 13 h 14"/>
                <a:gd name="T10" fmla="*/ 1 w 12"/>
                <a:gd name="T11" fmla="*/ 6 h 14"/>
              </a:gdLst>
              <a:ahLst/>
              <a:cxnLst>
                <a:cxn ang="0">
                  <a:pos x="T0" y="T1"/>
                </a:cxn>
                <a:cxn ang="0">
                  <a:pos x="T2" y="T3"/>
                </a:cxn>
                <a:cxn ang="0">
                  <a:pos x="T4" y="T5"/>
                </a:cxn>
                <a:cxn ang="0">
                  <a:pos x="T6" y="T7"/>
                </a:cxn>
                <a:cxn ang="0">
                  <a:pos x="T8" y="T9"/>
                </a:cxn>
                <a:cxn ang="0">
                  <a:pos x="T10" y="T11"/>
                </a:cxn>
              </a:cxnLst>
              <a:rect l="0" t="0" r="r" b="b"/>
              <a:pathLst>
                <a:path w="12" h="14">
                  <a:moveTo>
                    <a:pt x="1" y="6"/>
                  </a:moveTo>
                  <a:cubicBezTo>
                    <a:pt x="2" y="3"/>
                    <a:pt x="6" y="0"/>
                    <a:pt x="9" y="3"/>
                  </a:cubicBezTo>
                  <a:cubicBezTo>
                    <a:pt x="9" y="3"/>
                    <a:pt x="9" y="3"/>
                    <a:pt x="9" y="3"/>
                  </a:cubicBezTo>
                  <a:cubicBezTo>
                    <a:pt x="10" y="4"/>
                    <a:pt x="11" y="5"/>
                    <a:pt x="11" y="7"/>
                  </a:cubicBezTo>
                  <a:cubicBezTo>
                    <a:pt x="12" y="11"/>
                    <a:pt x="8" y="14"/>
                    <a:pt x="4" y="13"/>
                  </a:cubicBezTo>
                  <a:cubicBezTo>
                    <a:pt x="1" y="13"/>
                    <a:pt x="0" y="9"/>
                    <a:pt x="1" y="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9"/>
            <p:cNvSpPr/>
            <p:nvPr/>
          </p:nvSpPr>
          <p:spPr bwMode="auto">
            <a:xfrm>
              <a:off x="9621838" y="2238376"/>
              <a:ext cx="317500" cy="336550"/>
            </a:xfrm>
            <a:custGeom>
              <a:avLst/>
              <a:gdLst>
                <a:gd name="T0" fmla="*/ 30 w 75"/>
                <a:gd name="T1" fmla="*/ 4 h 79"/>
                <a:gd name="T2" fmla="*/ 39 w 75"/>
                <a:gd name="T3" fmla="*/ 4 h 79"/>
                <a:gd name="T4" fmla="*/ 41 w 75"/>
                <a:gd name="T5" fmla="*/ 3 h 79"/>
                <a:gd name="T6" fmla="*/ 47 w 75"/>
                <a:gd name="T7" fmla="*/ 3 h 79"/>
                <a:gd name="T8" fmla="*/ 52 w 75"/>
                <a:gd name="T9" fmla="*/ 9 h 79"/>
                <a:gd name="T10" fmla="*/ 53 w 75"/>
                <a:gd name="T11" fmla="*/ 9 h 79"/>
                <a:gd name="T12" fmla="*/ 63 w 75"/>
                <a:gd name="T13" fmla="*/ 15 h 79"/>
                <a:gd name="T14" fmla="*/ 63 w 75"/>
                <a:gd name="T15" fmla="*/ 18 h 79"/>
                <a:gd name="T16" fmla="*/ 63 w 75"/>
                <a:gd name="T17" fmla="*/ 19 h 79"/>
                <a:gd name="T18" fmla="*/ 70 w 75"/>
                <a:gd name="T19" fmla="*/ 25 h 79"/>
                <a:gd name="T20" fmla="*/ 69 w 75"/>
                <a:gd name="T21" fmla="*/ 30 h 79"/>
                <a:gd name="T22" fmla="*/ 74 w 75"/>
                <a:gd name="T23" fmla="*/ 36 h 79"/>
                <a:gd name="T24" fmla="*/ 69 w 75"/>
                <a:gd name="T25" fmla="*/ 45 h 79"/>
                <a:gd name="T26" fmla="*/ 73 w 75"/>
                <a:gd name="T27" fmla="*/ 50 h 79"/>
                <a:gd name="T28" fmla="*/ 66 w 75"/>
                <a:gd name="T29" fmla="*/ 62 h 79"/>
                <a:gd name="T30" fmla="*/ 66 w 75"/>
                <a:gd name="T31" fmla="*/ 62 h 79"/>
                <a:gd name="T32" fmla="*/ 51 w 75"/>
                <a:gd name="T33" fmla="*/ 71 h 79"/>
                <a:gd name="T34" fmla="*/ 36 w 75"/>
                <a:gd name="T35" fmla="*/ 73 h 79"/>
                <a:gd name="T36" fmla="*/ 35 w 75"/>
                <a:gd name="T37" fmla="*/ 74 h 79"/>
                <a:gd name="T38" fmla="*/ 28 w 75"/>
                <a:gd name="T39" fmla="*/ 71 h 79"/>
                <a:gd name="T40" fmla="*/ 18 w 75"/>
                <a:gd name="T41" fmla="*/ 67 h 79"/>
                <a:gd name="T42" fmla="*/ 18 w 75"/>
                <a:gd name="T43" fmla="*/ 66 h 79"/>
                <a:gd name="T44" fmla="*/ 9 w 75"/>
                <a:gd name="T45" fmla="*/ 60 h 79"/>
                <a:gd name="T46" fmla="*/ 8 w 75"/>
                <a:gd name="T47" fmla="*/ 58 h 79"/>
                <a:gd name="T48" fmla="*/ 2 w 75"/>
                <a:gd name="T49" fmla="*/ 52 h 79"/>
                <a:gd name="T50" fmla="*/ 4 w 75"/>
                <a:gd name="T51" fmla="*/ 44 h 79"/>
                <a:gd name="T52" fmla="*/ 1 w 75"/>
                <a:gd name="T53" fmla="*/ 40 h 79"/>
                <a:gd name="T54" fmla="*/ 5 w 75"/>
                <a:gd name="T55" fmla="*/ 32 h 79"/>
                <a:gd name="T56" fmla="*/ 1 w 75"/>
                <a:gd name="T57" fmla="*/ 27 h 79"/>
                <a:gd name="T58" fmla="*/ 7 w 75"/>
                <a:gd name="T59" fmla="*/ 18 h 79"/>
                <a:gd name="T60" fmla="*/ 6 w 75"/>
                <a:gd name="T61" fmla="*/ 16 h 79"/>
                <a:gd name="T62" fmla="*/ 16 w 75"/>
                <a:gd name="T63" fmla="*/ 6 h 79"/>
                <a:gd name="T64" fmla="*/ 30 w 75"/>
                <a:gd name="T65" fmla="*/ 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5" h="79">
                  <a:moveTo>
                    <a:pt x="30" y="4"/>
                  </a:moveTo>
                  <a:cubicBezTo>
                    <a:pt x="33" y="2"/>
                    <a:pt x="36" y="2"/>
                    <a:pt x="39" y="4"/>
                  </a:cubicBezTo>
                  <a:cubicBezTo>
                    <a:pt x="39" y="4"/>
                    <a:pt x="40" y="4"/>
                    <a:pt x="41" y="3"/>
                  </a:cubicBezTo>
                  <a:cubicBezTo>
                    <a:pt x="43" y="2"/>
                    <a:pt x="45" y="3"/>
                    <a:pt x="47" y="3"/>
                  </a:cubicBezTo>
                  <a:cubicBezTo>
                    <a:pt x="49" y="4"/>
                    <a:pt x="52" y="6"/>
                    <a:pt x="52" y="9"/>
                  </a:cubicBezTo>
                  <a:cubicBezTo>
                    <a:pt x="53" y="9"/>
                    <a:pt x="53" y="9"/>
                    <a:pt x="53" y="9"/>
                  </a:cubicBezTo>
                  <a:cubicBezTo>
                    <a:pt x="57" y="8"/>
                    <a:pt x="61" y="9"/>
                    <a:pt x="63" y="15"/>
                  </a:cubicBezTo>
                  <a:cubicBezTo>
                    <a:pt x="63" y="16"/>
                    <a:pt x="63" y="17"/>
                    <a:pt x="63" y="18"/>
                  </a:cubicBezTo>
                  <a:cubicBezTo>
                    <a:pt x="63" y="19"/>
                    <a:pt x="63" y="19"/>
                    <a:pt x="63" y="19"/>
                  </a:cubicBezTo>
                  <a:cubicBezTo>
                    <a:pt x="66" y="19"/>
                    <a:pt x="69" y="22"/>
                    <a:pt x="70" y="25"/>
                  </a:cubicBezTo>
                  <a:cubicBezTo>
                    <a:pt x="70" y="26"/>
                    <a:pt x="70" y="28"/>
                    <a:pt x="69" y="30"/>
                  </a:cubicBezTo>
                  <a:cubicBezTo>
                    <a:pt x="72" y="31"/>
                    <a:pt x="74" y="33"/>
                    <a:pt x="74" y="36"/>
                  </a:cubicBezTo>
                  <a:cubicBezTo>
                    <a:pt x="75" y="40"/>
                    <a:pt x="73" y="44"/>
                    <a:pt x="69" y="45"/>
                  </a:cubicBezTo>
                  <a:cubicBezTo>
                    <a:pt x="71" y="46"/>
                    <a:pt x="72" y="48"/>
                    <a:pt x="73" y="50"/>
                  </a:cubicBezTo>
                  <a:cubicBezTo>
                    <a:pt x="74" y="56"/>
                    <a:pt x="70" y="60"/>
                    <a:pt x="66" y="62"/>
                  </a:cubicBezTo>
                  <a:cubicBezTo>
                    <a:pt x="66" y="62"/>
                    <a:pt x="66" y="62"/>
                    <a:pt x="66" y="62"/>
                  </a:cubicBezTo>
                  <a:cubicBezTo>
                    <a:pt x="68" y="72"/>
                    <a:pt x="56" y="77"/>
                    <a:pt x="51" y="71"/>
                  </a:cubicBezTo>
                  <a:cubicBezTo>
                    <a:pt x="49" y="77"/>
                    <a:pt x="40" y="79"/>
                    <a:pt x="36" y="73"/>
                  </a:cubicBezTo>
                  <a:cubicBezTo>
                    <a:pt x="36" y="73"/>
                    <a:pt x="35" y="74"/>
                    <a:pt x="35" y="74"/>
                  </a:cubicBezTo>
                  <a:cubicBezTo>
                    <a:pt x="32" y="74"/>
                    <a:pt x="29" y="73"/>
                    <a:pt x="28" y="71"/>
                  </a:cubicBezTo>
                  <a:cubicBezTo>
                    <a:pt x="24" y="73"/>
                    <a:pt x="19" y="72"/>
                    <a:pt x="18" y="67"/>
                  </a:cubicBezTo>
                  <a:cubicBezTo>
                    <a:pt x="18" y="67"/>
                    <a:pt x="18" y="66"/>
                    <a:pt x="18" y="66"/>
                  </a:cubicBezTo>
                  <a:cubicBezTo>
                    <a:pt x="14" y="67"/>
                    <a:pt x="10" y="65"/>
                    <a:pt x="9" y="60"/>
                  </a:cubicBezTo>
                  <a:cubicBezTo>
                    <a:pt x="8" y="60"/>
                    <a:pt x="8" y="59"/>
                    <a:pt x="8" y="58"/>
                  </a:cubicBezTo>
                  <a:cubicBezTo>
                    <a:pt x="5" y="58"/>
                    <a:pt x="3" y="56"/>
                    <a:pt x="2" y="52"/>
                  </a:cubicBezTo>
                  <a:cubicBezTo>
                    <a:pt x="1" y="49"/>
                    <a:pt x="2" y="46"/>
                    <a:pt x="4" y="44"/>
                  </a:cubicBezTo>
                  <a:cubicBezTo>
                    <a:pt x="3" y="44"/>
                    <a:pt x="2" y="42"/>
                    <a:pt x="1" y="40"/>
                  </a:cubicBezTo>
                  <a:cubicBezTo>
                    <a:pt x="0" y="37"/>
                    <a:pt x="2" y="34"/>
                    <a:pt x="5" y="32"/>
                  </a:cubicBezTo>
                  <a:cubicBezTo>
                    <a:pt x="3" y="32"/>
                    <a:pt x="1" y="30"/>
                    <a:pt x="1" y="27"/>
                  </a:cubicBezTo>
                  <a:cubicBezTo>
                    <a:pt x="0" y="23"/>
                    <a:pt x="3" y="19"/>
                    <a:pt x="7" y="18"/>
                  </a:cubicBezTo>
                  <a:cubicBezTo>
                    <a:pt x="7" y="17"/>
                    <a:pt x="6" y="17"/>
                    <a:pt x="6" y="16"/>
                  </a:cubicBezTo>
                  <a:cubicBezTo>
                    <a:pt x="5" y="9"/>
                    <a:pt x="11" y="5"/>
                    <a:pt x="16" y="6"/>
                  </a:cubicBezTo>
                  <a:cubicBezTo>
                    <a:pt x="19" y="1"/>
                    <a:pt x="26" y="0"/>
                    <a:pt x="30" y="4"/>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10"/>
            <p:cNvSpPr/>
            <p:nvPr/>
          </p:nvSpPr>
          <p:spPr bwMode="auto">
            <a:xfrm>
              <a:off x="9782175" y="2290763"/>
              <a:ext cx="119063" cy="223838"/>
            </a:xfrm>
            <a:custGeom>
              <a:avLst/>
              <a:gdLst>
                <a:gd name="T0" fmla="*/ 1 w 28"/>
                <a:gd name="T1" fmla="*/ 3 h 53"/>
                <a:gd name="T2" fmla="*/ 4 w 28"/>
                <a:gd name="T3" fmla="*/ 8 h 53"/>
                <a:gd name="T4" fmla="*/ 4 w 28"/>
                <a:gd name="T5" fmla="*/ 9 h 53"/>
                <a:gd name="T6" fmla="*/ 4 w 28"/>
                <a:gd name="T7" fmla="*/ 10 h 53"/>
                <a:gd name="T8" fmla="*/ 6 w 28"/>
                <a:gd name="T9" fmla="*/ 17 h 53"/>
                <a:gd name="T10" fmla="*/ 7 w 28"/>
                <a:gd name="T11" fmla="*/ 19 h 53"/>
                <a:gd name="T12" fmla="*/ 8 w 28"/>
                <a:gd name="T13" fmla="*/ 20 h 53"/>
                <a:gd name="T14" fmla="*/ 11 w 28"/>
                <a:gd name="T15" fmla="*/ 21 h 53"/>
                <a:gd name="T16" fmla="*/ 11 w 28"/>
                <a:gd name="T17" fmla="*/ 21 h 53"/>
                <a:gd name="T18" fmla="*/ 9 w 28"/>
                <a:gd name="T19" fmla="*/ 21 h 53"/>
                <a:gd name="T20" fmla="*/ 6 w 28"/>
                <a:gd name="T21" fmla="*/ 24 h 53"/>
                <a:gd name="T22" fmla="*/ 5 w 28"/>
                <a:gd name="T23" fmla="*/ 27 h 53"/>
                <a:gd name="T24" fmla="*/ 5 w 28"/>
                <a:gd name="T25" fmla="*/ 28 h 53"/>
                <a:gd name="T26" fmla="*/ 7 w 28"/>
                <a:gd name="T27" fmla="*/ 35 h 53"/>
                <a:gd name="T28" fmla="*/ 10 w 28"/>
                <a:gd name="T29" fmla="*/ 36 h 53"/>
                <a:gd name="T30" fmla="*/ 10 w 28"/>
                <a:gd name="T31" fmla="*/ 38 h 53"/>
                <a:gd name="T32" fmla="*/ 2 w 28"/>
                <a:gd name="T33" fmla="*/ 42 h 53"/>
                <a:gd name="T34" fmla="*/ 5 w 28"/>
                <a:gd name="T35" fmla="*/ 46 h 53"/>
                <a:gd name="T36" fmla="*/ 4 w 28"/>
                <a:gd name="T37" fmla="*/ 51 h 53"/>
                <a:gd name="T38" fmla="*/ 7 w 28"/>
                <a:gd name="T39" fmla="*/ 53 h 53"/>
                <a:gd name="T40" fmla="*/ 11 w 28"/>
                <a:gd name="T41" fmla="*/ 51 h 53"/>
                <a:gd name="T42" fmla="*/ 12 w 28"/>
                <a:gd name="T43" fmla="*/ 50 h 53"/>
                <a:gd name="T44" fmla="*/ 15 w 28"/>
                <a:gd name="T45" fmla="*/ 50 h 53"/>
                <a:gd name="T46" fmla="*/ 20 w 28"/>
                <a:gd name="T47" fmla="*/ 42 h 53"/>
                <a:gd name="T48" fmla="*/ 23 w 28"/>
                <a:gd name="T49" fmla="*/ 39 h 53"/>
                <a:gd name="T50" fmla="*/ 23 w 28"/>
                <a:gd name="T51" fmla="*/ 31 h 53"/>
                <a:gd name="T52" fmla="*/ 25 w 28"/>
                <a:gd name="T53" fmla="*/ 30 h 53"/>
                <a:gd name="T54" fmla="*/ 27 w 28"/>
                <a:gd name="T55" fmla="*/ 25 h 53"/>
                <a:gd name="T56" fmla="*/ 22 w 28"/>
                <a:gd name="T57" fmla="*/ 22 h 53"/>
                <a:gd name="T58" fmla="*/ 23 w 28"/>
                <a:gd name="T59" fmla="*/ 17 h 53"/>
                <a:gd name="T60" fmla="*/ 20 w 28"/>
                <a:gd name="T61" fmla="*/ 13 h 53"/>
                <a:gd name="T62" fmla="*/ 21 w 28"/>
                <a:gd name="T63" fmla="*/ 9 h 53"/>
                <a:gd name="T64" fmla="*/ 16 w 28"/>
                <a:gd name="T65" fmla="*/ 5 h 53"/>
                <a:gd name="T66" fmla="*/ 12 w 28"/>
                <a:gd name="T67" fmla="*/ 5 h 53"/>
                <a:gd name="T68" fmla="*/ 7 w 28"/>
                <a:gd name="T69"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 h="53">
                  <a:moveTo>
                    <a:pt x="5" y="0"/>
                  </a:moveTo>
                  <a:cubicBezTo>
                    <a:pt x="4" y="0"/>
                    <a:pt x="2" y="1"/>
                    <a:pt x="1" y="3"/>
                  </a:cubicBezTo>
                  <a:cubicBezTo>
                    <a:pt x="0" y="4"/>
                    <a:pt x="1" y="7"/>
                    <a:pt x="3" y="8"/>
                  </a:cubicBezTo>
                  <a:cubicBezTo>
                    <a:pt x="4" y="8"/>
                    <a:pt x="4" y="8"/>
                    <a:pt x="4" y="8"/>
                  </a:cubicBezTo>
                  <a:cubicBezTo>
                    <a:pt x="4" y="9"/>
                    <a:pt x="4" y="9"/>
                    <a:pt x="4" y="9"/>
                  </a:cubicBezTo>
                  <a:cubicBezTo>
                    <a:pt x="4" y="9"/>
                    <a:pt x="4" y="9"/>
                    <a:pt x="4" y="9"/>
                  </a:cubicBezTo>
                  <a:cubicBezTo>
                    <a:pt x="4" y="10"/>
                    <a:pt x="4" y="10"/>
                    <a:pt x="4" y="10"/>
                  </a:cubicBezTo>
                  <a:cubicBezTo>
                    <a:pt x="4" y="10"/>
                    <a:pt x="4" y="10"/>
                    <a:pt x="4" y="10"/>
                  </a:cubicBezTo>
                  <a:cubicBezTo>
                    <a:pt x="3" y="12"/>
                    <a:pt x="4" y="15"/>
                    <a:pt x="6" y="15"/>
                  </a:cubicBezTo>
                  <a:cubicBezTo>
                    <a:pt x="6" y="16"/>
                    <a:pt x="6" y="17"/>
                    <a:pt x="6" y="17"/>
                  </a:cubicBezTo>
                  <a:cubicBezTo>
                    <a:pt x="6" y="18"/>
                    <a:pt x="7" y="19"/>
                    <a:pt x="7" y="19"/>
                  </a:cubicBezTo>
                  <a:cubicBezTo>
                    <a:pt x="7" y="19"/>
                    <a:pt x="7" y="19"/>
                    <a:pt x="7" y="19"/>
                  </a:cubicBezTo>
                  <a:cubicBezTo>
                    <a:pt x="7" y="19"/>
                    <a:pt x="7" y="19"/>
                    <a:pt x="7" y="19"/>
                  </a:cubicBezTo>
                  <a:cubicBezTo>
                    <a:pt x="8" y="20"/>
                    <a:pt x="8" y="20"/>
                    <a:pt x="8" y="20"/>
                  </a:cubicBezTo>
                  <a:cubicBezTo>
                    <a:pt x="8" y="21"/>
                    <a:pt x="9" y="21"/>
                    <a:pt x="10" y="21"/>
                  </a:cubicBezTo>
                  <a:cubicBezTo>
                    <a:pt x="10" y="21"/>
                    <a:pt x="11" y="21"/>
                    <a:pt x="11" y="21"/>
                  </a:cubicBezTo>
                  <a:cubicBezTo>
                    <a:pt x="11" y="21"/>
                    <a:pt x="11" y="21"/>
                    <a:pt x="11" y="21"/>
                  </a:cubicBezTo>
                  <a:cubicBezTo>
                    <a:pt x="11" y="21"/>
                    <a:pt x="11" y="21"/>
                    <a:pt x="11" y="21"/>
                  </a:cubicBezTo>
                  <a:cubicBezTo>
                    <a:pt x="11" y="21"/>
                    <a:pt x="11" y="21"/>
                    <a:pt x="11" y="21"/>
                  </a:cubicBezTo>
                  <a:cubicBezTo>
                    <a:pt x="11" y="21"/>
                    <a:pt x="10" y="21"/>
                    <a:pt x="9" y="21"/>
                  </a:cubicBezTo>
                  <a:cubicBezTo>
                    <a:pt x="8" y="21"/>
                    <a:pt x="7" y="22"/>
                    <a:pt x="6" y="23"/>
                  </a:cubicBezTo>
                  <a:cubicBezTo>
                    <a:pt x="6" y="24"/>
                    <a:pt x="6" y="24"/>
                    <a:pt x="6" y="24"/>
                  </a:cubicBezTo>
                  <a:cubicBezTo>
                    <a:pt x="6" y="25"/>
                    <a:pt x="5" y="25"/>
                    <a:pt x="5" y="26"/>
                  </a:cubicBezTo>
                  <a:cubicBezTo>
                    <a:pt x="5" y="27"/>
                    <a:pt x="5" y="27"/>
                    <a:pt x="5" y="27"/>
                  </a:cubicBezTo>
                  <a:cubicBezTo>
                    <a:pt x="5" y="28"/>
                    <a:pt x="5" y="28"/>
                    <a:pt x="5" y="28"/>
                  </a:cubicBezTo>
                  <a:cubicBezTo>
                    <a:pt x="5" y="28"/>
                    <a:pt x="5" y="28"/>
                    <a:pt x="5" y="28"/>
                  </a:cubicBezTo>
                  <a:cubicBezTo>
                    <a:pt x="5" y="30"/>
                    <a:pt x="6" y="31"/>
                    <a:pt x="7" y="32"/>
                  </a:cubicBezTo>
                  <a:cubicBezTo>
                    <a:pt x="7" y="33"/>
                    <a:pt x="6" y="34"/>
                    <a:pt x="7" y="35"/>
                  </a:cubicBezTo>
                  <a:cubicBezTo>
                    <a:pt x="7" y="36"/>
                    <a:pt x="8" y="36"/>
                    <a:pt x="9" y="36"/>
                  </a:cubicBezTo>
                  <a:cubicBezTo>
                    <a:pt x="9" y="36"/>
                    <a:pt x="10" y="36"/>
                    <a:pt x="10" y="36"/>
                  </a:cubicBezTo>
                  <a:cubicBezTo>
                    <a:pt x="10" y="37"/>
                    <a:pt x="10" y="37"/>
                    <a:pt x="10" y="37"/>
                  </a:cubicBezTo>
                  <a:cubicBezTo>
                    <a:pt x="10" y="37"/>
                    <a:pt x="10" y="37"/>
                    <a:pt x="10" y="38"/>
                  </a:cubicBezTo>
                  <a:cubicBezTo>
                    <a:pt x="9" y="37"/>
                    <a:pt x="8" y="36"/>
                    <a:pt x="7" y="36"/>
                  </a:cubicBezTo>
                  <a:cubicBezTo>
                    <a:pt x="4" y="36"/>
                    <a:pt x="1" y="39"/>
                    <a:pt x="2" y="42"/>
                  </a:cubicBezTo>
                  <a:cubicBezTo>
                    <a:pt x="2" y="44"/>
                    <a:pt x="4" y="45"/>
                    <a:pt x="5" y="45"/>
                  </a:cubicBezTo>
                  <a:cubicBezTo>
                    <a:pt x="5" y="46"/>
                    <a:pt x="5" y="46"/>
                    <a:pt x="5" y="46"/>
                  </a:cubicBezTo>
                  <a:cubicBezTo>
                    <a:pt x="4" y="47"/>
                    <a:pt x="3" y="48"/>
                    <a:pt x="3" y="49"/>
                  </a:cubicBezTo>
                  <a:cubicBezTo>
                    <a:pt x="3" y="50"/>
                    <a:pt x="3" y="50"/>
                    <a:pt x="4" y="51"/>
                  </a:cubicBezTo>
                  <a:cubicBezTo>
                    <a:pt x="4" y="51"/>
                    <a:pt x="5" y="52"/>
                    <a:pt x="5" y="52"/>
                  </a:cubicBezTo>
                  <a:cubicBezTo>
                    <a:pt x="6" y="53"/>
                    <a:pt x="7" y="53"/>
                    <a:pt x="7" y="53"/>
                  </a:cubicBezTo>
                  <a:cubicBezTo>
                    <a:pt x="9" y="53"/>
                    <a:pt x="10" y="52"/>
                    <a:pt x="11" y="51"/>
                  </a:cubicBezTo>
                  <a:cubicBezTo>
                    <a:pt x="11" y="51"/>
                    <a:pt x="11" y="51"/>
                    <a:pt x="11" y="51"/>
                  </a:cubicBezTo>
                  <a:cubicBezTo>
                    <a:pt x="11" y="51"/>
                    <a:pt x="11" y="50"/>
                    <a:pt x="12" y="50"/>
                  </a:cubicBezTo>
                  <a:cubicBezTo>
                    <a:pt x="12" y="50"/>
                    <a:pt x="12" y="50"/>
                    <a:pt x="12" y="50"/>
                  </a:cubicBezTo>
                  <a:cubicBezTo>
                    <a:pt x="13" y="50"/>
                    <a:pt x="13" y="50"/>
                    <a:pt x="14" y="50"/>
                  </a:cubicBezTo>
                  <a:cubicBezTo>
                    <a:pt x="14" y="50"/>
                    <a:pt x="15" y="50"/>
                    <a:pt x="15" y="50"/>
                  </a:cubicBezTo>
                  <a:cubicBezTo>
                    <a:pt x="18" y="49"/>
                    <a:pt x="19" y="47"/>
                    <a:pt x="20" y="45"/>
                  </a:cubicBezTo>
                  <a:cubicBezTo>
                    <a:pt x="20" y="44"/>
                    <a:pt x="21" y="43"/>
                    <a:pt x="20" y="42"/>
                  </a:cubicBezTo>
                  <a:cubicBezTo>
                    <a:pt x="20" y="41"/>
                    <a:pt x="20" y="41"/>
                    <a:pt x="20" y="41"/>
                  </a:cubicBezTo>
                  <a:cubicBezTo>
                    <a:pt x="21" y="40"/>
                    <a:pt x="22" y="40"/>
                    <a:pt x="23" y="39"/>
                  </a:cubicBezTo>
                  <a:cubicBezTo>
                    <a:pt x="24" y="38"/>
                    <a:pt x="25" y="35"/>
                    <a:pt x="24" y="33"/>
                  </a:cubicBezTo>
                  <a:cubicBezTo>
                    <a:pt x="24" y="33"/>
                    <a:pt x="24" y="32"/>
                    <a:pt x="23" y="31"/>
                  </a:cubicBezTo>
                  <a:cubicBezTo>
                    <a:pt x="24" y="31"/>
                    <a:pt x="24" y="31"/>
                    <a:pt x="24" y="31"/>
                  </a:cubicBezTo>
                  <a:cubicBezTo>
                    <a:pt x="25" y="30"/>
                    <a:pt x="25" y="30"/>
                    <a:pt x="25" y="30"/>
                  </a:cubicBezTo>
                  <a:cubicBezTo>
                    <a:pt x="25" y="30"/>
                    <a:pt x="25" y="30"/>
                    <a:pt x="25" y="30"/>
                  </a:cubicBezTo>
                  <a:cubicBezTo>
                    <a:pt x="27" y="29"/>
                    <a:pt x="28" y="27"/>
                    <a:pt x="27" y="25"/>
                  </a:cubicBezTo>
                  <a:cubicBezTo>
                    <a:pt x="27" y="24"/>
                    <a:pt x="25" y="22"/>
                    <a:pt x="24" y="22"/>
                  </a:cubicBezTo>
                  <a:cubicBezTo>
                    <a:pt x="23" y="22"/>
                    <a:pt x="23" y="22"/>
                    <a:pt x="22" y="22"/>
                  </a:cubicBezTo>
                  <a:cubicBezTo>
                    <a:pt x="22" y="22"/>
                    <a:pt x="22" y="22"/>
                    <a:pt x="22" y="22"/>
                  </a:cubicBezTo>
                  <a:cubicBezTo>
                    <a:pt x="23" y="21"/>
                    <a:pt x="23" y="19"/>
                    <a:pt x="23" y="17"/>
                  </a:cubicBezTo>
                  <a:cubicBezTo>
                    <a:pt x="23" y="15"/>
                    <a:pt x="22" y="14"/>
                    <a:pt x="20" y="13"/>
                  </a:cubicBezTo>
                  <a:cubicBezTo>
                    <a:pt x="20" y="13"/>
                    <a:pt x="20" y="13"/>
                    <a:pt x="20" y="13"/>
                  </a:cubicBezTo>
                  <a:cubicBezTo>
                    <a:pt x="20" y="13"/>
                    <a:pt x="20" y="13"/>
                    <a:pt x="20" y="13"/>
                  </a:cubicBezTo>
                  <a:cubicBezTo>
                    <a:pt x="21" y="12"/>
                    <a:pt x="21" y="10"/>
                    <a:pt x="21" y="9"/>
                  </a:cubicBezTo>
                  <a:cubicBezTo>
                    <a:pt x="21" y="7"/>
                    <a:pt x="19" y="6"/>
                    <a:pt x="17" y="5"/>
                  </a:cubicBezTo>
                  <a:cubicBezTo>
                    <a:pt x="17" y="5"/>
                    <a:pt x="16" y="5"/>
                    <a:pt x="16" y="5"/>
                  </a:cubicBezTo>
                  <a:cubicBezTo>
                    <a:pt x="15" y="5"/>
                    <a:pt x="14" y="5"/>
                    <a:pt x="13" y="6"/>
                  </a:cubicBezTo>
                  <a:cubicBezTo>
                    <a:pt x="13" y="6"/>
                    <a:pt x="12" y="5"/>
                    <a:pt x="12" y="5"/>
                  </a:cubicBezTo>
                  <a:cubicBezTo>
                    <a:pt x="11" y="4"/>
                    <a:pt x="10" y="3"/>
                    <a:pt x="9" y="3"/>
                  </a:cubicBezTo>
                  <a:cubicBezTo>
                    <a:pt x="9" y="2"/>
                    <a:pt x="8" y="1"/>
                    <a:pt x="7" y="1"/>
                  </a:cubicBezTo>
                  <a:cubicBezTo>
                    <a:pt x="6" y="0"/>
                    <a:pt x="6" y="0"/>
                    <a:pt x="5"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11"/>
            <p:cNvSpPr/>
            <p:nvPr/>
          </p:nvSpPr>
          <p:spPr bwMode="auto">
            <a:xfrm>
              <a:off x="9748838" y="2646363"/>
              <a:ext cx="342900" cy="349250"/>
            </a:xfrm>
            <a:custGeom>
              <a:avLst/>
              <a:gdLst>
                <a:gd name="T0" fmla="*/ 7 w 81"/>
                <a:gd name="T1" fmla="*/ 41 h 82"/>
                <a:gd name="T2" fmla="*/ 2 w 81"/>
                <a:gd name="T3" fmla="*/ 58 h 82"/>
                <a:gd name="T4" fmla="*/ 6 w 81"/>
                <a:gd name="T5" fmla="*/ 61 h 82"/>
                <a:gd name="T6" fmla="*/ 13 w 81"/>
                <a:gd name="T7" fmla="*/ 59 h 82"/>
                <a:gd name="T8" fmla="*/ 12 w 81"/>
                <a:gd name="T9" fmla="*/ 62 h 82"/>
                <a:gd name="T10" fmla="*/ 12 w 81"/>
                <a:gd name="T11" fmla="*/ 63 h 82"/>
                <a:gd name="T12" fmla="*/ 11 w 81"/>
                <a:gd name="T13" fmla="*/ 76 h 82"/>
                <a:gd name="T14" fmla="*/ 19 w 81"/>
                <a:gd name="T15" fmla="*/ 81 h 82"/>
                <a:gd name="T16" fmla="*/ 30 w 81"/>
                <a:gd name="T17" fmla="*/ 73 h 82"/>
                <a:gd name="T18" fmla="*/ 41 w 81"/>
                <a:gd name="T19" fmla="*/ 78 h 82"/>
                <a:gd name="T20" fmla="*/ 47 w 81"/>
                <a:gd name="T21" fmla="*/ 75 h 82"/>
                <a:gd name="T22" fmla="*/ 48 w 81"/>
                <a:gd name="T23" fmla="*/ 69 h 82"/>
                <a:gd name="T24" fmla="*/ 55 w 81"/>
                <a:gd name="T25" fmla="*/ 75 h 82"/>
                <a:gd name="T26" fmla="*/ 65 w 81"/>
                <a:gd name="T27" fmla="*/ 74 h 82"/>
                <a:gd name="T28" fmla="*/ 65 w 81"/>
                <a:gd name="T29" fmla="*/ 60 h 82"/>
                <a:gd name="T30" fmla="*/ 66 w 81"/>
                <a:gd name="T31" fmla="*/ 46 h 82"/>
                <a:gd name="T32" fmla="*/ 73 w 81"/>
                <a:gd name="T33" fmla="*/ 49 h 82"/>
                <a:gd name="T34" fmla="*/ 78 w 81"/>
                <a:gd name="T35" fmla="*/ 39 h 82"/>
                <a:gd name="T36" fmla="*/ 65 w 81"/>
                <a:gd name="T37" fmla="*/ 31 h 82"/>
                <a:gd name="T38" fmla="*/ 76 w 81"/>
                <a:gd name="T39" fmla="*/ 24 h 82"/>
                <a:gd name="T40" fmla="*/ 70 w 81"/>
                <a:gd name="T41" fmla="*/ 15 h 82"/>
                <a:gd name="T42" fmla="*/ 57 w 81"/>
                <a:gd name="T43" fmla="*/ 18 h 82"/>
                <a:gd name="T44" fmla="*/ 56 w 81"/>
                <a:gd name="T45" fmla="*/ 18 h 82"/>
                <a:gd name="T46" fmla="*/ 56 w 81"/>
                <a:gd name="T47" fmla="*/ 18 h 82"/>
                <a:gd name="T48" fmla="*/ 60 w 81"/>
                <a:gd name="T49" fmla="*/ 6 h 82"/>
                <a:gd name="T50" fmla="*/ 54 w 81"/>
                <a:gd name="T51" fmla="*/ 1 h 82"/>
                <a:gd name="T52" fmla="*/ 42 w 81"/>
                <a:gd name="T53" fmla="*/ 7 h 82"/>
                <a:gd name="T54" fmla="*/ 29 w 81"/>
                <a:gd name="T55" fmla="*/ 2 h 82"/>
                <a:gd name="T56" fmla="*/ 22 w 81"/>
                <a:gd name="T57" fmla="*/ 7 h 82"/>
                <a:gd name="T58" fmla="*/ 24 w 81"/>
                <a:gd name="T59" fmla="*/ 19 h 82"/>
                <a:gd name="T60" fmla="*/ 16 w 81"/>
                <a:gd name="T61" fmla="*/ 14 h 82"/>
                <a:gd name="T62" fmla="*/ 7 w 81"/>
                <a:gd name="T63" fmla="*/ 21 h 82"/>
                <a:gd name="T64" fmla="*/ 11 w 81"/>
                <a:gd name="T65" fmla="*/ 29 h 82"/>
                <a:gd name="T66" fmla="*/ 7 w 81"/>
                <a:gd name="T67" fmla="*/ 29 h 82"/>
                <a:gd name="T68" fmla="*/ 3 w 81"/>
                <a:gd name="T69" fmla="*/ 36 h 82"/>
                <a:gd name="T70" fmla="*/ 7 w 81"/>
                <a:gd name="T71"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2">
                  <a:moveTo>
                    <a:pt x="7" y="41"/>
                  </a:moveTo>
                  <a:cubicBezTo>
                    <a:pt x="3" y="46"/>
                    <a:pt x="0" y="51"/>
                    <a:pt x="2" y="58"/>
                  </a:cubicBezTo>
                  <a:cubicBezTo>
                    <a:pt x="2" y="60"/>
                    <a:pt x="4" y="62"/>
                    <a:pt x="6" y="61"/>
                  </a:cubicBezTo>
                  <a:cubicBezTo>
                    <a:pt x="8" y="61"/>
                    <a:pt x="11" y="60"/>
                    <a:pt x="13" y="59"/>
                  </a:cubicBezTo>
                  <a:cubicBezTo>
                    <a:pt x="13" y="60"/>
                    <a:pt x="13" y="61"/>
                    <a:pt x="12" y="62"/>
                  </a:cubicBezTo>
                  <a:cubicBezTo>
                    <a:pt x="12" y="62"/>
                    <a:pt x="12" y="63"/>
                    <a:pt x="12" y="63"/>
                  </a:cubicBezTo>
                  <a:cubicBezTo>
                    <a:pt x="10" y="67"/>
                    <a:pt x="10" y="72"/>
                    <a:pt x="11" y="76"/>
                  </a:cubicBezTo>
                  <a:cubicBezTo>
                    <a:pt x="12" y="80"/>
                    <a:pt x="15" y="82"/>
                    <a:pt x="19" y="81"/>
                  </a:cubicBezTo>
                  <a:cubicBezTo>
                    <a:pt x="23" y="79"/>
                    <a:pt x="27" y="76"/>
                    <a:pt x="30" y="73"/>
                  </a:cubicBezTo>
                  <a:cubicBezTo>
                    <a:pt x="32" y="77"/>
                    <a:pt x="37" y="78"/>
                    <a:pt x="41" y="78"/>
                  </a:cubicBezTo>
                  <a:cubicBezTo>
                    <a:pt x="43" y="78"/>
                    <a:pt x="46" y="77"/>
                    <a:pt x="47" y="75"/>
                  </a:cubicBezTo>
                  <a:cubicBezTo>
                    <a:pt x="47" y="73"/>
                    <a:pt x="48" y="71"/>
                    <a:pt x="48" y="69"/>
                  </a:cubicBezTo>
                  <a:cubicBezTo>
                    <a:pt x="50" y="71"/>
                    <a:pt x="52" y="73"/>
                    <a:pt x="55" y="75"/>
                  </a:cubicBezTo>
                  <a:cubicBezTo>
                    <a:pt x="58" y="78"/>
                    <a:pt x="63" y="78"/>
                    <a:pt x="65" y="74"/>
                  </a:cubicBezTo>
                  <a:cubicBezTo>
                    <a:pt x="66" y="69"/>
                    <a:pt x="66" y="65"/>
                    <a:pt x="65" y="60"/>
                  </a:cubicBezTo>
                  <a:cubicBezTo>
                    <a:pt x="66" y="56"/>
                    <a:pt x="66" y="51"/>
                    <a:pt x="66" y="46"/>
                  </a:cubicBezTo>
                  <a:cubicBezTo>
                    <a:pt x="68" y="47"/>
                    <a:pt x="70" y="48"/>
                    <a:pt x="73" y="49"/>
                  </a:cubicBezTo>
                  <a:cubicBezTo>
                    <a:pt x="78" y="49"/>
                    <a:pt x="81" y="43"/>
                    <a:pt x="78" y="39"/>
                  </a:cubicBezTo>
                  <a:cubicBezTo>
                    <a:pt x="75" y="35"/>
                    <a:pt x="70" y="33"/>
                    <a:pt x="65" y="31"/>
                  </a:cubicBezTo>
                  <a:cubicBezTo>
                    <a:pt x="69" y="30"/>
                    <a:pt x="73" y="28"/>
                    <a:pt x="76" y="24"/>
                  </a:cubicBezTo>
                  <a:cubicBezTo>
                    <a:pt x="79" y="20"/>
                    <a:pt x="76" y="14"/>
                    <a:pt x="70" y="15"/>
                  </a:cubicBezTo>
                  <a:cubicBezTo>
                    <a:pt x="66" y="15"/>
                    <a:pt x="62" y="17"/>
                    <a:pt x="57" y="18"/>
                  </a:cubicBezTo>
                  <a:cubicBezTo>
                    <a:pt x="57" y="18"/>
                    <a:pt x="56" y="18"/>
                    <a:pt x="56" y="18"/>
                  </a:cubicBezTo>
                  <a:cubicBezTo>
                    <a:pt x="56" y="18"/>
                    <a:pt x="56" y="18"/>
                    <a:pt x="56" y="18"/>
                  </a:cubicBezTo>
                  <a:cubicBezTo>
                    <a:pt x="60" y="15"/>
                    <a:pt x="61" y="10"/>
                    <a:pt x="60" y="6"/>
                  </a:cubicBezTo>
                  <a:cubicBezTo>
                    <a:pt x="60" y="2"/>
                    <a:pt x="57" y="0"/>
                    <a:pt x="54" y="1"/>
                  </a:cubicBezTo>
                  <a:cubicBezTo>
                    <a:pt x="48" y="1"/>
                    <a:pt x="44" y="3"/>
                    <a:pt x="42" y="7"/>
                  </a:cubicBezTo>
                  <a:cubicBezTo>
                    <a:pt x="38" y="4"/>
                    <a:pt x="33" y="2"/>
                    <a:pt x="29" y="2"/>
                  </a:cubicBezTo>
                  <a:cubicBezTo>
                    <a:pt x="25" y="1"/>
                    <a:pt x="22" y="4"/>
                    <a:pt x="22" y="7"/>
                  </a:cubicBezTo>
                  <a:cubicBezTo>
                    <a:pt x="21" y="11"/>
                    <a:pt x="22" y="15"/>
                    <a:pt x="24" y="19"/>
                  </a:cubicBezTo>
                  <a:cubicBezTo>
                    <a:pt x="21" y="17"/>
                    <a:pt x="18" y="16"/>
                    <a:pt x="16" y="14"/>
                  </a:cubicBezTo>
                  <a:cubicBezTo>
                    <a:pt x="11" y="11"/>
                    <a:pt x="5" y="16"/>
                    <a:pt x="7" y="21"/>
                  </a:cubicBezTo>
                  <a:cubicBezTo>
                    <a:pt x="8" y="24"/>
                    <a:pt x="9" y="26"/>
                    <a:pt x="11" y="29"/>
                  </a:cubicBezTo>
                  <a:cubicBezTo>
                    <a:pt x="10" y="28"/>
                    <a:pt x="9" y="29"/>
                    <a:pt x="7" y="29"/>
                  </a:cubicBezTo>
                  <a:cubicBezTo>
                    <a:pt x="4" y="30"/>
                    <a:pt x="2" y="33"/>
                    <a:pt x="3" y="36"/>
                  </a:cubicBezTo>
                  <a:cubicBezTo>
                    <a:pt x="4" y="38"/>
                    <a:pt x="5" y="39"/>
                    <a:pt x="7" y="41"/>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2"/>
            <p:cNvSpPr/>
            <p:nvPr/>
          </p:nvSpPr>
          <p:spPr bwMode="auto">
            <a:xfrm>
              <a:off x="9858375" y="2800351"/>
              <a:ext cx="114300" cy="84138"/>
            </a:xfrm>
            <a:custGeom>
              <a:avLst/>
              <a:gdLst>
                <a:gd name="T0" fmla="*/ 6 w 27"/>
                <a:gd name="T1" fmla="*/ 18 h 20"/>
                <a:gd name="T2" fmla="*/ 6 w 27"/>
                <a:gd name="T3" fmla="*/ 16 h 20"/>
                <a:gd name="T4" fmla="*/ 8 w 27"/>
                <a:gd name="T5" fmla="*/ 15 h 20"/>
                <a:gd name="T6" fmla="*/ 8 w 27"/>
                <a:gd name="T7" fmla="*/ 13 h 20"/>
                <a:gd name="T8" fmla="*/ 7 w 27"/>
                <a:gd name="T9" fmla="*/ 11 h 20"/>
                <a:gd name="T10" fmla="*/ 8 w 27"/>
                <a:gd name="T11" fmla="*/ 11 h 20"/>
                <a:gd name="T12" fmla="*/ 8 w 27"/>
                <a:gd name="T13" fmla="*/ 11 h 20"/>
                <a:gd name="T14" fmla="*/ 10 w 27"/>
                <a:gd name="T15" fmla="*/ 14 h 20"/>
                <a:gd name="T16" fmla="*/ 13 w 27"/>
                <a:gd name="T17" fmla="*/ 13 h 20"/>
                <a:gd name="T18" fmla="*/ 13 w 27"/>
                <a:gd name="T19" fmla="*/ 13 h 20"/>
                <a:gd name="T20" fmla="*/ 14 w 27"/>
                <a:gd name="T21" fmla="*/ 9 h 20"/>
                <a:gd name="T22" fmla="*/ 15 w 27"/>
                <a:gd name="T23" fmla="*/ 9 h 20"/>
                <a:gd name="T24" fmla="*/ 18 w 27"/>
                <a:gd name="T25" fmla="*/ 11 h 20"/>
                <a:gd name="T26" fmla="*/ 20 w 27"/>
                <a:gd name="T27" fmla="*/ 9 h 20"/>
                <a:gd name="T28" fmla="*/ 20 w 27"/>
                <a:gd name="T29" fmla="*/ 9 h 20"/>
                <a:gd name="T30" fmla="*/ 23 w 27"/>
                <a:gd name="T31" fmla="*/ 11 h 20"/>
                <a:gd name="T32" fmla="*/ 25 w 27"/>
                <a:gd name="T33" fmla="*/ 8 h 20"/>
                <a:gd name="T34" fmla="*/ 23 w 27"/>
                <a:gd name="T35" fmla="*/ 6 h 20"/>
                <a:gd name="T36" fmla="*/ 20 w 27"/>
                <a:gd name="T37" fmla="*/ 8 h 20"/>
                <a:gd name="T38" fmla="*/ 19 w 27"/>
                <a:gd name="T39" fmla="*/ 6 h 20"/>
                <a:gd name="T40" fmla="*/ 17 w 27"/>
                <a:gd name="T41" fmla="*/ 4 h 20"/>
                <a:gd name="T42" fmla="*/ 17 w 27"/>
                <a:gd name="T43" fmla="*/ 4 h 20"/>
                <a:gd name="T44" fmla="*/ 16 w 27"/>
                <a:gd name="T45" fmla="*/ 1 h 20"/>
                <a:gd name="T46" fmla="*/ 15 w 27"/>
                <a:gd name="T47" fmla="*/ 1 h 20"/>
                <a:gd name="T48" fmla="*/ 13 w 27"/>
                <a:gd name="T49" fmla="*/ 0 h 20"/>
                <a:gd name="T50" fmla="*/ 12 w 27"/>
                <a:gd name="T51" fmla="*/ 1 h 20"/>
                <a:gd name="T52" fmla="*/ 11 w 27"/>
                <a:gd name="T53" fmla="*/ 0 h 20"/>
                <a:gd name="T54" fmla="*/ 10 w 27"/>
                <a:gd name="T55" fmla="*/ 1 h 20"/>
                <a:gd name="T56" fmla="*/ 7 w 27"/>
                <a:gd name="T57" fmla="*/ 2 h 20"/>
                <a:gd name="T58" fmla="*/ 6 w 27"/>
                <a:gd name="T59" fmla="*/ 2 h 20"/>
                <a:gd name="T60" fmla="*/ 6 w 27"/>
                <a:gd name="T61" fmla="*/ 2 h 20"/>
                <a:gd name="T62" fmla="*/ 5 w 27"/>
                <a:gd name="T63" fmla="*/ 5 h 20"/>
                <a:gd name="T64" fmla="*/ 6 w 27"/>
                <a:gd name="T65" fmla="*/ 8 h 20"/>
                <a:gd name="T66" fmla="*/ 6 w 27"/>
                <a:gd name="T67" fmla="*/ 9 h 20"/>
                <a:gd name="T68" fmla="*/ 5 w 27"/>
                <a:gd name="T69" fmla="*/ 9 h 20"/>
                <a:gd name="T70" fmla="*/ 4 w 27"/>
                <a:gd name="T71" fmla="*/ 8 h 20"/>
                <a:gd name="T72" fmla="*/ 1 w 27"/>
                <a:gd name="T73" fmla="*/ 9 h 20"/>
                <a:gd name="T74" fmla="*/ 1 w 27"/>
                <a:gd name="T75" fmla="*/ 17 h 20"/>
                <a:gd name="T76" fmla="*/ 6 w 27"/>
                <a:gd name="T77"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0">
                  <a:moveTo>
                    <a:pt x="6" y="18"/>
                  </a:moveTo>
                  <a:cubicBezTo>
                    <a:pt x="6" y="17"/>
                    <a:pt x="6" y="17"/>
                    <a:pt x="6" y="16"/>
                  </a:cubicBezTo>
                  <a:cubicBezTo>
                    <a:pt x="7" y="16"/>
                    <a:pt x="7" y="16"/>
                    <a:pt x="8" y="15"/>
                  </a:cubicBezTo>
                  <a:cubicBezTo>
                    <a:pt x="8" y="14"/>
                    <a:pt x="8" y="13"/>
                    <a:pt x="8" y="13"/>
                  </a:cubicBezTo>
                  <a:cubicBezTo>
                    <a:pt x="8" y="12"/>
                    <a:pt x="7" y="12"/>
                    <a:pt x="7" y="11"/>
                  </a:cubicBezTo>
                  <a:cubicBezTo>
                    <a:pt x="8" y="11"/>
                    <a:pt x="8" y="11"/>
                    <a:pt x="8" y="11"/>
                  </a:cubicBezTo>
                  <a:cubicBezTo>
                    <a:pt x="8" y="11"/>
                    <a:pt x="8" y="11"/>
                    <a:pt x="8" y="11"/>
                  </a:cubicBezTo>
                  <a:cubicBezTo>
                    <a:pt x="8" y="12"/>
                    <a:pt x="8" y="13"/>
                    <a:pt x="10" y="14"/>
                  </a:cubicBezTo>
                  <a:cubicBezTo>
                    <a:pt x="11" y="15"/>
                    <a:pt x="12" y="14"/>
                    <a:pt x="13" y="13"/>
                  </a:cubicBezTo>
                  <a:cubicBezTo>
                    <a:pt x="13" y="13"/>
                    <a:pt x="13" y="13"/>
                    <a:pt x="13" y="13"/>
                  </a:cubicBezTo>
                  <a:cubicBezTo>
                    <a:pt x="15" y="13"/>
                    <a:pt x="15" y="10"/>
                    <a:pt x="14" y="9"/>
                  </a:cubicBezTo>
                  <a:cubicBezTo>
                    <a:pt x="15" y="9"/>
                    <a:pt x="15" y="9"/>
                    <a:pt x="15" y="9"/>
                  </a:cubicBezTo>
                  <a:cubicBezTo>
                    <a:pt x="15" y="10"/>
                    <a:pt x="16" y="12"/>
                    <a:pt x="18" y="11"/>
                  </a:cubicBezTo>
                  <a:cubicBezTo>
                    <a:pt x="19" y="11"/>
                    <a:pt x="20" y="10"/>
                    <a:pt x="20" y="9"/>
                  </a:cubicBezTo>
                  <a:cubicBezTo>
                    <a:pt x="20" y="9"/>
                    <a:pt x="20" y="9"/>
                    <a:pt x="20" y="9"/>
                  </a:cubicBezTo>
                  <a:cubicBezTo>
                    <a:pt x="21" y="10"/>
                    <a:pt x="22" y="10"/>
                    <a:pt x="23" y="11"/>
                  </a:cubicBezTo>
                  <a:cubicBezTo>
                    <a:pt x="25" y="12"/>
                    <a:pt x="27" y="9"/>
                    <a:pt x="25" y="8"/>
                  </a:cubicBezTo>
                  <a:cubicBezTo>
                    <a:pt x="24" y="8"/>
                    <a:pt x="23" y="7"/>
                    <a:pt x="23" y="6"/>
                  </a:cubicBezTo>
                  <a:cubicBezTo>
                    <a:pt x="21" y="6"/>
                    <a:pt x="20" y="7"/>
                    <a:pt x="20" y="8"/>
                  </a:cubicBezTo>
                  <a:cubicBezTo>
                    <a:pt x="19" y="6"/>
                    <a:pt x="19" y="6"/>
                    <a:pt x="19" y="6"/>
                  </a:cubicBezTo>
                  <a:cubicBezTo>
                    <a:pt x="19" y="5"/>
                    <a:pt x="18" y="4"/>
                    <a:pt x="17" y="4"/>
                  </a:cubicBezTo>
                  <a:cubicBezTo>
                    <a:pt x="17" y="4"/>
                    <a:pt x="17" y="4"/>
                    <a:pt x="17" y="4"/>
                  </a:cubicBezTo>
                  <a:cubicBezTo>
                    <a:pt x="19" y="4"/>
                    <a:pt x="18" y="1"/>
                    <a:pt x="16" y="1"/>
                  </a:cubicBezTo>
                  <a:cubicBezTo>
                    <a:pt x="16" y="1"/>
                    <a:pt x="15" y="1"/>
                    <a:pt x="15" y="1"/>
                  </a:cubicBezTo>
                  <a:cubicBezTo>
                    <a:pt x="15" y="1"/>
                    <a:pt x="14" y="0"/>
                    <a:pt x="13" y="0"/>
                  </a:cubicBezTo>
                  <a:cubicBezTo>
                    <a:pt x="12" y="1"/>
                    <a:pt x="12" y="1"/>
                    <a:pt x="12" y="1"/>
                  </a:cubicBezTo>
                  <a:cubicBezTo>
                    <a:pt x="11" y="0"/>
                    <a:pt x="11" y="0"/>
                    <a:pt x="11" y="0"/>
                  </a:cubicBezTo>
                  <a:cubicBezTo>
                    <a:pt x="11" y="0"/>
                    <a:pt x="10" y="0"/>
                    <a:pt x="10" y="1"/>
                  </a:cubicBezTo>
                  <a:cubicBezTo>
                    <a:pt x="9" y="0"/>
                    <a:pt x="7" y="0"/>
                    <a:pt x="7" y="2"/>
                  </a:cubicBezTo>
                  <a:cubicBezTo>
                    <a:pt x="6" y="2"/>
                    <a:pt x="6" y="2"/>
                    <a:pt x="6" y="2"/>
                  </a:cubicBezTo>
                  <a:cubicBezTo>
                    <a:pt x="6" y="2"/>
                    <a:pt x="6" y="2"/>
                    <a:pt x="6" y="2"/>
                  </a:cubicBezTo>
                  <a:cubicBezTo>
                    <a:pt x="5" y="3"/>
                    <a:pt x="5" y="4"/>
                    <a:pt x="5" y="5"/>
                  </a:cubicBezTo>
                  <a:cubicBezTo>
                    <a:pt x="5" y="6"/>
                    <a:pt x="6" y="7"/>
                    <a:pt x="6" y="8"/>
                  </a:cubicBezTo>
                  <a:cubicBezTo>
                    <a:pt x="6" y="9"/>
                    <a:pt x="6" y="9"/>
                    <a:pt x="6" y="9"/>
                  </a:cubicBezTo>
                  <a:cubicBezTo>
                    <a:pt x="6" y="9"/>
                    <a:pt x="5" y="9"/>
                    <a:pt x="5" y="9"/>
                  </a:cubicBezTo>
                  <a:cubicBezTo>
                    <a:pt x="4" y="8"/>
                    <a:pt x="4" y="8"/>
                    <a:pt x="4" y="8"/>
                  </a:cubicBezTo>
                  <a:cubicBezTo>
                    <a:pt x="3" y="7"/>
                    <a:pt x="2" y="8"/>
                    <a:pt x="1" y="9"/>
                  </a:cubicBezTo>
                  <a:cubicBezTo>
                    <a:pt x="0" y="11"/>
                    <a:pt x="2" y="14"/>
                    <a:pt x="1" y="17"/>
                  </a:cubicBezTo>
                  <a:cubicBezTo>
                    <a:pt x="1" y="19"/>
                    <a:pt x="5" y="20"/>
                    <a:pt x="6" y="18"/>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3"/>
            <p:cNvSpPr/>
            <p:nvPr/>
          </p:nvSpPr>
          <p:spPr bwMode="auto">
            <a:xfrm>
              <a:off x="9913938" y="2752726"/>
              <a:ext cx="76200" cy="73025"/>
            </a:xfrm>
            <a:custGeom>
              <a:avLst/>
              <a:gdLst>
                <a:gd name="T0" fmla="*/ 0 w 18"/>
                <a:gd name="T1" fmla="*/ 10 h 17"/>
                <a:gd name="T2" fmla="*/ 1 w 18"/>
                <a:gd name="T3" fmla="*/ 11 h 17"/>
                <a:gd name="T4" fmla="*/ 1 w 18"/>
                <a:gd name="T5" fmla="*/ 12 h 17"/>
                <a:gd name="T6" fmla="*/ 4 w 18"/>
                <a:gd name="T7" fmla="*/ 13 h 17"/>
                <a:gd name="T8" fmla="*/ 6 w 18"/>
                <a:gd name="T9" fmla="*/ 14 h 17"/>
                <a:gd name="T10" fmla="*/ 9 w 18"/>
                <a:gd name="T11" fmla="*/ 16 h 17"/>
                <a:gd name="T12" fmla="*/ 11 w 18"/>
                <a:gd name="T13" fmla="*/ 14 h 17"/>
                <a:gd name="T14" fmla="*/ 13 w 18"/>
                <a:gd name="T15" fmla="*/ 11 h 17"/>
                <a:gd name="T16" fmla="*/ 10 w 18"/>
                <a:gd name="T17" fmla="*/ 8 h 17"/>
                <a:gd name="T18" fmla="*/ 10 w 18"/>
                <a:gd name="T19" fmla="*/ 7 h 17"/>
                <a:gd name="T20" fmla="*/ 11 w 18"/>
                <a:gd name="T21" fmla="*/ 7 h 17"/>
                <a:gd name="T22" fmla="*/ 12 w 18"/>
                <a:gd name="T23" fmla="*/ 6 h 17"/>
                <a:gd name="T24" fmla="*/ 12 w 18"/>
                <a:gd name="T25" fmla="*/ 5 h 17"/>
                <a:gd name="T26" fmla="*/ 13 w 18"/>
                <a:gd name="T27" fmla="*/ 5 h 17"/>
                <a:gd name="T28" fmla="*/ 15 w 18"/>
                <a:gd name="T29" fmla="*/ 6 h 17"/>
                <a:gd name="T30" fmla="*/ 15 w 18"/>
                <a:gd name="T31" fmla="*/ 1 h 17"/>
                <a:gd name="T32" fmla="*/ 14 w 18"/>
                <a:gd name="T33" fmla="*/ 1 h 17"/>
                <a:gd name="T34" fmla="*/ 14 w 18"/>
                <a:gd name="T35" fmla="*/ 0 h 17"/>
                <a:gd name="T36" fmla="*/ 12 w 18"/>
                <a:gd name="T37" fmla="*/ 0 h 17"/>
                <a:gd name="T38" fmla="*/ 10 w 18"/>
                <a:gd name="T39" fmla="*/ 3 h 17"/>
                <a:gd name="T40" fmla="*/ 9 w 18"/>
                <a:gd name="T41" fmla="*/ 3 h 17"/>
                <a:gd name="T42" fmla="*/ 9 w 18"/>
                <a:gd name="T43" fmla="*/ 4 h 17"/>
                <a:gd name="T44" fmla="*/ 7 w 18"/>
                <a:gd name="T45" fmla="*/ 3 h 17"/>
                <a:gd name="T46" fmla="*/ 5 w 18"/>
                <a:gd name="T47" fmla="*/ 5 h 17"/>
                <a:gd name="T48" fmla="*/ 5 w 18"/>
                <a:gd name="T49" fmla="*/ 5 h 17"/>
                <a:gd name="T50" fmla="*/ 0 w 18"/>
                <a:gd name="T51" fmla="*/ 6 h 17"/>
                <a:gd name="T52" fmla="*/ 1 w 18"/>
                <a:gd name="T53" fmla="*/ 7 h 17"/>
                <a:gd name="T54" fmla="*/ 1 w 18"/>
                <a:gd name="T55" fmla="*/ 7 h 17"/>
                <a:gd name="T56" fmla="*/ 0 w 18"/>
                <a:gd name="T57" fmla="*/ 8 h 17"/>
                <a:gd name="T58" fmla="*/ 0 w 18"/>
                <a:gd name="T59"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7">
                  <a:moveTo>
                    <a:pt x="0" y="10"/>
                  </a:moveTo>
                  <a:cubicBezTo>
                    <a:pt x="0" y="10"/>
                    <a:pt x="1" y="11"/>
                    <a:pt x="1" y="11"/>
                  </a:cubicBezTo>
                  <a:cubicBezTo>
                    <a:pt x="1" y="12"/>
                    <a:pt x="1" y="12"/>
                    <a:pt x="1" y="12"/>
                  </a:cubicBezTo>
                  <a:cubicBezTo>
                    <a:pt x="2" y="13"/>
                    <a:pt x="3" y="13"/>
                    <a:pt x="4" y="13"/>
                  </a:cubicBezTo>
                  <a:cubicBezTo>
                    <a:pt x="4" y="13"/>
                    <a:pt x="5" y="14"/>
                    <a:pt x="6" y="14"/>
                  </a:cubicBezTo>
                  <a:cubicBezTo>
                    <a:pt x="6" y="16"/>
                    <a:pt x="7" y="17"/>
                    <a:pt x="9" y="16"/>
                  </a:cubicBezTo>
                  <a:cubicBezTo>
                    <a:pt x="10" y="16"/>
                    <a:pt x="11" y="15"/>
                    <a:pt x="11" y="14"/>
                  </a:cubicBezTo>
                  <a:cubicBezTo>
                    <a:pt x="12" y="14"/>
                    <a:pt x="14" y="12"/>
                    <a:pt x="13" y="11"/>
                  </a:cubicBezTo>
                  <a:cubicBezTo>
                    <a:pt x="13" y="9"/>
                    <a:pt x="12" y="8"/>
                    <a:pt x="10" y="8"/>
                  </a:cubicBezTo>
                  <a:cubicBezTo>
                    <a:pt x="10" y="7"/>
                    <a:pt x="10" y="7"/>
                    <a:pt x="10" y="7"/>
                  </a:cubicBezTo>
                  <a:cubicBezTo>
                    <a:pt x="11" y="7"/>
                    <a:pt x="11" y="7"/>
                    <a:pt x="11" y="7"/>
                  </a:cubicBezTo>
                  <a:cubicBezTo>
                    <a:pt x="12" y="7"/>
                    <a:pt x="12" y="7"/>
                    <a:pt x="12" y="6"/>
                  </a:cubicBezTo>
                  <a:cubicBezTo>
                    <a:pt x="12" y="5"/>
                    <a:pt x="12" y="5"/>
                    <a:pt x="12" y="5"/>
                  </a:cubicBezTo>
                  <a:cubicBezTo>
                    <a:pt x="13" y="5"/>
                    <a:pt x="13" y="5"/>
                    <a:pt x="13" y="5"/>
                  </a:cubicBezTo>
                  <a:cubicBezTo>
                    <a:pt x="13" y="6"/>
                    <a:pt x="14" y="6"/>
                    <a:pt x="15" y="6"/>
                  </a:cubicBezTo>
                  <a:cubicBezTo>
                    <a:pt x="18" y="5"/>
                    <a:pt x="17" y="1"/>
                    <a:pt x="15" y="1"/>
                  </a:cubicBezTo>
                  <a:cubicBezTo>
                    <a:pt x="14" y="1"/>
                    <a:pt x="14" y="1"/>
                    <a:pt x="14" y="1"/>
                  </a:cubicBezTo>
                  <a:cubicBezTo>
                    <a:pt x="14" y="0"/>
                    <a:pt x="14" y="0"/>
                    <a:pt x="14" y="0"/>
                  </a:cubicBezTo>
                  <a:cubicBezTo>
                    <a:pt x="13" y="0"/>
                    <a:pt x="12" y="0"/>
                    <a:pt x="12" y="0"/>
                  </a:cubicBezTo>
                  <a:cubicBezTo>
                    <a:pt x="11" y="1"/>
                    <a:pt x="10" y="2"/>
                    <a:pt x="10" y="3"/>
                  </a:cubicBezTo>
                  <a:cubicBezTo>
                    <a:pt x="10" y="3"/>
                    <a:pt x="9" y="3"/>
                    <a:pt x="9" y="3"/>
                  </a:cubicBezTo>
                  <a:cubicBezTo>
                    <a:pt x="9" y="4"/>
                    <a:pt x="9" y="4"/>
                    <a:pt x="9" y="4"/>
                  </a:cubicBezTo>
                  <a:cubicBezTo>
                    <a:pt x="8" y="3"/>
                    <a:pt x="8" y="3"/>
                    <a:pt x="7" y="3"/>
                  </a:cubicBezTo>
                  <a:cubicBezTo>
                    <a:pt x="6" y="4"/>
                    <a:pt x="5" y="4"/>
                    <a:pt x="5" y="5"/>
                  </a:cubicBezTo>
                  <a:cubicBezTo>
                    <a:pt x="5" y="5"/>
                    <a:pt x="5" y="5"/>
                    <a:pt x="5" y="5"/>
                  </a:cubicBezTo>
                  <a:cubicBezTo>
                    <a:pt x="4" y="2"/>
                    <a:pt x="0" y="3"/>
                    <a:pt x="0" y="6"/>
                  </a:cubicBezTo>
                  <a:cubicBezTo>
                    <a:pt x="0" y="6"/>
                    <a:pt x="1" y="7"/>
                    <a:pt x="1" y="7"/>
                  </a:cubicBezTo>
                  <a:cubicBezTo>
                    <a:pt x="1" y="7"/>
                    <a:pt x="1" y="7"/>
                    <a:pt x="1" y="7"/>
                  </a:cubicBezTo>
                  <a:cubicBezTo>
                    <a:pt x="1" y="11"/>
                    <a:pt x="0" y="8"/>
                    <a:pt x="0" y="8"/>
                  </a:cubicBezTo>
                  <a:cubicBezTo>
                    <a:pt x="0" y="9"/>
                    <a:pt x="0" y="10"/>
                    <a:pt x="0"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4"/>
            <p:cNvSpPr/>
            <p:nvPr/>
          </p:nvSpPr>
          <p:spPr bwMode="auto">
            <a:xfrm>
              <a:off x="9748838" y="2027238"/>
              <a:ext cx="312738" cy="317500"/>
            </a:xfrm>
            <a:custGeom>
              <a:avLst/>
              <a:gdLst>
                <a:gd name="T0" fmla="*/ 31 w 74"/>
                <a:gd name="T1" fmla="*/ 68 h 75"/>
                <a:gd name="T2" fmla="*/ 45 w 74"/>
                <a:gd name="T3" fmla="*/ 75 h 75"/>
                <a:gd name="T4" fmla="*/ 49 w 74"/>
                <a:gd name="T5" fmla="*/ 72 h 75"/>
                <a:gd name="T6" fmla="*/ 49 w 74"/>
                <a:gd name="T7" fmla="*/ 65 h 75"/>
                <a:gd name="T8" fmla="*/ 51 w 74"/>
                <a:gd name="T9" fmla="*/ 66 h 75"/>
                <a:gd name="T10" fmla="*/ 51 w 74"/>
                <a:gd name="T11" fmla="*/ 67 h 75"/>
                <a:gd name="T12" fmla="*/ 63 w 74"/>
                <a:gd name="T13" fmla="*/ 70 h 75"/>
                <a:gd name="T14" fmla="*/ 68 w 74"/>
                <a:gd name="T15" fmla="*/ 64 h 75"/>
                <a:gd name="T16" fmla="*/ 64 w 74"/>
                <a:gd name="T17" fmla="*/ 53 h 75"/>
                <a:gd name="T18" fmla="*/ 70 w 74"/>
                <a:gd name="T19" fmla="*/ 44 h 75"/>
                <a:gd name="T20" fmla="*/ 68 w 74"/>
                <a:gd name="T21" fmla="*/ 38 h 75"/>
                <a:gd name="T22" fmla="*/ 63 w 74"/>
                <a:gd name="T23" fmla="*/ 36 h 75"/>
                <a:gd name="T24" fmla="*/ 70 w 74"/>
                <a:gd name="T25" fmla="*/ 31 h 75"/>
                <a:gd name="T26" fmla="*/ 70 w 74"/>
                <a:gd name="T27" fmla="*/ 22 h 75"/>
                <a:gd name="T28" fmla="*/ 58 w 74"/>
                <a:gd name="T29" fmla="*/ 19 h 75"/>
                <a:gd name="T30" fmla="*/ 46 w 74"/>
                <a:gd name="T31" fmla="*/ 17 h 75"/>
                <a:gd name="T32" fmla="*/ 50 w 74"/>
                <a:gd name="T33" fmla="*/ 11 h 75"/>
                <a:gd name="T34" fmla="*/ 42 w 74"/>
                <a:gd name="T35" fmla="*/ 5 h 75"/>
                <a:gd name="T36" fmla="*/ 32 w 74"/>
                <a:gd name="T37" fmla="*/ 14 h 75"/>
                <a:gd name="T38" fmla="*/ 29 w 74"/>
                <a:gd name="T39" fmla="*/ 3 h 75"/>
                <a:gd name="T40" fmla="*/ 19 w 74"/>
                <a:gd name="T41" fmla="*/ 7 h 75"/>
                <a:gd name="T42" fmla="*/ 20 w 74"/>
                <a:gd name="T43" fmla="*/ 19 h 75"/>
                <a:gd name="T44" fmla="*/ 20 w 74"/>
                <a:gd name="T45" fmla="*/ 20 h 75"/>
                <a:gd name="T46" fmla="*/ 20 w 74"/>
                <a:gd name="T47" fmla="*/ 20 h 75"/>
                <a:gd name="T48" fmla="*/ 9 w 74"/>
                <a:gd name="T49" fmla="*/ 14 h 75"/>
                <a:gd name="T50" fmla="*/ 4 w 74"/>
                <a:gd name="T51" fmla="*/ 19 h 75"/>
                <a:gd name="T52" fmla="*/ 7 w 74"/>
                <a:gd name="T53" fmla="*/ 31 h 75"/>
                <a:gd name="T54" fmla="*/ 1 w 74"/>
                <a:gd name="T55" fmla="*/ 41 h 75"/>
                <a:gd name="T56" fmla="*/ 4 w 74"/>
                <a:gd name="T57" fmla="*/ 49 h 75"/>
                <a:gd name="T58" fmla="*/ 15 w 74"/>
                <a:gd name="T59" fmla="*/ 48 h 75"/>
                <a:gd name="T60" fmla="*/ 9 w 74"/>
                <a:gd name="T61" fmla="*/ 55 h 75"/>
                <a:gd name="T62" fmla="*/ 14 w 74"/>
                <a:gd name="T63" fmla="*/ 64 h 75"/>
                <a:gd name="T64" fmla="*/ 21 w 74"/>
                <a:gd name="T65" fmla="*/ 61 h 75"/>
                <a:gd name="T66" fmla="*/ 21 w 74"/>
                <a:gd name="T67" fmla="*/ 65 h 75"/>
                <a:gd name="T68" fmla="*/ 26 w 74"/>
                <a:gd name="T69" fmla="*/ 70 h 75"/>
                <a:gd name="T70" fmla="*/ 31 w 74"/>
                <a:gd name="T71"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75">
                  <a:moveTo>
                    <a:pt x="31" y="68"/>
                  </a:moveTo>
                  <a:cubicBezTo>
                    <a:pt x="35" y="72"/>
                    <a:pt x="39" y="75"/>
                    <a:pt x="45" y="75"/>
                  </a:cubicBezTo>
                  <a:cubicBezTo>
                    <a:pt x="47" y="75"/>
                    <a:pt x="49" y="74"/>
                    <a:pt x="49" y="72"/>
                  </a:cubicBezTo>
                  <a:cubicBezTo>
                    <a:pt x="49" y="70"/>
                    <a:pt x="49" y="67"/>
                    <a:pt x="49" y="65"/>
                  </a:cubicBezTo>
                  <a:cubicBezTo>
                    <a:pt x="49" y="66"/>
                    <a:pt x="50" y="66"/>
                    <a:pt x="51" y="66"/>
                  </a:cubicBezTo>
                  <a:cubicBezTo>
                    <a:pt x="51" y="67"/>
                    <a:pt x="51" y="67"/>
                    <a:pt x="51" y="67"/>
                  </a:cubicBezTo>
                  <a:cubicBezTo>
                    <a:pt x="55" y="69"/>
                    <a:pt x="59" y="70"/>
                    <a:pt x="63" y="70"/>
                  </a:cubicBezTo>
                  <a:cubicBezTo>
                    <a:pt x="66" y="70"/>
                    <a:pt x="69" y="67"/>
                    <a:pt x="68" y="64"/>
                  </a:cubicBezTo>
                  <a:cubicBezTo>
                    <a:pt x="68" y="60"/>
                    <a:pt x="66" y="56"/>
                    <a:pt x="64" y="53"/>
                  </a:cubicBezTo>
                  <a:cubicBezTo>
                    <a:pt x="68" y="52"/>
                    <a:pt x="69" y="48"/>
                    <a:pt x="70" y="44"/>
                  </a:cubicBezTo>
                  <a:cubicBezTo>
                    <a:pt x="70" y="42"/>
                    <a:pt x="70" y="39"/>
                    <a:pt x="68" y="38"/>
                  </a:cubicBezTo>
                  <a:cubicBezTo>
                    <a:pt x="66" y="37"/>
                    <a:pt x="65" y="37"/>
                    <a:pt x="63" y="36"/>
                  </a:cubicBezTo>
                  <a:cubicBezTo>
                    <a:pt x="65" y="35"/>
                    <a:pt x="67" y="33"/>
                    <a:pt x="70" y="31"/>
                  </a:cubicBezTo>
                  <a:cubicBezTo>
                    <a:pt x="73" y="29"/>
                    <a:pt x="74" y="24"/>
                    <a:pt x="70" y="22"/>
                  </a:cubicBezTo>
                  <a:cubicBezTo>
                    <a:pt x="67" y="21"/>
                    <a:pt x="62" y="19"/>
                    <a:pt x="58" y="19"/>
                  </a:cubicBezTo>
                  <a:cubicBezTo>
                    <a:pt x="55" y="18"/>
                    <a:pt x="50" y="17"/>
                    <a:pt x="46" y="17"/>
                  </a:cubicBezTo>
                  <a:cubicBezTo>
                    <a:pt x="47" y="15"/>
                    <a:pt x="49" y="13"/>
                    <a:pt x="50" y="11"/>
                  </a:cubicBezTo>
                  <a:cubicBezTo>
                    <a:pt x="51" y="7"/>
                    <a:pt x="46" y="2"/>
                    <a:pt x="42" y="5"/>
                  </a:cubicBezTo>
                  <a:cubicBezTo>
                    <a:pt x="38" y="7"/>
                    <a:pt x="35" y="11"/>
                    <a:pt x="32" y="14"/>
                  </a:cubicBezTo>
                  <a:cubicBezTo>
                    <a:pt x="33" y="11"/>
                    <a:pt x="32" y="7"/>
                    <a:pt x="29" y="3"/>
                  </a:cubicBezTo>
                  <a:cubicBezTo>
                    <a:pt x="26" y="0"/>
                    <a:pt x="19" y="2"/>
                    <a:pt x="19" y="7"/>
                  </a:cubicBezTo>
                  <a:cubicBezTo>
                    <a:pt x="19" y="11"/>
                    <a:pt x="20" y="15"/>
                    <a:pt x="20" y="19"/>
                  </a:cubicBezTo>
                  <a:cubicBezTo>
                    <a:pt x="20" y="20"/>
                    <a:pt x="20" y="20"/>
                    <a:pt x="20" y="20"/>
                  </a:cubicBezTo>
                  <a:cubicBezTo>
                    <a:pt x="20" y="20"/>
                    <a:pt x="20" y="20"/>
                    <a:pt x="20" y="20"/>
                  </a:cubicBezTo>
                  <a:cubicBezTo>
                    <a:pt x="17" y="16"/>
                    <a:pt x="14" y="15"/>
                    <a:pt x="9" y="14"/>
                  </a:cubicBezTo>
                  <a:cubicBezTo>
                    <a:pt x="6" y="14"/>
                    <a:pt x="4" y="17"/>
                    <a:pt x="4" y="19"/>
                  </a:cubicBezTo>
                  <a:cubicBezTo>
                    <a:pt x="3" y="24"/>
                    <a:pt x="5" y="28"/>
                    <a:pt x="7" y="31"/>
                  </a:cubicBezTo>
                  <a:cubicBezTo>
                    <a:pt x="4" y="34"/>
                    <a:pt x="2" y="37"/>
                    <a:pt x="1" y="41"/>
                  </a:cubicBezTo>
                  <a:cubicBezTo>
                    <a:pt x="0" y="44"/>
                    <a:pt x="1" y="48"/>
                    <a:pt x="4" y="49"/>
                  </a:cubicBezTo>
                  <a:cubicBezTo>
                    <a:pt x="8" y="50"/>
                    <a:pt x="11" y="50"/>
                    <a:pt x="15" y="48"/>
                  </a:cubicBezTo>
                  <a:cubicBezTo>
                    <a:pt x="13" y="51"/>
                    <a:pt x="11" y="53"/>
                    <a:pt x="9" y="55"/>
                  </a:cubicBezTo>
                  <a:cubicBezTo>
                    <a:pt x="5" y="58"/>
                    <a:pt x="9" y="65"/>
                    <a:pt x="14" y="64"/>
                  </a:cubicBezTo>
                  <a:cubicBezTo>
                    <a:pt x="17" y="64"/>
                    <a:pt x="19" y="63"/>
                    <a:pt x="21" y="61"/>
                  </a:cubicBezTo>
                  <a:cubicBezTo>
                    <a:pt x="21" y="63"/>
                    <a:pt x="21" y="64"/>
                    <a:pt x="21" y="65"/>
                  </a:cubicBezTo>
                  <a:cubicBezTo>
                    <a:pt x="21" y="68"/>
                    <a:pt x="23" y="71"/>
                    <a:pt x="26" y="70"/>
                  </a:cubicBezTo>
                  <a:cubicBezTo>
                    <a:pt x="28" y="69"/>
                    <a:pt x="30" y="69"/>
                    <a:pt x="31" y="68"/>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5"/>
            <p:cNvSpPr/>
            <p:nvPr/>
          </p:nvSpPr>
          <p:spPr bwMode="auto">
            <a:xfrm>
              <a:off x="9883775" y="2146301"/>
              <a:ext cx="73025" cy="101600"/>
            </a:xfrm>
            <a:custGeom>
              <a:avLst/>
              <a:gdLst>
                <a:gd name="T0" fmla="*/ 15 w 17"/>
                <a:gd name="T1" fmla="*/ 20 h 24"/>
                <a:gd name="T2" fmla="*/ 14 w 17"/>
                <a:gd name="T3" fmla="*/ 19 h 24"/>
                <a:gd name="T4" fmla="*/ 13 w 17"/>
                <a:gd name="T5" fmla="*/ 18 h 24"/>
                <a:gd name="T6" fmla="*/ 11 w 17"/>
                <a:gd name="T7" fmla="*/ 17 h 24"/>
                <a:gd name="T8" fmla="*/ 10 w 17"/>
                <a:gd name="T9" fmla="*/ 18 h 24"/>
                <a:gd name="T10" fmla="*/ 9 w 17"/>
                <a:gd name="T11" fmla="*/ 17 h 24"/>
                <a:gd name="T12" fmla="*/ 9 w 17"/>
                <a:gd name="T13" fmla="*/ 17 h 24"/>
                <a:gd name="T14" fmla="*/ 12 w 17"/>
                <a:gd name="T15" fmla="*/ 16 h 24"/>
                <a:gd name="T16" fmla="*/ 12 w 17"/>
                <a:gd name="T17" fmla="*/ 13 h 24"/>
                <a:gd name="T18" fmla="*/ 12 w 17"/>
                <a:gd name="T19" fmla="*/ 12 h 24"/>
                <a:gd name="T20" fmla="*/ 9 w 17"/>
                <a:gd name="T21" fmla="*/ 11 h 24"/>
                <a:gd name="T22" fmla="*/ 8 w 17"/>
                <a:gd name="T23" fmla="*/ 10 h 24"/>
                <a:gd name="T24" fmla="*/ 11 w 17"/>
                <a:gd name="T25" fmla="*/ 8 h 24"/>
                <a:gd name="T26" fmla="*/ 10 w 17"/>
                <a:gd name="T27" fmla="*/ 6 h 24"/>
                <a:gd name="T28" fmla="*/ 10 w 17"/>
                <a:gd name="T29" fmla="*/ 6 h 24"/>
                <a:gd name="T30" fmla="*/ 12 w 17"/>
                <a:gd name="T31" fmla="*/ 4 h 24"/>
                <a:gd name="T32" fmla="*/ 10 w 17"/>
                <a:gd name="T33" fmla="*/ 1 h 24"/>
                <a:gd name="T34" fmla="*/ 8 w 17"/>
                <a:gd name="T35" fmla="*/ 3 h 24"/>
                <a:gd name="T36" fmla="*/ 8 w 17"/>
                <a:gd name="T37" fmla="*/ 6 h 24"/>
                <a:gd name="T38" fmla="*/ 8 w 17"/>
                <a:gd name="T39" fmla="*/ 6 h 24"/>
                <a:gd name="T40" fmla="*/ 6 w 17"/>
                <a:gd name="T41" fmla="*/ 8 h 24"/>
                <a:gd name="T42" fmla="*/ 6 w 17"/>
                <a:gd name="T43" fmla="*/ 8 h 24"/>
                <a:gd name="T44" fmla="*/ 3 w 17"/>
                <a:gd name="T45" fmla="*/ 8 h 24"/>
                <a:gd name="T46" fmla="*/ 2 w 17"/>
                <a:gd name="T47" fmla="*/ 9 h 24"/>
                <a:gd name="T48" fmla="*/ 1 w 17"/>
                <a:gd name="T49" fmla="*/ 11 h 24"/>
                <a:gd name="T50" fmla="*/ 1 w 17"/>
                <a:gd name="T51" fmla="*/ 11 h 24"/>
                <a:gd name="T52" fmla="*/ 1 w 17"/>
                <a:gd name="T53" fmla="*/ 12 h 24"/>
                <a:gd name="T54" fmla="*/ 1 w 17"/>
                <a:gd name="T55" fmla="*/ 13 h 24"/>
                <a:gd name="T56" fmla="*/ 1 w 17"/>
                <a:gd name="T57" fmla="*/ 16 h 24"/>
                <a:gd name="T58" fmla="*/ 1 w 17"/>
                <a:gd name="T59" fmla="*/ 17 h 24"/>
                <a:gd name="T60" fmla="*/ 1 w 17"/>
                <a:gd name="T61" fmla="*/ 17 h 24"/>
                <a:gd name="T62" fmla="*/ 3 w 17"/>
                <a:gd name="T63" fmla="*/ 18 h 24"/>
                <a:gd name="T64" fmla="*/ 7 w 17"/>
                <a:gd name="T65" fmla="*/ 18 h 24"/>
                <a:gd name="T66" fmla="*/ 7 w 17"/>
                <a:gd name="T67" fmla="*/ 18 h 24"/>
                <a:gd name="T68" fmla="*/ 7 w 17"/>
                <a:gd name="T69" fmla="*/ 19 h 24"/>
                <a:gd name="T70" fmla="*/ 6 w 17"/>
                <a:gd name="T71" fmla="*/ 19 h 24"/>
                <a:gd name="T72" fmla="*/ 7 w 17"/>
                <a:gd name="T73" fmla="*/ 22 h 24"/>
                <a:gd name="T74" fmla="*/ 13 w 17"/>
                <a:gd name="T75" fmla="*/ 24 h 24"/>
                <a:gd name="T76" fmla="*/ 15 w 17"/>
                <a:gd name="T7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24">
                  <a:moveTo>
                    <a:pt x="15" y="20"/>
                  </a:moveTo>
                  <a:cubicBezTo>
                    <a:pt x="15" y="20"/>
                    <a:pt x="14" y="19"/>
                    <a:pt x="14" y="19"/>
                  </a:cubicBezTo>
                  <a:cubicBezTo>
                    <a:pt x="14" y="19"/>
                    <a:pt x="14" y="18"/>
                    <a:pt x="13" y="18"/>
                  </a:cubicBezTo>
                  <a:cubicBezTo>
                    <a:pt x="12" y="17"/>
                    <a:pt x="11" y="17"/>
                    <a:pt x="11" y="17"/>
                  </a:cubicBezTo>
                  <a:cubicBezTo>
                    <a:pt x="10" y="17"/>
                    <a:pt x="10" y="17"/>
                    <a:pt x="10" y="18"/>
                  </a:cubicBezTo>
                  <a:cubicBezTo>
                    <a:pt x="9" y="17"/>
                    <a:pt x="9" y="17"/>
                    <a:pt x="9" y="17"/>
                  </a:cubicBezTo>
                  <a:cubicBezTo>
                    <a:pt x="9" y="17"/>
                    <a:pt x="9" y="17"/>
                    <a:pt x="9" y="17"/>
                  </a:cubicBezTo>
                  <a:cubicBezTo>
                    <a:pt x="11" y="17"/>
                    <a:pt x="11" y="17"/>
                    <a:pt x="12" y="16"/>
                  </a:cubicBezTo>
                  <a:cubicBezTo>
                    <a:pt x="14" y="15"/>
                    <a:pt x="13" y="13"/>
                    <a:pt x="12" y="13"/>
                  </a:cubicBezTo>
                  <a:cubicBezTo>
                    <a:pt x="12" y="12"/>
                    <a:pt x="12" y="12"/>
                    <a:pt x="12" y="12"/>
                  </a:cubicBezTo>
                  <a:cubicBezTo>
                    <a:pt x="12" y="11"/>
                    <a:pt x="10" y="10"/>
                    <a:pt x="9" y="11"/>
                  </a:cubicBezTo>
                  <a:cubicBezTo>
                    <a:pt x="8" y="10"/>
                    <a:pt x="8" y="10"/>
                    <a:pt x="8" y="10"/>
                  </a:cubicBezTo>
                  <a:cubicBezTo>
                    <a:pt x="10" y="11"/>
                    <a:pt x="11" y="10"/>
                    <a:pt x="11" y="8"/>
                  </a:cubicBezTo>
                  <a:cubicBezTo>
                    <a:pt x="11" y="7"/>
                    <a:pt x="11" y="6"/>
                    <a:pt x="10" y="6"/>
                  </a:cubicBezTo>
                  <a:cubicBezTo>
                    <a:pt x="10" y="6"/>
                    <a:pt x="10" y="6"/>
                    <a:pt x="10" y="6"/>
                  </a:cubicBezTo>
                  <a:cubicBezTo>
                    <a:pt x="11" y="5"/>
                    <a:pt x="11" y="4"/>
                    <a:pt x="12" y="4"/>
                  </a:cubicBezTo>
                  <a:cubicBezTo>
                    <a:pt x="13" y="2"/>
                    <a:pt x="11" y="0"/>
                    <a:pt x="10" y="1"/>
                  </a:cubicBezTo>
                  <a:cubicBezTo>
                    <a:pt x="9" y="2"/>
                    <a:pt x="9" y="2"/>
                    <a:pt x="8" y="3"/>
                  </a:cubicBezTo>
                  <a:cubicBezTo>
                    <a:pt x="7" y="4"/>
                    <a:pt x="8" y="5"/>
                    <a:pt x="8" y="6"/>
                  </a:cubicBezTo>
                  <a:cubicBezTo>
                    <a:pt x="8" y="6"/>
                    <a:pt x="8" y="6"/>
                    <a:pt x="8" y="6"/>
                  </a:cubicBezTo>
                  <a:cubicBezTo>
                    <a:pt x="7" y="6"/>
                    <a:pt x="6" y="7"/>
                    <a:pt x="6" y="8"/>
                  </a:cubicBezTo>
                  <a:cubicBezTo>
                    <a:pt x="6" y="8"/>
                    <a:pt x="6" y="8"/>
                    <a:pt x="6" y="8"/>
                  </a:cubicBezTo>
                  <a:cubicBezTo>
                    <a:pt x="6" y="6"/>
                    <a:pt x="3" y="6"/>
                    <a:pt x="3" y="8"/>
                  </a:cubicBezTo>
                  <a:cubicBezTo>
                    <a:pt x="3" y="8"/>
                    <a:pt x="3" y="9"/>
                    <a:pt x="2" y="9"/>
                  </a:cubicBezTo>
                  <a:cubicBezTo>
                    <a:pt x="2" y="9"/>
                    <a:pt x="1" y="10"/>
                    <a:pt x="1" y="11"/>
                  </a:cubicBezTo>
                  <a:cubicBezTo>
                    <a:pt x="1" y="11"/>
                    <a:pt x="1" y="11"/>
                    <a:pt x="1" y="11"/>
                  </a:cubicBezTo>
                  <a:cubicBezTo>
                    <a:pt x="1" y="12"/>
                    <a:pt x="1" y="12"/>
                    <a:pt x="1" y="12"/>
                  </a:cubicBezTo>
                  <a:cubicBezTo>
                    <a:pt x="0" y="12"/>
                    <a:pt x="0" y="13"/>
                    <a:pt x="1" y="13"/>
                  </a:cubicBezTo>
                  <a:cubicBezTo>
                    <a:pt x="0" y="14"/>
                    <a:pt x="0" y="16"/>
                    <a:pt x="1" y="16"/>
                  </a:cubicBezTo>
                  <a:cubicBezTo>
                    <a:pt x="1" y="17"/>
                    <a:pt x="1" y="17"/>
                    <a:pt x="1" y="17"/>
                  </a:cubicBezTo>
                  <a:cubicBezTo>
                    <a:pt x="1" y="17"/>
                    <a:pt x="1" y="17"/>
                    <a:pt x="1" y="17"/>
                  </a:cubicBezTo>
                  <a:cubicBezTo>
                    <a:pt x="2" y="17"/>
                    <a:pt x="2" y="18"/>
                    <a:pt x="3" y="18"/>
                  </a:cubicBezTo>
                  <a:cubicBezTo>
                    <a:pt x="4" y="18"/>
                    <a:pt x="5" y="18"/>
                    <a:pt x="7" y="18"/>
                  </a:cubicBezTo>
                  <a:cubicBezTo>
                    <a:pt x="7" y="18"/>
                    <a:pt x="7" y="18"/>
                    <a:pt x="7" y="18"/>
                  </a:cubicBezTo>
                  <a:cubicBezTo>
                    <a:pt x="7" y="18"/>
                    <a:pt x="7" y="19"/>
                    <a:pt x="7" y="19"/>
                  </a:cubicBezTo>
                  <a:cubicBezTo>
                    <a:pt x="6" y="19"/>
                    <a:pt x="6" y="19"/>
                    <a:pt x="6" y="19"/>
                  </a:cubicBezTo>
                  <a:cubicBezTo>
                    <a:pt x="5" y="20"/>
                    <a:pt x="6" y="22"/>
                    <a:pt x="7" y="22"/>
                  </a:cubicBezTo>
                  <a:cubicBezTo>
                    <a:pt x="8" y="24"/>
                    <a:pt x="11" y="23"/>
                    <a:pt x="13" y="24"/>
                  </a:cubicBezTo>
                  <a:cubicBezTo>
                    <a:pt x="15" y="24"/>
                    <a:pt x="17" y="21"/>
                    <a:pt x="15"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16"/>
            <p:cNvSpPr/>
            <p:nvPr/>
          </p:nvSpPr>
          <p:spPr bwMode="auto">
            <a:xfrm>
              <a:off x="9853613" y="2116138"/>
              <a:ext cx="60325" cy="71438"/>
            </a:xfrm>
            <a:custGeom>
              <a:avLst/>
              <a:gdLst>
                <a:gd name="T0" fmla="*/ 7 w 14"/>
                <a:gd name="T1" fmla="*/ 17 h 17"/>
                <a:gd name="T2" fmla="*/ 8 w 14"/>
                <a:gd name="T3" fmla="*/ 16 h 17"/>
                <a:gd name="T4" fmla="*/ 8 w 14"/>
                <a:gd name="T5" fmla="*/ 16 h 17"/>
                <a:gd name="T6" fmla="*/ 10 w 14"/>
                <a:gd name="T7" fmla="*/ 15 h 17"/>
                <a:gd name="T8" fmla="*/ 11 w 14"/>
                <a:gd name="T9" fmla="*/ 13 h 17"/>
                <a:gd name="T10" fmla="*/ 14 w 14"/>
                <a:gd name="T11" fmla="*/ 11 h 17"/>
                <a:gd name="T12" fmla="*/ 12 w 14"/>
                <a:gd name="T13" fmla="*/ 8 h 17"/>
                <a:gd name="T14" fmla="*/ 10 w 14"/>
                <a:gd name="T15" fmla="*/ 5 h 17"/>
                <a:gd name="T16" fmla="*/ 6 w 14"/>
                <a:gd name="T17" fmla="*/ 8 h 17"/>
                <a:gd name="T18" fmla="*/ 6 w 14"/>
                <a:gd name="T19" fmla="*/ 8 h 17"/>
                <a:gd name="T20" fmla="*/ 6 w 14"/>
                <a:gd name="T21" fmla="*/ 7 h 17"/>
                <a:gd name="T22" fmla="*/ 5 w 14"/>
                <a:gd name="T23" fmla="*/ 5 h 17"/>
                <a:gd name="T24" fmla="*/ 5 w 14"/>
                <a:gd name="T25" fmla="*/ 5 h 17"/>
                <a:gd name="T26" fmla="*/ 5 w 14"/>
                <a:gd name="T27" fmla="*/ 5 h 17"/>
                <a:gd name="T28" fmla="*/ 5 w 14"/>
                <a:gd name="T29" fmla="*/ 3 h 17"/>
                <a:gd name="T30" fmla="*/ 1 w 14"/>
                <a:gd name="T31" fmla="*/ 3 h 17"/>
                <a:gd name="T32" fmla="*/ 1 w 14"/>
                <a:gd name="T33" fmla="*/ 3 h 17"/>
                <a:gd name="T34" fmla="*/ 1 w 14"/>
                <a:gd name="T35" fmla="*/ 3 h 17"/>
                <a:gd name="T36" fmla="*/ 0 w 14"/>
                <a:gd name="T37" fmla="*/ 5 h 17"/>
                <a:gd name="T38" fmla="*/ 2 w 14"/>
                <a:gd name="T39" fmla="*/ 7 h 17"/>
                <a:gd name="T40" fmla="*/ 3 w 14"/>
                <a:gd name="T41" fmla="*/ 8 h 17"/>
                <a:gd name="T42" fmla="*/ 3 w 14"/>
                <a:gd name="T43" fmla="*/ 9 h 17"/>
                <a:gd name="T44" fmla="*/ 2 w 14"/>
                <a:gd name="T45" fmla="*/ 10 h 17"/>
                <a:gd name="T46" fmla="*/ 3 w 14"/>
                <a:gd name="T47" fmla="*/ 12 h 17"/>
                <a:gd name="T48" fmla="*/ 3 w 14"/>
                <a:gd name="T49" fmla="*/ 12 h 17"/>
                <a:gd name="T50" fmla="*/ 4 w 14"/>
                <a:gd name="T51" fmla="*/ 16 h 17"/>
                <a:gd name="T52" fmla="*/ 6 w 14"/>
                <a:gd name="T53" fmla="*/ 16 h 17"/>
                <a:gd name="T54" fmla="*/ 6 w 14"/>
                <a:gd name="T55" fmla="*/ 16 h 17"/>
                <a:gd name="T56" fmla="*/ 6 w 14"/>
                <a:gd name="T57" fmla="*/ 17 h 17"/>
                <a:gd name="T58" fmla="*/ 7 w 14"/>
                <a:gd name="T5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17">
                  <a:moveTo>
                    <a:pt x="7" y="17"/>
                  </a:moveTo>
                  <a:cubicBezTo>
                    <a:pt x="7" y="17"/>
                    <a:pt x="8" y="17"/>
                    <a:pt x="8" y="16"/>
                  </a:cubicBezTo>
                  <a:cubicBezTo>
                    <a:pt x="8" y="16"/>
                    <a:pt x="8" y="16"/>
                    <a:pt x="8" y="16"/>
                  </a:cubicBezTo>
                  <a:cubicBezTo>
                    <a:pt x="9" y="16"/>
                    <a:pt x="10" y="15"/>
                    <a:pt x="10" y="15"/>
                  </a:cubicBezTo>
                  <a:cubicBezTo>
                    <a:pt x="10" y="14"/>
                    <a:pt x="11" y="13"/>
                    <a:pt x="11" y="13"/>
                  </a:cubicBezTo>
                  <a:cubicBezTo>
                    <a:pt x="13" y="13"/>
                    <a:pt x="14" y="12"/>
                    <a:pt x="14" y="11"/>
                  </a:cubicBezTo>
                  <a:cubicBezTo>
                    <a:pt x="14" y="9"/>
                    <a:pt x="13" y="8"/>
                    <a:pt x="12" y="8"/>
                  </a:cubicBezTo>
                  <a:cubicBezTo>
                    <a:pt x="12" y="7"/>
                    <a:pt x="11" y="5"/>
                    <a:pt x="10" y="5"/>
                  </a:cubicBezTo>
                  <a:cubicBezTo>
                    <a:pt x="8" y="5"/>
                    <a:pt x="7" y="6"/>
                    <a:pt x="6" y="8"/>
                  </a:cubicBezTo>
                  <a:cubicBezTo>
                    <a:pt x="6" y="8"/>
                    <a:pt x="6" y="8"/>
                    <a:pt x="6" y="8"/>
                  </a:cubicBezTo>
                  <a:cubicBezTo>
                    <a:pt x="6" y="7"/>
                    <a:pt x="6" y="7"/>
                    <a:pt x="6" y="7"/>
                  </a:cubicBezTo>
                  <a:cubicBezTo>
                    <a:pt x="6" y="6"/>
                    <a:pt x="6" y="6"/>
                    <a:pt x="5" y="5"/>
                  </a:cubicBezTo>
                  <a:cubicBezTo>
                    <a:pt x="5" y="5"/>
                    <a:pt x="5" y="5"/>
                    <a:pt x="5" y="5"/>
                  </a:cubicBezTo>
                  <a:cubicBezTo>
                    <a:pt x="5" y="5"/>
                    <a:pt x="5" y="5"/>
                    <a:pt x="5" y="5"/>
                  </a:cubicBezTo>
                  <a:cubicBezTo>
                    <a:pt x="5" y="5"/>
                    <a:pt x="5" y="4"/>
                    <a:pt x="5" y="3"/>
                  </a:cubicBezTo>
                  <a:cubicBezTo>
                    <a:pt x="6" y="1"/>
                    <a:pt x="2" y="0"/>
                    <a:pt x="1" y="3"/>
                  </a:cubicBezTo>
                  <a:cubicBezTo>
                    <a:pt x="1" y="3"/>
                    <a:pt x="1" y="3"/>
                    <a:pt x="1" y="3"/>
                  </a:cubicBezTo>
                  <a:cubicBezTo>
                    <a:pt x="1" y="3"/>
                    <a:pt x="1" y="3"/>
                    <a:pt x="1" y="3"/>
                  </a:cubicBezTo>
                  <a:cubicBezTo>
                    <a:pt x="0" y="4"/>
                    <a:pt x="0" y="4"/>
                    <a:pt x="0" y="5"/>
                  </a:cubicBezTo>
                  <a:cubicBezTo>
                    <a:pt x="0" y="6"/>
                    <a:pt x="1" y="7"/>
                    <a:pt x="2" y="7"/>
                  </a:cubicBezTo>
                  <a:cubicBezTo>
                    <a:pt x="2" y="7"/>
                    <a:pt x="2" y="8"/>
                    <a:pt x="3" y="8"/>
                  </a:cubicBezTo>
                  <a:cubicBezTo>
                    <a:pt x="3" y="9"/>
                    <a:pt x="3" y="9"/>
                    <a:pt x="3" y="9"/>
                  </a:cubicBezTo>
                  <a:cubicBezTo>
                    <a:pt x="2" y="9"/>
                    <a:pt x="2" y="9"/>
                    <a:pt x="2" y="10"/>
                  </a:cubicBezTo>
                  <a:cubicBezTo>
                    <a:pt x="2" y="11"/>
                    <a:pt x="3" y="12"/>
                    <a:pt x="3" y="12"/>
                  </a:cubicBezTo>
                  <a:cubicBezTo>
                    <a:pt x="3" y="12"/>
                    <a:pt x="3" y="12"/>
                    <a:pt x="3" y="12"/>
                  </a:cubicBezTo>
                  <a:cubicBezTo>
                    <a:pt x="1" y="12"/>
                    <a:pt x="2" y="16"/>
                    <a:pt x="4" y="16"/>
                  </a:cubicBezTo>
                  <a:cubicBezTo>
                    <a:pt x="4" y="16"/>
                    <a:pt x="6" y="16"/>
                    <a:pt x="6" y="16"/>
                  </a:cubicBezTo>
                  <a:cubicBezTo>
                    <a:pt x="6" y="16"/>
                    <a:pt x="6" y="16"/>
                    <a:pt x="6" y="16"/>
                  </a:cubicBezTo>
                  <a:cubicBezTo>
                    <a:pt x="6" y="17"/>
                    <a:pt x="6" y="17"/>
                    <a:pt x="6" y="17"/>
                  </a:cubicBezTo>
                  <a:cubicBezTo>
                    <a:pt x="6" y="17"/>
                    <a:pt x="6" y="17"/>
                    <a:pt x="7"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17"/>
            <p:cNvSpPr/>
            <p:nvPr/>
          </p:nvSpPr>
          <p:spPr bwMode="auto">
            <a:xfrm>
              <a:off x="9663113" y="2468563"/>
              <a:ext cx="319088" cy="309563"/>
            </a:xfrm>
            <a:custGeom>
              <a:avLst/>
              <a:gdLst>
                <a:gd name="T0" fmla="*/ 8 w 75"/>
                <a:gd name="T1" fmla="*/ 65 h 73"/>
                <a:gd name="T2" fmla="*/ 25 w 75"/>
                <a:gd name="T3" fmla="*/ 61 h 73"/>
                <a:gd name="T4" fmla="*/ 32 w 75"/>
                <a:gd name="T5" fmla="*/ 54 h 73"/>
                <a:gd name="T6" fmla="*/ 32 w 75"/>
                <a:gd name="T7" fmla="*/ 56 h 73"/>
                <a:gd name="T8" fmla="*/ 34 w 75"/>
                <a:gd name="T9" fmla="*/ 64 h 73"/>
                <a:gd name="T10" fmla="*/ 48 w 75"/>
                <a:gd name="T11" fmla="*/ 70 h 73"/>
                <a:gd name="T12" fmla="*/ 53 w 75"/>
                <a:gd name="T13" fmla="*/ 55 h 73"/>
                <a:gd name="T14" fmla="*/ 47 w 75"/>
                <a:gd name="T15" fmla="*/ 45 h 73"/>
                <a:gd name="T16" fmla="*/ 47 w 75"/>
                <a:gd name="T17" fmla="*/ 45 h 73"/>
                <a:gd name="T18" fmla="*/ 58 w 75"/>
                <a:gd name="T19" fmla="*/ 45 h 73"/>
                <a:gd name="T20" fmla="*/ 73 w 75"/>
                <a:gd name="T21" fmla="*/ 35 h 73"/>
                <a:gd name="T22" fmla="*/ 63 w 75"/>
                <a:gd name="T23" fmla="*/ 19 h 73"/>
                <a:gd name="T24" fmla="*/ 53 w 75"/>
                <a:gd name="T25" fmla="*/ 22 h 73"/>
                <a:gd name="T26" fmla="*/ 51 w 75"/>
                <a:gd name="T27" fmla="*/ 23 h 73"/>
                <a:gd name="T28" fmla="*/ 52 w 75"/>
                <a:gd name="T29" fmla="*/ 15 h 73"/>
                <a:gd name="T30" fmla="*/ 46 w 75"/>
                <a:gd name="T31" fmla="*/ 2 h 73"/>
                <a:gd name="T32" fmla="*/ 31 w 75"/>
                <a:gd name="T33" fmla="*/ 10 h 73"/>
                <a:gd name="T34" fmla="*/ 31 w 75"/>
                <a:gd name="T35" fmla="*/ 18 h 73"/>
                <a:gd name="T36" fmla="*/ 31 w 75"/>
                <a:gd name="T37" fmla="*/ 18 h 73"/>
                <a:gd name="T38" fmla="*/ 20 w 75"/>
                <a:gd name="T39" fmla="*/ 12 h 73"/>
                <a:gd name="T40" fmla="*/ 2 w 75"/>
                <a:gd name="T41" fmla="*/ 18 h 73"/>
                <a:gd name="T42" fmla="*/ 10 w 75"/>
                <a:gd name="T43" fmla="*/ 35 h 73"/>
                <a:gd name="T44" fmla="*/ 16 w 75"/>
                <a:gd name="T45" fmla="*/ 39 h 73"/>
                <a:gd name="T46" fmla="*/ 7 w 75"/>
                <a:gd name="T47" fmla="*/ 46 h 73"/>
                <a:gd name="T48" fmla="*/ 8 w 75"/>
                <a:gd name="T49"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73">
                  <a:moveTo>
                    <a:pt x="8" y="65"/>
                  </a:moveTo>
                  <a:cubicBezTo>
                    <a:pt x="13" y="69"/>
                    <a:pt x="21" y="65"/>
                    <a:pt x="25" y="61"/>
                  </a:cubicBezTo>
                  <a:cubicBezTo>
                    <a:pt x="28" y="59"/>
                    <a:pt x="30" y="57"/>
                    <a:pt x="32" y="54"/>
                  </a:cubicBezTo>
                  <a:cubicBezTo>
                    <a:pt x="32" y="55"/>
                    <a:pt x="32" y="55"/>
                    <a:pt x="32" y="56"/>
                  </a:cubicBezTo>
                  <a:cubicBezTo>
                    <a:pt x="32" y="59"/>
                    <a:pt x="33" y="62"/>
                    <a:pt x="34" y="64"/>
                  </a:cubicBezTo>
                  <a:cubicBezTo>
                    <a:pt x="37" y="70"/>
                    <a:pt x="42" y="73"/>
                    <a:pt x="48" y="70"/>
                  </a:cubicBezTo>
                  <a:cubicBezTo>
                    <a:pt x="54" y="67"/>
                    <a:pt x="55" y="60"/>
                    <a:pt x="53" y="55"/>
                  </a:cubicBezTo>
                  <a:cubicBezTo>
                    <a:pt x="51" y="51"/>
                    <a:pt x="49" y="48"/>
                    <a:pt x="47" y="45"/>
                  </a:cubicBezTo>
                  <a:cubicBezTo>
                    <a:pt x="47" y="45"/>
                    <a:pt x="47" y="45"/>
                    <a:pt x="47" y="45"/>
                  </a:cubicBezTo>
                  <a:cubicBezTo>
                    <a:pt x="51" y="46"/>
                    <a:pt x="54" y="45"/>
                    <a:pt x="58" y="45"/>
                  </a:cubicBezTo>
                  <a:cubicBezTo>
                    <a:pt x="63" y="43"/>
                    <a:pt x="71" y="41"/>
                    <a:pt x="73" y="35"/>
                  </a:cubicBezTo>
                  <a:cubicBezTo>
                    <a:pt x="75" y="28"/>
                    <a:pt x="70" y="20"/>
                    <a:pt x="63" y="19"/>
                  </a:cubicBezTo>
                  <a:cubicBezTo>
                    <a:pt x="59" y="19"/>
                    <a:pt x="56" y="20"/>
                    <a:pt x="53" y="22"/>
                  </a:cubicBezTo>
                  <a:cubicBezTo>
                    <a:pt x="52" y="22"/>
                    <a:pt x="52" y="22"/>
                    <a:pt x="51" y="23"/>
                  </a:cubicBezTo>
                  <a:cubicBezTo>
                    <a:pt x="52" y="20"/>
                    <a:pt x="52" y="17"/>
                    <a:pt x="52" y="15"/>
                  </a:cubicBezTo>
                  <a:cubicBezTo>
                    <a:pt x="53" y="9"/>
                    <a:pt x="52" y="3"/>
                    <a:pt x="46" y="2"/>
                  </a:cubicBezTo>
                  <a:cubicBezTo>
                    <a:pt x="39" y="0"/>
                    <a:pt x="33" y="4"/>
                    <a:pt x="31" y="10"/>
                  </a:cubicBezTo>
                  <a:cubicBezTo>
                    <a:pt x="31" y="13"/>
                    <a:pt x="29" y="17"/>
                    <a:pt x="31" y="18"/>
                  </a:cubicBezTo>
                  <a:cubicBezTo>
                    <a:pt x="31" y="18"/>
                    <a:pt x="31" y="18"/>
                    <a:pt x="31" y="18"/>
                  </a:cubicBezTo>
                  <a:cubicBezTo>
                    <a:pt x="27" y="16"/>
                    <a:pt x="24" y="14"/>
                    <a:pt x="20" y="12"/>
                  </a:cubicBezTo>
                  <a:cubicBezTo>
                    <a:pt x="14" y="10"/>
                    <a:pt x="5" y="11"/>
                    <a:pt x="2" y="18"/>
                  </a:cubicBezTo>
                  <a:cubicBezTo>
                    <a:pt x="0" y="25"/>
                    <a:pt x="5" y="31"/>
                    <a:pt x="10" y="35"/>
                  </a:cubicBezTo>
                  <a:cubicBezTo>
                    <a:pt x="11" y="36"/>
                    <a:pt x="14" y="38"/>
                    <a:pt x="16" y="39"/>
                  </a:cubicBezTo>
                  <a:cubicBezTo>
                    <a:pt x="13" y="41"/>
                    <a:pt x="9" y="43"/>
                    <a:pt x="7" y="46"/>
                  </a:cubicBezTo>
                  <a:cubicBezTo>
                    <a:pt x="3" y="51"/>
                    <a:pt x="1" y="61"/>
                    <a:pt x="8" y="6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18"/>
            <p:cNvSpPr/>
            <p:nvPr/>
          </p:nvSpPr>
          <p:spPr bwMode="auto">
            <a:xfrm>
              <a:off x="9790113" y="2587626"/>
              <a:ext cx="63500" cy="68263"/>
            </a:xfrm>
            <a:custGeom>
              <a:avLst/>
              <a:gdLst>
                <a:gd name="T0" fmla="*/ 3 w 15"/>
                <a:gd name="T1" fmla="*/ 4 h 16"/>
                <a:gd name="T2" fmla="*/ 13 w 15"/>
                <a:gd name="T3" fmla="*/ 4 h 16"/>
                <a:gd name="T4" fmla="*/ 13 w 15"/>
                <a:gd name="T5" fmla="*/ 4 h 16"/>
                <a:gd name="T6" fmla="*/ 14 w 15"/>
                <a:gd name="T7" fmla="*/ 10 h 16"/>
                <a:gd name="T8" fmla="*/ 4 w 15"/>
                <a:gd name="T9" fmla="*/ 14 h 16"/>
                <a:gd name="T10" fmla="*/ 3 w 15"/>
                <a:gd name="T11" fmla="*/ 4 h 16"/>
              </a:gdLst>
              <a:ahLst/>
              <a:cxnLst>
                <a:cxn ang="0">
                  <a:pos x="T0" y="T1"/>
                </a:cxn>
                <a:cxn ang="0">
                  <a:pos x="T2" y="T3"/>
                </a:cxn>
                <a:cxn ang="0">
                  <a:pos x="T4" y="T5"/>
                </a:cxn>
                <a:cxn ang="0">
                  <a:pos x="T6" y="T7"/>
                </a:cxn>
                <a:cxn ang="0">
                  <a:pos x="T8" y="T9"/>
                </a:cxn>
                <a:cxn ang="0">
                  <a:pos x="T10" y="T11"/>
                </a:cxn>
              </a:cxnLst>
              <a:rect l="0" t="0" r="r" b="b"/>
              <a:pathLst>
                <a:path w="15" h="16">
                  <a:moveTo>
                    <a:pt x="3" y="4"/>
                  </a:moveTo>
                  <a:cubicBezTo>
                    <a:pt x="5" y="1"/>
                    <a:pt x="11" y="0"/>
                    <a:pt x="13" y="4"/>
                  </a:cubicBezTo>
                  <a:cubicBezTo>
                    <a:pt x="13" y="4"/>
                    <a:pt x="13" y="4"/>
                    <a:pt x="13" y="4"/>
                  </a:cubicBezTo>
                  <a:cubicBezTo>
                    <a:pt x="14" y="6"/>
                    <a:pt x="15" y="8"/>
                    <a:pt x="14" y="10"/>
                  </a:cubicBezTo>
                  <a:cubicBezTo>
                    <a:pt x="13" y="14"/>
                    <a:pt x="8" y="16"/>
                    <a:pt x="4" y="14"/>
                  </a:cubicBezTo>
                  <a:cubicBezTo>
                    <a:pt x="0" y="12"/>
                    <a:pt x="0" y="7"/>
                    <a:pt x="3"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2" name="组合 501"/>
          <p:cNvGrpSpPr/>
          <p:nvPr/>
        </p:nvGrpSpPr>
        <p:grpSpPr>
          <a:xfrm>
            <a:off x="3790676" y="3941718"/>
            <a:ext cx="4711183" cy="2724935"/>
            <a:chOff x="1341438" y="6026150"/>
            <a:chExt cx="9207500" cy="6554788"/>
          </a:xfrm>
        </p:grpSpPr>
        <p:grpSp>
          <p:nvGrpSpPr>
            <p:cNvPr id="127" name="Group 322"/>
            <p:cNvGrpSpPr/>
            <p:nvPr/>
          </p:nvGrpSpPr>
          <p:grpSpPr bwMode="auto">
            <a:xfrm>
              <a:off x="1341438" y="6286500"/>
              <a:ext cx="9207500" cy="5635625"/>
              <a:chOff x="845" y="3960"/>
              <a:chExt cx="5800" cy="3550"/>
            </a:xfrm>
          </p:grpSpPr>
          <p:sp>
            <p:nvSpPr>
              <p:cNvPr id="298" name="Freeform 122"/>
              <p:cNvSpPr/>
              <p:nvPr/>
            </p:nvSpPr>
            <p:spPr bwMode="auto">
              <a:xfrm>
                <a:off x="4019" y="4718"/>
                <a:ext cx="1718" cy="2234"/>
              </a:xfrm>
              <a:custGeom>
                <a:avLst/>
                <a:gdLst>
                  <a:gd name="T0" fmla="*/ 895 w 902"/>
                  <a:gd name="T1" fmla="*/ 2 h 1173"/>
                  <a:gd name="T2" fmla="*/ 747 w 902"/>
                  <a:gd name="T3" fmla="*/ 95 h 1173"/>
                  <a:gd name="T4" fmla="*/ 611 w 902"/>
                  <a:gd name="T5" fmla="*/ 201 h 1173"/>
                  <a:gd name="T6" fmla="*/ 370 w 902"/>
                  <a:gd name="T7" fmla="*/ 451 h 1173"/>
                  <a:gd name="T8" fmla="*/ 176 w 902"/>
                  <a:gd name="T9" fmla="*/ 761 h 1173"/>
                  <a:gd name="T10" fmla="*/ 91 w 902"/>
                  <a:gd name="T11" fmla="*/ 925 h 1173"/>
                  <a:gd name="T12" fmla="*/ 27 w 902"/>
                  <a:gd name="T13" fmla="*/ 1083 h 1173"/>
                  <a:gd name="T14" fmla="*/ 10 w 902"/>
                  <a:gd name="T15" fmla="*/ 1132 h 1173"/>
                  <a:gd name="T16" fmla="*/ 5 w 902"/>
                  <a:gd name="T17" fmla="*/ 1166 h 1173"/>
                  <a:gd name="T18" fmla="*/ 18 w 902"/>
                  <a:gd name="T19" fmla="*/ 1172 h 1173"/>
                  <a:gd name="T20" fmla="*/ 18 w 902"/>
                  <a:gd name="T21" fmla="*/ 1172 h 1173"/>
                  <a:gd name="T22" fmla="*/ 26 w 902"/>
                  <a:gd name="T23" fmla="*/ 1156 h 1173"/>
                  <a:gd name="T24" fmla="*/ 30 w 902"/>
                  <a:gd name="T25" fmla="*/ 1150 h 1173"/>
                  <a:gd name="T26" fmla="*/ 37 w 902"/>
                  <a:gd name="T27" fmla="*/ 1128 h 1173"/>
                  <a:gd name="T28" fmla="*/ 52 w 902"/>
                  <a:gd name="T29" fmla="*/ 1087 h 1173"/>
                  <a:gd name="T30" fmla="*/ 126 w 902"/>
                  <a:gd name="T31" fmla="*/ 913 h 1173"/>
                  <a:gd name="T32" fmla="*/ 305 w 902"/>
                  <a:gd name="T33" fmla="*/ 587 h 1173"/>
                  <a:gd name="T34" fmla="*/ 802 w 902"/>
                  <a:gd name="T35" fmla="*/ 80 h 1173"/>
                  <a:gd name="T36" fmla="*/ 899 w 902"/>
                  <a:gd name="T37" fmla="*/ 8 h 1173"/>
                  <a:gd name="T38" fmla="*/ 895 w 902"/>
                  <a:gd name="T39" fmla="*/ 2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2" h="1173">
                    <a:moveTo>
                      <a:pt x="895" y="2"/>
                    </a:moveTo>
                    <a:cubicBezTo>
                      <a:pt x="846" y="34"/>
                      <a:pt x="796" y="64"/>
                      <a:pt x="747" y="95"/>
                    </a:cubicBezTo>
                    <a:cubicBezTo>
                      <a:pt x="699" y="127"/>
                      <a:pt x="655" y="163"/>
                      <a:pt x="611" y="201"/>
                    </a:cubicBezTo>
                    <a:cubicBezTo>
                      <a:pt x="524" y="277"/>
                      <a:pt x="442" y="360"/>
                      <a:pt x="370" y="451"/>
                    </a:cubicBezTo>
                    <a:cubicBezTo>
                      <a:pt x="294" y="547"/>
                      <a:pt x="234" y="653"/>
                      <a:pt x="176" y="761"/>
                    </a:cubicBezTo>
                    <a:cubicBezTo>
                      <a:pt x="147" y="816"/>
                      <a:pt x="119" y="871"/>
                      <a:pt x="91" y="925"/>
                    </a:cubicBezTo>
                    <a:cubicBezTo>
                      <a:pt x="65" y="976"/>
                      <a:pt x="46" y="1030"/>
                      <a:pt x="27" y="1083"/>
                    </a:cubicBezTo>
                    <a:cubicBezTo>
                      <a:pt x="21" y="1099"/>
                      <a:pt x="16" y="1116"/>
                      <a:pt x="10" y="1132"/>
                    </a:cubicBezTo>
                    <a:cubicBezTo>
                      <a:pt x="7" y="1142"/>
                      <a:pt x="0" y="1156"/>
                      <a:pt x="5" y="1166"/>
                    </a:cubicBezTo>
                    <a:cubicBezTo>
                      <a:pt x="7" y="1171"/>
                      <a:pt x="13" y="1173"/>
                      <a:pt x="18" y="1172"/>
                    </a:cubicBezTo>
                    <a:cubicBezTo>
                      <a:pt x="18" y="1172"/>
                      <a:pt x="18" y="1172"/>
                      <a:pt x="18" y="1172"/>
                    </a:cubicBezTo>
                    <a:cubicBezTo>
                      <a:pt x="26" y="1170"/>
                      <a:pt x="29" y="1162"/>
                      <a:pt x="26" y="1156"/>
                    </a:cubicBezTo>
                    <a:cubicBezTo>
                      <a:pt x="29" y="1162"/>
                      <a:pt x="28" y="1156"/>
                      <a:pt x="30" y="1150"/>
                    </a:cubicBezTo>
                    <a:cubicBezTo>
                      <a:pt x="33" y="1143"/>
                      <a:pt x="35" y="1135"/>
                      <a:pt x="37" y="1128"/>
                    </a:cubicBezTo>
                    <a:cubicBezTo>
                      <a:pt x="42" y="1114"/>
                      <a:pt x="47" y="1101"/>
                      <a:pt x="52" y="1087"/>
                    </a:cubicBezTo>
                    <a:cubicBezTo>
                      <a:pt x="73" y="1027"/>
                      <a:pt x="97" y="969"/>
                      <a:pt x="126" y="913"/>
                    </a:cubicBezTo>
                    <a:cubicBezTo>
                      <a:pt x="182" y="803"/>
                      <a:pt x="238" y="692"/>
                      <a:pt x="305" y="587"/>
                    </a:cubicBezTo>
                    <a:cubicBezTo>
                      <a:pt x="432" y="387"/>
                      <a:pt x="607" y="214"/>
                      <a:pt x="802" y="80"/>
                    </a:cubicBezTo>
                    <a:cubicBezTo>
                      <a:pt x="835" y="57"/>
                      <a:pt x="868" y="34"/>
                      <a:pt x="899" y="8"/>
                    </a:cubicBezTo>
                    <a:cubicBezTo>
                      <a:pt x="902" y="5"/>
                      <a:pt x="898" y="0"/>
                      <a:pt x="895" y="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23"/>
              <p:cNvSpPr/>
              <p:nvPr/>
            </p:nvSpPr>
            <p:spPr bwMode="auto">
              <a:xfrm>
                <a:off x="4055" y="5921"/>
                <a:ext cx="229" cy="465"/>
              </a:xfrm>
              <a:custGeom>
                <a:avLst/>
                <a:gdLst>
                  <a:gd name="T0" fmla="*/ 118 w 120"/>
                  <a:gd name="T1" fmla="*/ 232 h 244"/>
                  <a:gd name="T2" fmla="*/ 119 w 120"/>
                  <a:gd name="T3" fmla="*/ 225 h 244"/>
                  <a:gd name="T4" fmla="*/ 99 w 120"/>
                  <a:gd name="T5" fmla="*/ 102 h 244"/>
                  <a:gd name="T6" fmla="*/ 66 w 120"/>
                  <a:gd name="T7" fmla="*/ 50 h 244"/>
                  <a:gd name="T8" fmla="*/ 26 w 120"/>
                  <a:gd name="T9" fmla="*/ 3 h 244"/>
                  <a:gd name="T10" fmla="*/ 26 w 120"/>
                  <a:gd name="T11" fmla="*/ 1 h 244"/>
                  <a:gd name="T12" fmla="*/ 23 w 120"/>
                  <a:gd name="T13" fmla="*/ 1 h 244"/>
                  <a:gd name="T14" fmla="*/ 21 w 120"/>
                  <a:gd name="T15" fmla="*/ 156 h 244"/>
                  <a:gd name="T16" fmla="*/ 56 w 120"/>
                  <a:gd name="T17" fmla="*/ 207 h 244"/>
                  <a:gd name="T18" fmla="*/ 109 w 120"/>
                  <a:gd name="T19" fmla="*/ 243 h 244"/>
                  <a:gd name="T20" fmla="*/ 118 w 120"/>
                  <a:gd name="T2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4">
                    <a:moveTo>
                      <a:pt x="118" y="232"/>
                    </a:moveTo>
                    <a:cubicBezTo>
                      <a:pt x="119" y="230"/>
                      <a:pt x="119" y="228"/>
                      <a:pt x="119" y="225"/>
                    </a:cubicBezTo>
                    <a:cubicBezTo>
                      <a:pt x="112" y="183"/>
                      <a:pt x="118" y="143"/>
                      <a:pt x="99" y="102"/>
                    </a:cubicBezTo>
                    <a:cubicBezTo>
                      <a:pt x="91" y="83"/>
                      <a:pt x="78" y="66"/>
                      <a:pt x="66" y="50"/>
                    </a:cubicBezTo>
                    <a:cubicBezTo>
                      <a:pt x="54" y="34"/>
                      <a:pt x="42" y="16"/>
                      <a:pt x="26" y="3"/>
                    </a:cubicBezTo>
                    <a:cubicBezTo>
                      <a:pt x="26" y="3"/>
                      <a:pt x="26" y="2"/>
                      <a:pt x="26" y="1"/>
                    </a:cubicBezTo>
                    <a:cubicBezTo>
                      <a:pt x="25" y="0"/>
                      <a:pt x="23" y="0"/>
                      <a:pt x="23" y="1"/>
                    </a:cubicBezTo>
                    <a:cubicBezTo>
                      <a:pt x="9" y="53"/>
                      <a:pt x="0" y="105"/>
                      <a:pt x="21" y="156"/>
                    </a:cubicBezTo>
                    <a:cubicBezTo>
                      <a:pt x="29" y="175"/>
                      <a:pt x="41" y="192"/>
                      <a:pt x="56" y="207"/>
                    </a:cubicBezTo>
                    <a:cubicBezTo>
                      <a:pt x="69" y="221"/>
                      <a:pt x="89" y="239"/>
                      <a:pt x="109" y="243"/>
                    </a:cubicBezTo>
                    <a:cubicBezTo>
                      <a:pt x="116" y="244"/>
                      <a:pt x="120" y="238"/>
                      <a:pt x="118" y="23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24"/>
              <p:cNvSpPr/>
              <p:nvPr/>
            </p:nvSpPr>
            <p:spPr bwMode="auto">
              <a:xfrm>
                <a:off x="4259" y="6300"/>
                <a:ext cx="499" cy="183"/>
              </a:xfrm>
              <a:custGeom>
                <a:avLst/>
                <a:gdLst>
                  <a:gd name="T0" fmla="*/ 11 w 262"/>
                  <a:gd name="T1" fmla="*/ 33 h 96"/>
                  <a:gd name="T2" fmla="*/ 17 w 262"/>
                  <a:gd name="T3" fmla="*/ 29 h 96"/>
                  <a:gd name="T4" fmla="*/ 138 w 262"/>
                  <a:gd name="T5" fmla="*/ 3 h 96"/>
                  <a:gd name="T6" fmla="*/ 199 w 262"/>
                  <a:gd name="T7" fmla="*/ 15 h 96"/>
                  <a:gd name="T8" fmla="*/ 257 w 262"/>
                  <a:gd name="T9" fmla="*/ 35 h 96"/>
                  <a:gd name="T10" fmla="*/ 259 w 262"/>
                  <a:gd name="T11" fmla="*/ 35 h 96"/>
                  <a:gd name="T12" fmla="*/ 260 w 262"/>
                  <a:gd name="T13" fmla="*/ 37 h 96"/>
                  <a:gd name="T14" fmla="*/ 117 w 262"/>
                  <a:gd name="T15" fmla="*/ 96 h 96"/>
                  <a:gd name="T16" fmla="*/ 57 w 262"/>
                  <a:gd name="T17" fmla="*/ 82 h 96"/>
                  <a:gd name="T18" fmla="*/ 4 w 262"/>
                  <a:gd name="T19" fmla="*/ 46 h 96"/>
                  <a:gd name="T20" fmla="*/ 11 w 262"/>
                  <a:gd name="T21" fmla="*/ 3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96">
                    <a:moveTo>
                      <a:pt x="11" y="33"/>
                    </a:moveTo>
                    <a:cubicBezTo>
                      <a:pt x="12" y="31"/>
                      <a:pt x="14" y="30"/>
                      <a:pt x="17" y="29"/>
                    </a:cubicBezTo>
                    <a:cubicBezTo>
                      <a:pt x="59" y="20"/>
                      <a:pt x="94" y="0"/>
                      <a:pt x="138" y="3"/>
                    </a:cubicBezTo>
                    <a:cubicBezTo>
                      <a:pt x="159" y="4"/>
                      <a:pt x="179" y="9"/>
                      <a:pt x="199" y="15"/>
                    </a:cubicBezTo>
                    <a:cubicBezTo>
                      <a:pt x="218" y="20"/>
                      <a:pt x="240" y="25"/>
                      <a:pt x="257" y="35"/>
                    </a:cubicBezTo>
                    <a:cubicBezTo>
                      <a:pt x="258" y="35"/>
                      <a:pt x="259" y="35"/>
                      <a:pt x="259" y="35"/>
                    </a:cubicBezTo>
                    <a:cubicBezTo>
                      <a:pt x="261" y="34"/>
                      <a:pt x="262" y="36"/>
                      <a:pt x="260" y="37"/>
                    </a:cubicBezTo>
                    <a:cubicBezTo>
                      <a:pt x="217" y="69"/>
                      <a:pt x="172" y="96"/>
                      <a:pt x="117" y="96"/>
                    </a:cubicBezTo>
                    <a:cubicBezTo>
                      <a:pt x="96" y="95"/>
                      <a:pt x="76" y="90"/>
                      <a:pt x="57" y="82"/>
                    </a:cubicBezTo>
                    <a:cubicBezTo>
                      <a:pt x="39" y="74"/>
                      <a:pt x="15" y="62"/>
                      <a:pt x="4" y="46"/>
                    </a:cubicBezTo>
                    <a:cubicBezTo>
                      <a:pt x="0" y="40"/>
                      <a:pt x="5" y="33"/>
                      <a:pt x="11" y="3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25"/>
              <p:cNvSpPr/>
              <p:nvPr/>
            </p:nvSpPr>
            <p:spPr bwMode="auto">
              <a:xfrm>
                <a:off x="4227" y="5638"/>
                <a:ext cx="217" cy="478"/>
              </a:xfrm>
              <a:custGeom>
                <a:avLst/>
                <a:gdLst>
                  <a:gd name="T0" fmla="*/ 108 w 114"/>
                  <a:gd name="T1" fmla="*/ 239 h 251"/>
                  <a:gd name="T2" fmla="*/ 109 w 114"/>
                  <a:gd name="T3" fmla="*/ 232 h 251"/>
                  <a:gd name="T4" fmla="*/ 99 w 114"/>
                  <a:gd name="T5" fmla="*/ 108 h 251"/>
                  <a:gd name="T6" fmla="*/ 69 w 114"/>
                  <a:gd name="T7" fmla="*/ 53 h 251"/>
                  <a:gd name="T8" fmla="*/ 33 w 114"/>
                  <a:gd name="T9" fmla="*/ 4 h 251"/>
                  <a:gd name="T10" fmla="*/ 33 w 114"/>
                  <a:gd name="T11" fmla="*/ 2 h 251"/>
                  <a:gd name="T12" fmla="*/ 30 w 114"/>
                  <a:gd name="T13" fmla="*/ 2 h 251"/>
                  <a:gd name="T14" fmla="*/ 16 w 114"/>
                  <a:gd name="T15" fmla="*/ 156 h 251"/>
                  <a:gd name="T16" fmla="*/ 47 w 114"/>
                  <a:gd name="T17" fmla="*/ 209 h 251"/>
                  <a:gd name="T18" fmla="*/ 97 w 114"/>
                  <a:gd name="T19" fmla="*/ 249 h 251"/>
                  <a:gd name="T20" fmla="*/ 108 w 114"/>
                  <a:gd name="T21" fmla="*/ 23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51">
                    <a:moveTo>
                      <a:pt x="108" y="239"/>
                    </a:moveTo>
                    <a:cubicBezTo>
                      <a:pt x="109" y="237"/>
                      <a:pt x="109" y="235"/>
                      <a:pt x="109" y="232"/>
                    </a:cubicBezTo>
                    <a:cubicBezTo>
                      <a:pt x="105" y="189"/>
                      <a:pt x="114" y="150"/>
                      <a:pt x="99" y="108"/>
                    </a:cubicBezTo>
                    <a:cubicBezTo>
                      <a:pt x="91" y="89"/>
                      <a:pt x="80" y="71"/>
                      <a:pt x="69" y="53"/>
                    </a:cubicBezTo>
                    <a:cubicBezTo>
                      <a:pt x="59" y="37"/>
                      <a:pt x="48" y="18"/>
                      <a:pt x="33" y="4"/>
                    </a:cubicBezTo>
                    <a:cubicBezTo>
                      <a:pt x="33" y="3"/>
                      <a:pt x="33" y="3"/>
                      <a:pt x="33" y="2"/>
                    </a:cubicBezTo>
                    <a:cubicBezTo>
                      <a:pt x="33" y="0"/>
                      <a:pt x="30" y="0"/>
                      <a:pt x="30" y="2"/>
                    </a:cubicBezTo>
                    <a:cubicBezTo>
                      <a:pt x="13" y="52"/>
                      <a:pt x="0" y="104"/>
                      <a:pt x="16" y="156"/>
                    </a:cubicBezTo>
                    <a:cubicBezTo>
                      <a:pt x="23" y="176"/>
                      <a:pt x="34" y="193"/>
                      <a:pt x="47" y="209"/>
                    </a:cubicBezTo>
                    <a:cubicBezTo>
                      <a:pt x="60" y="224"/>
                      <a:pt x="79" y="243"/>
                      <a:pt x="97" y="249"/>
                    </a:cubicBezTo>
                    <a:cubicBezTo>
                      <a:pt x="104" y="251"/>
                      <a:pt x="109" y="245"/>
                      <a:pt x="108" y="23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26"/>
              <p:cNvSpPr/>
              <p:nvPr/>
            </p:nvSpPr>
            <p:spPr bwMode="auto">
              <a:xfrm>
                <a:off x="4392" y="6019"/>
                <a:ext cx="499" cy="182"/>
              </a:xfrm>
              <a:custGeom>
                <a:avLst/>
                <a:gdLst>
                  <a:gd name="T0" fmla="*/ 11 w 262"/>
                  <a:gd name="T1" fmla="*/ 31 h 96"/>
                  <a:gd name="T2" fmla="*/ 17 w 262"/>
                  <a:gd name="T3" fmla="*/ 28 h 96"/>
                  <a:gd name="T4" fmla="*/ 139 w 262"/>
                  <a:gd name="T5" fmla="*/ 3 h 96"/>
                  <a:gd name="T6" fmla="*/ 200 w 262"/>
                  <a:gd name="T7" fmla="*/ 15 h 96"/>
                  <a:gd name="T8" fmla="*/ 257 w 262"/>
                  <a:gd name="T9" fmla="*/ 36 h 96"/>
                  <a:gd name="T10" fmla="*/ 259 w 262"/>
                  <a:gd name="T11" fmla="*/ 35 h 96"/>
                  <a:gd name="T12" fmla="*/ 260 w 262"/>
                  <a:gd name="T13" fmla="*/ 38 h 96"/>
                  <a:gd name="T14" fmla="*/ 117 w 262"/>
                  <a:gd name="T15" fmla="*/ 95 h 96"/>
                  <a:gd name="T16" fmla="*/ 57 w 262"/>
                  <a:gd name="T17" fmla="*/ 81 h 96"/>
                  <a:gd name="T18" fmla="*/ 4 w 262"/>
                  <a:gd name="T19" fmla="*/ 44 h 96"/>
                  <a:gd name="T20" fmla="*/ 11 w 262"/>
                  <a:gd name="T2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96">
                    <a:moveTo>
                      <a:pt x="11" y="31"/>
                    </a:moveTo>
                    <a:cubicBezTo>
                      <a:pt x="12" y="30"/>
                      <a:pt x="14" y="29"/>
                      <a:pt x="17" y="28"/>
                    </a:cubicBezTo>
                    <a:cubicBezTo>
                      <a:pt x="59" y="20"/>
                      <a:pt x="94" y="0"/>
                      <a:pt x="139" y="3"/>
                    </a:cubicBezTo>
                    <a:cubicBezTo>
                      <a:pt x="160" y="4"/>
                      <a:pt x="180" y="9"/>
                      <a:pt x="200" y="15"/>
                    </a:cubicBezTo>
                    <a:cubicBezTo>
                      <a:pt x="219" y="20"/>
                      <a:pt x="240" y="26"/>
                      <a:pt x="257" y="36"/>
                    </a:cubicBezTo>
                    <a:cubicBezTo>
                      <a:pt x="258" y="36"/>
                      <a:pt x="259" y="36"/>
                      <a:pt x="259" y="35"/>
                    </a:cubicBezTo>
                    <a:cubicBezTo>
                      <a:pt x="261" y="35"/>
                      <a:pt x="262" y="37"/>
                      <a:pt x="260" y="38"/>
                    </a:cubicBezTo>
                    <a:cubicBezTo>
                      <a:pt x="217" y="69"/>
                      <a:pt x="171" y="96"/>
                      <a:pt x="117" y="95"/>
                    </a:cubicBezTo>
                    <a:cubicBezTo>
                      <a:pt x="96" y="95"/>
                      <a:pt x="76" y="89"/>
                      <a:pt x="57" y="81"/>
                    </a:cubicBezTo>
                    <a:cubicBezTo>
                      <a:pt x="39" y="73"/>
                      <a:pt x="15" y="61"/>
                      <a:pt x="4" y="44"/>
                    </a:cubicBezTo>
                    <a:cubicBezTo>
                      <a:pt x="0" y="38"/>
                      <a:pt x="5" y="32"/>
                      <a:pt x="11" y="3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27"/>
              <p:cNvSpPr/>
              <p:nvPr/>
            </p:nvSpPr>
            <p:spPr bwMode="auto">
              <a:xfrm>
                <a:off x="4427" y="5320"/>
                <a:ext cx="205" cy="491"/>
              </a:xfrm>
              <a:custGeom>
                <a:avLst/>
                <a:gdLst>
                  <a:gd name="T0" fmla="*/ 90 w 108"/>
                  <a:gd name="T1" fmla="*/ 246 h 258"/>
                  <a:gd name="T2" fmla="*/ 92 w 108"/>
                  <a:gd name="T3" fmla="*/ 240 h 258"/>
                  <a:gd name="T4" fmla="*/ 98 w 108"/>
                  <a:gd name="T5" fmla="*/ 115 h 258"/>
                  <a:gd name="T6" fmla="*/ 76 w 108"/>
                  <a:gd name="T7" fmla="*/ 57 h 258"/>
                  <a:gd name="T8" fmla="*/ 47 w 108"/>
                  <a:gd name="T9" fmla="*/ 4 h 258"/>
                  <a:gd name="T10" fmla="*/ 47 w 108"/>
                  <a:gd name="T11" fmla="*/ 2 h 258"/>
                  <a:gd name="T12" fmla="*/ 44 w 108"/>
                  <a:gd name="T13" fmla="*/ 1 h 258"/>
                  <a:gd name="T14" fmla="*/ 10 w 108"/>
                  <a:gd name="T15" fmla="*/ 152 h 258"/>
                  <a:gd name="T16" fmla="*/ 34 w 108"/>
                  <a:gd name="T17" fmla="*/ 209 h 258"/>
                  <a:gd name="T18" fmla="*/ 78 w 108"/>
                  <a:gd name="T19" fmla="*/ 255 h 258"/>
                  <a:gd name="T20" fmla="*/ 90 w 108"/>
                  <a:gd name="T21" fmla="*/ 24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258">
                    <a:moveTo>
                      <a:pt x="90" y="246"/>
                    </a:moveTo>
                    <a:cubicBezTo>
                      <a:pt x="91" y="245"/>
                      <a:pt x="92" y="242"/>
                      <a:pt x="92" y="240"/>
                    </a:cubicBezTo>
                    <a:cubicBezTo>
                      <a:pt x="94" y="197"/>
                      <a:pt x="108" y="159"/>
                      <a:pt x="98" y="115"/>
                    </a:cubicBezTo>
                    <a:cubicBezTo>
                      <a:pt x="94" y="95"/>
                      <a:pt x="85" y="76"/>
                      <a:pt x="76" y="57"/>
                    </a:cubicBezTo>
                    <a:cubicBezTo>
                      <a:pt x="68" y="39"/>
                      <a:pt x="59" y="19"/>
                      <a:pt x="47" y="4"/>
                    </a:cubicBezTo>
                    <a:cubicBezTo>
                      <a:pt x="47" y="3"/>
                      <a:pt x="47" y="2"/>
                      <a:pt x="47" y="2"/>
                    </a:cubicBezTo>
                    <a:cubicBezTo>
                      <a:pt x="47" y="0"/>
                      <a:pt x="45" y="0"/>
                      <a:pt x="44" y="1"/>
                    </a:cubicBezTo>
                    <a:cubicBezTo>
                      <a:pt x="20" y="48"/>
                      <a:pt x="0" y="98"/>
                      <a:pt x="10" y="152"/>
                    </a:cubicBezTo>
                    <a:cubicBezTo>
                      <a:pt x="14" y="172"/>
                      <a:pt x="23" y="192"/>
                      <a:pt x="34" y="209"/>
                    </a:cubicBezTo>
                    <a:cubicBezTo>
                      <a:pt x="44" y="225"/>
                      <a:pt x="60" y="247"/>
                      <a:pt x="78" y="255"/>
                    </a:cubicBezTo>
                    <a:cubicBezTo>
                      <a:pt x="85" y="258"/>
                      <a:pt x="91" y="252"/>
                      <a:pt x="90" y="24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28"/>
              <p:cNvSpPr/>
              <p:nvPr/>
            </p:nvSpPr>
            <p:spPr bwMode="auto">
              <a:xfrm>
                <a:off x="4585" y="5720"/>
                <a:ext cx="497" cy="182"/>
              </a:xfrm>
              <a:custGeom>
                <a:avLst/>
                <a:gdLst>
                  <a:gd name="T0" fmla="*/ 11 w 261"/>
                  <a:gd name="T1" fmla="*/ 39 h 96"/>
                  <a:gd name="T2" fmla="*/ 16 w 261"/>
                  <a:gd name="T3" fmla="*/ 36 h 96"/>
                  <a:gd name="T4" fmla="*/ 136 w 261"/>
                  <a:gd name="T5" fmla="*/ 1 h 96"/>
                  <a:gd name="T6" fmla="*/ 197 w 261"/>
                  <a:gd name="T7" fmla="*/ 8 h 96"/>
                  <a:gd name="T8" fmla="*/ 256 w 261"/>
                  <a:gd name="T9" fmla="*/ 25 h 96"/>
                  <a:gd name="T10" fmla="*/ 259 w 261"/>
                  <a:gd name="T11" fmla="*/ 24 h 96"/>
                  <a:gd name="T12" fmla="*/ 260 w 261"/>
                  <a:gd name="T13" fmla="*/ 27 h 96"/>
                  <a:gd name="T14" fmla="*/ 121 w 261"/>
                  <a:gd name="T15" fmla="*/ 95 h 96"/>
                  <a:gd name="T16" fmla="*/ 60 w 261"/>
                  <a:gd name="T17" fmla="*/ 85 h 96"/>
                  <a:gd name="T18" fmla="*/ 5 w 261"/>
                  <a:gd name="T19" fmla="*/ 52 h 96"/>
                  <a:gd name="T20" fmla="*/ 11 w 261"/>
                  <a:gd name="T2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96">
                    <a:moveTo>
                      <a:pt x="11" y="39"/>
                    </a:moveTo>
                    <a:cubicBezTo>
                      <a:pt x="12" y="38"/>
                      <a:pt x="14" y="36"/>
                      <a:pt x="16" y="36"/>
                    </a:cubicBezTo>
                    <a:cubicBezTo>
                      <a:pt x="58" y="24"/>
                      <a:pt x="91" y="1"/>
                      <a:pt x="136" y="1"/>
                    </a:cubicBezTo>
                    <a:cubicBezTo>
                      <a:pt x="157" y="0"/>
                      <a:pt x="177" y="4"/>
                      <a:pt x="197" y="8"/>
                    </a:cubicBezTo>
                    <a:cubicBezTo>
                      <a:pt x="217" y="12"/>
                      <a:pt x="239" y="16"/>
                      <a:pt x="256" y="25"/>
                    </a:cubicBezTo>
                    <a:cubicBezTo>
                      <a:pt x="257" y="25"/>
                      <a:pt x="258" y="24"/>
                      <a:pt x="259" y="24"/>
                    </a:cubicBezTo>
                    <a:cubicBezTo>
                      <a:pt x="260" y="24"/>
                      <a:pt x="261" y="26"/>
                      <a:pt x="260" y="27"/>
                    </a:cubicBezTo>
                    <a:cubicBezTo>
                      <a:pt x="219" y="61"/>
                      <a:pt x="175" y="92"/>
                      <a:pt x="121" y="95"/>
                    </a:cubicBezTo>
                    <a:cubicBezTo>
                      <a:pt x="100" y="96"/>
                      <a:pt x="79" y="92"/>
                      <a:pt x="60" y="85"/>
                    </a:cubicBezTo>
                    <a:cubicBezTo>
                      <a:pt x="42" y="79"/>
                      <a:pt x="17" y="68"/>
                      <a:pt x="5" y="52"/>
                    </a:cubicBezTo>
                    <a:cubicBezTo>
                      <a:pt x="0" y="47"/>
                      <a:pt x="4" y="40"/>
                      <a:pt x="11" y="3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29"/>
              <p:cNvSpPr/>
              <p:nvPr/>
            </p:nvSpPr>
            <p:spPr bwMode="auto">
              <a:xfrm>
                <a:off x="4686" y="5009"/>
                <a:ext cx="190" cy="497"/>
              </a:xfrm>
              <a:custGeom>
                <a:avLst/>
                <a:gdLst>
                  <a:gd name="T0" fmla="*/ 72 w 100"/>
                  <a:gd name="T1" fmla="*/ 250 h 261"/>
                  <a:gd name="T2" fmla="*/ 75 w 100"/>
                  <a:gd name="T3" fmla="*/ 244 h 261"/>
                  <a:gd name="T4" fmla="*/ 95 w 100"/>
                  <a:gd name="T5" fmla="*/ 121 h 261"/>
                  <a:gd name="T6" fmla="*/ 80 w 100"/>
                  <a:gd name="T7" fmla="*/ 61 h 261"/>
                  <a:gd name="T8" fmla="*/ 57 w 100"/>
                  <a:gd name="T9" fmla="*/ 4 h 261"/>
                  <a:gd name="T10" fmla="*/ 57 w 100"/>
                  <a:gd name="T11" fmla="*/ 2 h 261"/>
                  <a:gd name="T12" fmla="*/ 54 w 100"/>
                  <a:gd name="T13" fmla="*/ 1 h 261"/>
                  <a:gd name="T14" fmla="*/ 4 w 100"/>
                  <a:gd name="T15" fmla="*/ 147 h 261"/>
                  <a:gd name="T16" fmla="*/ 20 w 100"/>
                  <a:gd name="T17" fmla="*/ 207 h 261"/>
                  <a:gd name="T18" fmla="*/ 59 w 100"/>
                  <a:gd name="T19" fmla="*/ 257 h 261"/>
                  <a:gd name="T20" fmla="*/ 72 w 100"/>
                  <a:gd name="T21" fmla="*/ 25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261">
                    <a:moveTo>
                      <a:pt x="72" y="250"/>
                    </a:moveTo>
                    <a:cubicBezTo>
                      <a:pt x="73" y="249"/>
                      <a:pt x="74" y="247"/>
                      <a:pt x="75" y="244"/>
                    </a:cubicBezTo>
                    <a:cubicBezTo>
                      <a:pt x="81" y="201"/>
                      <a:pt x="100" y="166"/>
                      <a:pt x="95" y="121"/>
                    </a:cubicBezTo>
                    <a:cubicBezTo>
                      <a:pt x="93" y="101"/>
                      <a:pt x="87" y="81"/>
                      <a:pt x="80" y="61"/>
                    </a:cubicBezTo>
                    <a:cubicBezTo>
                      <a:pt x="74" y="42"/>
                      <a:pt x="68" y="21"/>
                      <a:pt x="57" y="4"/>
                    </a:cubicBezTo>
                    <a:cubicBezTo>
                      <a:pt x="57" y="4"/>
                      <a:pt x="57" y="3"/>
                      <a:pt x="57" y="2"/>
                    </a:cubicBezTo>
                    <a:cubicBezTo>
                      <a:pt x="58" y="1"/>
                      <a:pt x="55" y="0"/>
                      <a:pt x="54" y="1"/>
                    </a:cubicBezTo>
                    <a:cubicBezTo>
                      <a:pt x="25" y="46"/>
                      <a:pt x="0" y="93"/>
                      <a:pt x="4" y="147"/>
                    </a:cubicBezTo>
                    <a:cubicBezTo>
                      <a:pt x="5" y="168"/>
                      <a:pt x="11" y="188"/>
                      <a:pt x="20" y="207"/>
                    </a:cubicBezTo>
                    <a:cubicBezTo>
                      <a:pt x="29" y="224"/>
                      <a:pt x="42" y="248"/>
                      <a:pt x="59" y="257"/>
                    </a:cubicBezTo>
                    <a:cubicBezTo>
                      <a:pt x="65" y="261"/>
                      <a:pt x="72" y="256"/>
                      <a:pt x="72" y="25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30"/>
              <p:cNvSpPr/>
              <p:nvPr/>
            </p:nvSpPr>
            <p:spPr bwMode="auto">
              <a:xfrm>
                <a:off x="4789" y="5434"/>
                <a:ext cx="493" cy="202"/>
              </a:xfrm>
              <a:custGeom>
                <a:avLst/>
                <a:gdLst>
                  <a:gd name="T0" fmla="*/ 12 w 259"/>
                  <a:gd name="T1" fmla="*/ 20 h 106"/>
                  <a:gd name="T2" fmla="*/ 18 w 259"/>
                  <a:gd name="T3" fmla="*/ 18 h 106"/>
                  <a:gd name="T4" fmla="*/ 142 w 259"/>
                  <a:gd name="T5" fmla="*/ 8 h 106"/>
                  <a:gd name="T6" fmla="*/ 201 w 259"/>
                  <a:gd name="T7" fmla="*/ 29 h 106"/>
                  <a:gd name="T8" fmla="*/ 255 w 259"/>
                  <a:gd name="T9" fmla="*/ 57 h 106"/>
                  <a:gd name="T10" fmla="*/ 257 w 259"/>
                  <a:gd name="T11" fmla="*/ 57 h 106"/>
                  <a:gd name="T12" fmla="*/ 258 w 259"/>
                  <a:gd name="T13" fmla="*/ 59 h 106"/>
                  <a:gd name="T14" fmla="*/ 108 w 259"/>
                  <a:gd name="T15" fmla="*/ 97 h 106"/>
                  <a:gd name="T16" fmla="*/ 50 w 259"/>
                  <a:gd name="T17" fmla="*/ 75 h 106"/>
                  <a:gd name="T18" fmla="*/ 3 w 259"/>
                  <a:gd name="T19" fmla="*/ 32 h 106"/>
                  <a:gd name="T20" fmla="*/ 12 w 259"/>
                  <a:gd name="T21" fmla="*/ 2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9" h="106">
                    <a:moveTo>
                      <a:pt x="12" y="20"/>
                    </a:moveTo>
                    <a:cubicBezTo>
                      <a:pt x="13" y="19"/>
                      <a:pt x="15" y="18"/>
                      <a:pt x="18" y="18"/>
                    </a:cubicBezTo>
                    <a:cubicBezTo>
                      <a:pt x="61" y="15"/>
                      <a:pt x="98" y="0"/>
                      <a:pt x="142" y="8"/>
                    </a:cubicBezTo>
                    <a:cubicBezTo>
                      <a:pt x="162" y="12"/>
                      <a:pt x="182" y="21"/>
                      <a:pt x="201" y="29"/>
                    </a:cubicBezTo>
                    <a:cubicBezTo>
                      <a:pt x="219" y="36"/>
                      <a:pt x="240" y="44"/>
                      <a:pt x="255" y="57"/>
                    </a:cubicBezTo>
                    <a:cubicBezTo>
                      <a:pt x="256" y="57"/>
                      <a:pt x="257" y="57"/>
                      <a:pt x="257" y="57"/>
                    </a:cubicBezTo>
                    <a:cubicBezTo>
                      <a:pt x="259" y="56"/>
                      <a:pt x="259" y="59"/>
                      <a:pt x="258" y="59"/>
                    </a:cubicBezTo>
                    <a:cubicBezTo>
                      <a:pt x="211" y="84"/>
                      <a:pt x="162" y="106"/>
                      <a:pt x="108" y="97"/>
                    </a:cubicBezTo>
                    <a:cubicBezTo>
                      <a:pt x="87" y="94"/>
                      <a:pt x="68" y="86"/>
                      <a:pt x="50" y="75"/>
                    </a:cubicBezTo>
                    <a:cubicBezTo>
                      <a:pt x="34" y="66"/>
                      <a:pt x="12" y="50"/>
                      <a:pt x="3" y="32"/>
                    </a:cubicBezTo>
                    <a:cubicBezTo>
                      <a:pt x="0" y="26"/>
                      <a:pt x="6" y="20"/>
                      <a:pt x="12" y="2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31"/>
              <p:cNvSpPr/>
              <p:nvPr/>
            </p:nvSpPr>
            <p:spPr bwMode="auto">
              <a:xfrm>
                <a:off x="4952" y="4752"/>
                <a:ext cx="183" cy="497"/>
              </a:xfrm>
              <a:custGeom>
                <a:avLst/>
                <a:gdLst>
                  <a:gd name="T0" fmla="*/ 57 w 96"/>
                  <a:gd name="T1" fmla="*/ 251 h 261"/>
                  <a:gd name="T2" fmla="*/ 61 w 96"/>
                  <a:gd name="T3" fmla="*/ 245 h 261"/>
                  <a:gd name="T4" fmla="*/ 95 w 96"/>
                  <a:gd name="T5" fmla="*/ 125 h 261"/>
                  <a:gd name="T6" fmla="*/ 87 w 96"/>
                  <a:gd name="T7" fmla="*/ 64 h 261"/>
                  <a:gd name="T8" fmla="*/ 71 w 96"/>
                  <a:gd name="T9" fmla="*/ 5 h 261"/>
                  <a:gd name="T10" fmla="*/ 71 w 96"/>
                  <a:gd name="T11" fmla="*/ 3 h 261"/>
                  <a:gd name="T12" fmla="*/ 69 w 96"/>
                  <a:gd name="T13" fmla="*/ 1 h 261"/>
                  <a:gd name="T14" fmla="*/ 1 w 96"/>
                  <a:gd name="T15" fmla="*/ 141 h 261"/>
                  <a:gd name="T16" fmla="*/ 11 w 96"/>
                  <a:gd name="T17" fmla="*/ 202 h 261"/>
                  <a:gd name="T18" fmla="*/ 44 w 96"/>
                  <a:gd name="T19" fmla="*/ 256 h 261"/>
                  <a:gd name="T20" fmla="*/ 57 w 96"/>
                  <a:gd name="T21" fmla="*/ 2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261">
                    <a:moveTo>
                      <a:pt x="57" y="251"/>
                    </a:moveTo>
                    <a:cubicBezTo>
                      <a:pt x="59" y="249"/>
                      <a:pt x="60" y="248"/>
                      <a:pt x="61" y="245"/>
                    </a:cubicBezTo>
                    <a:cubicBezTo>
                      <a:pt x="73" y="203"/>
                      <a:pt x="95" y="170"/>
                      <a:pt x="95" y="125"/>
                    </a:cubicBezTo>
                    <a:cubicBezTo>
                      <a:pt x="96" y="105"/>
                      <a:pt x="91" y="84"/>
                      <a:pt x="87" y="64"/>
                    </a:cubicBezTo>
                    <a:cubicBezTo>
                      <a:pt x="83" y="44"/>
                      <a:pt x="80" y="23"/>
                      <a:pt x="71" y="5"/>
                    </a:cubicBezTo>
                    <a:cubicBezTo>
                      <a:pt x="71" y="4"/>
                      <a:pt x="71" y="3"/>
                      <a:pt x="71" y="3"/>
                    </a:cubicBezTo>
                    <a:cubicBezTo>
                      <a:pt x="72" y="1"/>
                      <a:pt x="70" y="0"/>
                      <a:pt x="69" y="1"/>
                    </a:cubicBezTo>
                    <a:cubicBezTo>
                      <a:pt x="35" y="42"/>
                      <a:pt x="4" y="86"/>
                      <a:pt x="1" y="141"/>
                    </a:cubicBezTo>
                    <a:cubicBezTo>
                      <a:pt x="0" y="162"/>
                      <a:pt x="4" y="182"/>
                      <a:pt x="11" y="202"/>
                    </a:cubicBezTo>
                    <a:cubicBezTo>
                      <a:pt x="18" y="220"/>
                      <a:pt x="29" y="245"/>
                      <a:pt x="44" y="256"/>
                    </a:cubicBezTo>
                    <a:cubicBezTo>
                      <a:pt x="50" y="261"/>
                      <a:pt x="57" y="257"/>
                      <a:pt x="57" y="25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132"/>
              <p:cNvSpPr/>
              <p:nvPr/>
            </p:nvSpPr>
            <p:spPr bwMode="auto">
              <a:xfrm>
                <a:off x="5044" y="5190"/>
                <a:ext cx="495" cy="198"/>
              </a:xfrm>
              <a:custGeom>
                <a:avLst/>
                <a:gdLst>
                  <a:gd name="T0" fmla="*/ 11 w 260"/>
                  <a:gd name="T1" fmla="*/ 23 h 104"/>
                  <a:gd name="T2" fmla="*/ 17 w 260"/>
                  <a:gd name="T3" fmla="*/ 20 h 104"/>
                  <a:gd name="T4" fmla="*/ 141 w 260"/>
                  <a:gd name="T5" fmla="*/ 8 h 104"/>
                  <a:gd name="T6" fmla="*/ 200 w 260"/>
                  <a:gd name="T7" fmla="*/ 27 h 104"/>
                  <a:gd name="T8" fmla="*/ 255 w 260"/>
                  <a:gd name="T9" fmla="*/ 53 h 104"/>
                  <a:gd name="T10" fmla="*/ 258 w 260"/>
                  <a:gd name="T11" fmla="*/ 53 h 104"/>
                  <a:gd name="T12" fmla="*/ 258 w 260"/>
                  <a:gd name="T13" fmla="*/ 56 h 104"/>
                  <a:gd name="T14" fmla="*/ 109 w 260"/>
                  <a:gd name="T15" fmla="*/ 97 h 104"/>
                  <a:gd name="T16" fmla="*/ 51 w 260"/>
                  <a:gd name="T17" fmla="*/ 77 h 104"/>
                  <a:gd name="T18" fmla="*/ 3 w 260"/>
                  <a:gd name="T19" fmla="*/ 35 h 104"/>
                  <a:gd name="T20" fmla="*/ 11 w 260"/>
                  <a:gd name="T21"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104">
                    <a:moveTo>
                      <a:pt x="11" y="23"/>
                    </a:moveTo>
                    <a:cubicBezTo>
                      <a:pt x="13" y="21"/>
                      <a:pt x="15" y="20"/>
                      <a:pt x="17" y="20"/>
                    </a:cubicBezTo>
                    <a:cubicBezTo>
                      <a:pt x="60" y="16"/>
                      <a:pt x="97" y="0"/>
                      <a:pt x="141" y="8"/>
                    </a:cubicBezTo>
                    <a:cubicBezTo>
                      <a:pt x="162" y="11"/>
                      <a:pt x="181" y="19"/>
                      <a:pt x="200" y="27"/>
                    </a:cubicBezTo>
                    <a:cubicBezTo>
                      <a:pt x="219" y="34"/>
                      <a:pt x="239" y="41"/>
                      <a:pt x="255" y="53"/>
                    </a:cubicBezTo>
                    <a:cubicBezTo>
                      <a:pt x="256" y="53"/>
                      <a:pt x="257" y="53"/>
                      <a:pt x="258" y="53"/>
                    </a:cubicBezTo>
                    <a:cubicBezTo>
                      <a:pt x="259" y="53"/>
                      <a:pt x="260" y="55"/>
                      <a:pt x="258" y="56"/>
                    </a:cubicBezTo>
                    <a:cubicBezTo>
                      <a:pt x="212" y="82"/>
                      <a:pt x="163" y="104"/>
                      <a:pt x="109" y="97"/>
                    </a:cubicBezTo>
                    <a:cubicBezTo>
                      <a:pt x="88" y="95"/>
                      <a:pt x="69" y="87"/>
                      <a:pt x="51" y="77"/>
                    </a:cubicBezTo>
                    <a:cubicBezTo>
                      <a:pt x="34" y="67"/>
                      <a:pt x="12" y="52"/>
                      <a:pt x="3" y="35"/>
                    </a:cubicBezTo>
                    <a:cubicBezTo>
                      <a:pt x="0" y="28"/>
                      <a:pt x="5" y="22"/>
                      <a:pt x="11" y="2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133"/>
              <p:cNvSpPr/>
              <p:nvPr/>
            </p:nvSpPr>
            <p:spPr bwMode="auto">
              <a:xfrm>
                <a:off x="5263" y="4611"/>
                <a:ext cx="162" cy="406"/>
              </a:xfrm>
              <a:custGeom>
                <a:avLst/>
                <a:gdLst>
                  <a:gd name="T0" fmla="*/ 36 w 85"/>
                  <a:gd name="T1" fmla="*/ 205 h 213"/>
                  <a:gd name="T2" fmla="*/ 40 w 85"/>
                  <a:gd name="T3" fmla="*/ 201 h 213"/>
                  <a:gd name="T4" fmla="*/ 83 w 85"/>
                  <a:gd name="T5" fmla="*/ 106 h 213"/>
                  <a:gd name="T6" fmla="*/ 84 w 85"/>
                  <a:gd name="T7" fmla="*/ 55 h 213"/>
                  <a:gd name="T8" fmla="*/ 77 w 85"/>
                  <a:gd name="T9" fmla="*/ 4 h 213"/>
                  <a:gd name="T10" fmla="*/ 78 w 85"/>
                  <a:gd name="T11" fmla="*/ 2 h 213"/>
                  <a:gd name="T12" fmla="*/ 76 w 85"/>
                  <a:gd name="T13" fmla="*/ 1 h 213"/>
                  <a:gd name="T14" fmla="*/ 3 w 85"/>
                  <a:gd name="T15" fmla="*/ 108 h 213"/>
                  <a:gd name="T16" fmla="*/ 4 w 85"/>
                  <a:gd name="T17" fmla="*/ 159 h 213"/>
                  <a:gd name="T18" fmla="*/ 25 w 85"/>
                  <a:gd name="T19" fmla="*/ 209 h 213"/>
                  <a:gd name="T20" fmla="*/ 36 w 85"/>
                  <a:gd name="T21"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213">
                    <a:moveTo>
                      <a:pt x="36" y="205"/>
                    </a:moveTo>
                    <a:cubicBezTo>
                      <a:pt x="38" y="204"/>
                      <a:pt x="39" y="203"/>
                      <a:pt x="40" y="201"/>
                    </a:cubicBezTo>
                    <a:cubicBezTo>
                      <a:pt x="55" y="168"/>
                      <a:pt x="77" y="143"/>
                      <a:pt x="83" y="106"/>
                    </a:cubicBezTo>
                    <a:cubicBezTo>
                      <a:pt x="85" y="89"/>
                      <a:pt x="85" y="72"/>
                      <a:pt x="84" y="55"/>
                    </a:cubicBezTo>
                    <a:cubicBezTo>
                      <a:pt x="83" y="38"/>
                      <a:pt x="82" y="20"/>
                      <a:pt x="77" y="4"/>
                    </a:cubicBezTo>
                    <a:cubicBezTo>
                      <a:pt x="77" y="3"/>
                      <a:pt x="77" y="3"/>
                      <a:pt x="78" y="2"/>
                    </a:cubicBezTo>
                    <a:cubicBezTo>
                      <a:pt x="78" y="1"/>
                      <a:pt x="76" y="0"/>
                      <a:pt x="76" y="1"/>
                    </a:cubicBezTo>
                    <a:cubicBezTo>
                      <a:pt x="43" y="31"/>
                      <a:pt x="12" y="63"/>
                      <a:pt x="3" y="108"/>
                    </a:cubicBezTo>
                    <a:cubicBezTo>
                      <a:pt x="0" y="125"/>
                      <a:pt x="1" y="142"/>
                      <a:pt x="4" y="159"/>
                    </a:cubicBezTo>
                    <a:cubicBezTo>
                      <a:pt x="7" y="175"/>
                      <a:pt x="13" y="197"/>
                      <a:pt x="25" y="209"/>
                    </a:cubicBezTo>
                    <a:cubicBezTo>
                      <a:pt x="29" y="213"/>
                      <a:pt x="35" y="210"/>
                      <a:pt x="36" y="20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34"/>
              <p:cNvSpPr/>
              <p:nvPr/>
            </p:nvSpPr>
            <p:spPr bwMode="auto">
              <a:xfrm>
                <a:off x="5303" y="4964"/>
                <a:ext cx="405" cy="177"/>
              </a:xfrm>
              <a:custGeom>
                <a:avLst/>
                <a:gdLst>
                  <a:gd name="T0" fmla="*/ 10 w 213"/>
                  <a:gd name="T1" fmla="*/ 11 h 93"/>
                  <a:gd name="T2" fmla="*/ 15 w 213"/>
                  <a:gd name="T3" fmla="*/ 10 h 93"/>
                  <a:gd name="T4" fmla="*/ 119 w 213"/>
                  <a:gd name="T5" fmla="*/ 10 h 93"/>
                  <a:gd name="T6" fmla="*/ 166 w 213"/>
                  <a:gd name="T7" fmla="*/ 31 h 93"/>
                  <a:gd name="T8" fmla="*/ 210 w 213"/>
                  <a:gd name="T9" fmla="*/ 58 h 93"/>
                  <a:gd name="T10" fmla="*/ 212 w 213"/>
                  <a:gd name="T11" fmla="*/ 58 h 93"/>
                  <a:gd name="T12" fmla="*/ 212 w 213"/>
                  <a:gd name="T13" fmla="*/ 61 h 93"/>
                  <a:gd name="T14" fmla="*/ 85 w 213"/>
                  <a:gd name="T15" fmla="*/ 82 h 93"/>
                  <a:gd name="T16" fmla="*/ 38 w 213"/>
                  <a:gd name="T17" fmla="*/ 60 h 93"/>
                  <a:gd name="T18" fmla="*/ 2 w 213"/>
                  <a:gd name="T19" fmla="*/ 21 h 93"/>
                  <a:gd name="T20" fmla="*/ 10 w 213"/>
                  <a:gd name="T21" fmla="*/ 1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93">
                    <a:moveTo>
                      <a:pt x="10" y="11"/>
                    </a:moveTo>
                    <a:cubicBezTo>
                      <a:pt x="11" y="10"/>
                      <a:pt x="13" y="10"/>
                      <a:pt x="15" y="10"/>
                    </a:cubicBezTo>
                    <a:cubicBezTo>
                      <a:pt x="51" y="10"/>
                      <a:pt x="83" y="0"/>
                      <a:pt x="119" y="10"/>
                    </a:cubicBezTo>
                    <a:cubicBezTo>
                      <a:pt x="136" y="15"/>
                      <a:pt x="151" y="23"/>
                      <a:pt x="166" y="31"/>
                    </a:cubicBezTo>
                    <a:cubicBezTo>
                      <a:pt x="181" y="39"/>
                      <a:pt x="198" y="47"/>
                      <a:pt x="210" y="58"/>
                    </a:cubicBezTo>
                    <a:cubicBezTo>
                      <a:pt x="210" y="58"/>
                      <a:pt x="211" y="58"/>
                      <a:pt x="212" y="58"/>
                    </a:cubicBezTo>
                    <a:cubicBezTo>
                      <a:pt x="213" y="58"/>
                      <a:pt x="213" y="60"/>
                      <a:pt x="212" y="61"/>
                    </a:cubicBezTo>
                    <a:cubicBezTo>
                      <a:pt x="171" y="78"/>
                      <a:pt x="129" y="93"/>
                      <a:pt x="85" y="82"/>
                    </a:cubicBezTo>
                    <a:cubicBezTo>
                      <a:pt x="68" y="78"/>
                      <a:pt x="52" y="70"/>
                      <a:pt x="38" y="60"/>
                    </a:cubicBezTo>
                    <a:cubicBezTo>
                      <a:pt x="25" y="50"/>
                      <a:pt x="8" y="36"/>
                      <a:pt x="2" y="21"/>
                    </a:cubicBezTo>
                    <a:cubicBezTo>
                      <a:pt x="0" y="15"/>
                      <a:pt x="5" y="10"/>
                      <a:pt x="10" y="1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35"/>
              <p:cNvSpPr/>
              <p:nvPr/>
            </p:nvSpPr>
            <p:spPr bwMode="auto">
              <a:xfrm>
                <a:off x="5573" y="4541"/>
                <a:ext cx="160" cy="280"/>
              </a:xfrm>
              <a:custGeom>
                <a:avLst/>
                <a:gdLst>
                  <a:gd name="T0" fmla="*/ 15 w 84"/>
                  <a:gd name="T1" fmla="*/ 143 h 147"/>
                  <a:gd name="T2" fmla="*/ 19 w 84"/>
                  <a:gd name="T3" fmla="*/ 140 h 147"/>
                  <a:gd name="T4" fmla="*/ 68 w 84"/>
                  <a:gd name="T5" fmla="*/ 79 h 147"/>
                  <a:gd name="T6" fmla="*/ 78 w 84"/>
                  <a:gd name="T7" fmla="*/ 42 h 147"/>
                  <a:gd name="T8" fmla="*/ 83 w 84"/>
                  <a:gd name="T9" fmla="*/ 3 h 147"/>
                  <a:gd name="T10" fmla="*/ 84 w 84"/>
                  <a:gd name="T11" fmla="*/ 2 h 147"/>
                  <a:gd name="T12" fmla="*/ 82 w 84"/>
                  <a:gd name="T13" fmla="*/ 1 h 147"/>
                  <a:gd name="T14" fmla="*/ 10 w 84"/>
                  <a:gd name="T15" fmla="*/ 65 h 147"/>
                  <a:gd name="T16" fmla="*/ 0 w 84"/>
                  <a:gd name="T17" fmla="*/ 103 h 147"/>
                  <a:gd name="T18" fmla="*/ 6 w 84"/>
                  <a:gd name="T19" fmla="*/ 143 h 147"/>
                  <a:gd name="T20" fmla="*/ 15 w 84"/>
                  <a:gd name="T21" fmla="*/ 14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47">
                    <a:moveTo>
                      <a:pt x="15" y="143"/>
                    </a:moveTo>
                    <a:cubicBezTo>
                      <a:pt x="17" y="142"/>
                      <a:pt x="18" y="142"/>
                      <a:pt x="19" y="140"/>
                    </a:cubicBezTo>
                    <a:cubicBezTo>
                      <a:pt x="36" y="119"/>
                      <a:pt x="57" y="105"/>
                      <a:pt x="68" y="79"/>
                    </a:cubicBezTo>
                    <a:cubicBezTo>
                      <a:pt x="73" y="67"/>
                      <a:pt x="76" y="54"/>
                      <a:pt x="78" y="42"/>
                    </a:cubicBezTo>
                    <a:cubicBezTo>
                      <a:pt x="81" y="29"/>
                      <a:pt x="84" y="16"/>
                      <a:pt x="83" y="3"/>
                    </a:cubicBezTo>
                    <a:cubicBezTo>
                      <a:pt x="83" y="3"/>
                      <a:pt x="83" y="3"/>
                      <a:pt x="84" y="2"/>
                    </a:cubicBezTo>
                    <a:cubicBezTo>
                      <a:pt x="84" y="2"/>
                      <a:pt x="83" y="0"/>
                      <a:pt x="82" y="1"/>
                    </a:cubicBezTo>
                    <a:cubicBezTo>
                      <a:pt x="53" y="16"/>
                      <a:pt x="25" y="34"/>
                      <a:pt x="10" y="65"/>
                    </a:cubicBezTo>
                    <a:cubicBezTo>
                      <a:pt x="4" y="77"/>
                      <a:pt x="1" y="90"/>
                      <a:pt x="0" y="103"/>
                    </a:cubicBezTo>
                    <a:cubicBezTo>
                      <a:pt x="0" y="115"/>
                      <a:pt x="0" y="132"/>
                      <a:pt x="6" y="143"/>
                    </a:cubicBezTo>
                    <a:cubicBezTo>
                      <a:pt x="8" y="147"/>
                      <a:pt x="14" y="146"/>
                      <a:pt x="15" y="14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36"/>
              <p:cNvSpPr/>
              <p:nvPr/>
            </p:nvSpPr>
            <p:spPr bwMode="auto">
              <a:xfrm>
                <a:off x="5583" y="4781"/>
                <a:ext cx="308" cy="127"/>
              </a:xfrm>
              <a:custGeom>
                <a:avLst/>
                <a:gdLst>
                  <a:gd name="T0" fmla="*/ 8 w 162"/>
                  <a:gd name="T1" fmla="*/ 11 h 67"/>
                  <a:gd name="T2" fmla="*/ 11 w 162"/>
                  <a:gd name="T3" fmla="*/ 10 h 67"/>
                  <a:gd name="T4" fmla="*/ 90 w 162"/>
                  <a:gd name="T5" fmla="*/ 6 h 67"/>
                  <a:gd name="T6" fmla="*/ 126 w 162"/>
                  <a:gd name="T7" fmla="*/ 20 h 67"/>
                  <a:gd name="T8" fmla="*/ 160 w 162"/>
                  <a:gd name="T9" fmla="*/ 38 h 67"/>
                  <a:gd name="T10" fmla="*/ 161 w 162"/>
                  <a:gd name="T11" fmla="*/ 38 h 67"/>
                  <a:gd name="T12" fmla="*/ 162 w 162"/>
                  <a:gd name="T13" fmla="*/ 40 h 67"/>
                  <a:gd name="T14" fmla="*/ 67 w 162"/>
                  <a:gd name="T15" fmla="*/ 61 h 67"/>
                  <a:gd name="T16" fmla="*/ 31 w 162"/>
                  <a:gd name="T17" fmla="*/ 46 h 67"/>
                  <a:gd name="T18" fmla="*/ 2 w 162"/>
                  <a:gd name="T19" fmla="*/ 18 h 67"/>
                  <a:gd name="T20" fmla="*/ 8 w 162"/>
                  <a:gd name="T21"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67">
                    <a:moveTo>
                      <a:pt x="8" y="11"/>
                    </a:moveTo>
                    <a:cubicBezTo>
                      <a:pt x="9" y="10"/>
                      <a:pt x="10" y="10"/>
                      <a:pt x="11" y="10"/>
                    </a:cubicBezTo>
                    <a:cubicBezTo>
                      <a:pt x="39" y="9"/>
                      <a:pt x="62" y="0"/>
                      <a:pt x="90" y="6"/>
                    </a:cubicBezTo>
                    <a:cubicBezTo>
                      <a:pt x="102" y="9"/>
                      <a:pt x="114" y="14"/>
                      <a:pt x="126" y="20"/>
                    </a:cubicBezTo>
                    <a:cubicBezTo>
                      <a:pt x="137" y="25"/>
                      <a:pt x="150" y="30"/>
                      <a:pt x="160" y="38"/>
                    </a:cubicBezTo>
                    <a:cubicBezTo>
                      <a:pt x="160" y="38"/>
                      <a:pt x="161" y="38"/>
                      <a:pt x="161" y="38"/>
                    </a:cubicBezTo>
                    <a:cubicBezTo>
                      <a:pt x="162" y="38"/>
                      <a:pt x="162" y="40"/>
                      <a:pt x="162" y="40"/>
                    </a:cubicBezTo>
                    <a:cubicBezTo>
                      <a:pt x="132" y="55"/>
                      <a:pt x="101" y="67"/>
                      <a:pt x="67" y="61"/>
                    </a:cubicBezTo>
                    <a:cubicBezTo>
                      <a:pt x="54" y="59"/>
                      <a:pt x="42" y="53"/>
                      <a:pt x="31" y="46"/>
                    </a:cubicBezTo>
                    <a:cubicBezTo>
                      <a:pt x="21" y="40"/>
                      <a:pt x="7" y="30"/>
                      <a:pt x="2" y="18"/>
                    </a:cubicBezTo>
                    <a:cubicBezTo>
                      <a:pt x="0" y="14"/>
                      <a:pt x="4" y="11"/>
                      <a:pt x="8" y="1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37"/>
              <p:cNvSpPr/>
              <p:nvPr/>
            </p:nvSpPr>
            <p:spPr bwMode="auto">
              <a:xfrm>
                <a:off x="3861" y="4345"/>
                <a:ext cx="949" cy="2649"/>
              </a:xfrm>
              <a:custGeom>
                <a:avLst/>
                <a:gdLst>
                  <a:gd name="T0" fmla="*/ 490 w 498"/>
                  <a:gd name="T1" fmla="*/ 4 h 1391"/>
                  <a:gd name="T2" fmla="*/ 379 w 498"/>
                  <a:gd name="T3" fmla="*/ 138 h 1391"/>
                  <a:gd name="T4" fmla="*/ 282 w 498"/>
                  <a:gd name="T5" fmla="*/ 281 h 1391"/>
                  <a:gd name="T6" fmla="*/ 132 w 498"/>
                  <a:gd name="T7" fmla="*/ 594 h 1391"/>
                  <a:gd name="T8" fmla="*/ 44 w 498"/>
                  <a:gd name="T9" fmla="*/ 949 h 1391"/>
                  <a:gd name="T10" fmla="*/ 14 w 498"/>
                  <a:gd name="T11" fmla="*/ 1132 h 1391"/>
                  <a:gd name="T12" fmla="*/ 3 w 498"/>
                  <a:gd name="T13" fmla="*/ 1301 h 1391"/>
                  <a:gd name="T14" fmla="*/ 2 w 498"/>
                  <a:gd name="T15" fmla="*/ 1353 h 1391"/>
                  <a:gd name="T16" fmla="*/ 8 w 498"/>
                  <a:gd name="T17" fmla="*/ 1387 h 1391"/>
                  <a:gd name="T18" fmla="*/ 22 w 498"/>
                  <a:gd name="T19" fmla="*/ 1389 h 1391"/>
                  <a:gd name="T20" fmla="*/ 22 w 498"/>
                  <a:gd name="T21" fmla="*/ 1388 h 1391"/>
                  <a:gd name="T22" fmla="*/ 25 w 498"/>
                  <a:gd name="T23" fmla="*/ 1371 h 1391"/>
                  <a:gd name="T24" fmla="*/ 27 w 498"/>
                  <a:gd name="T25" fmla="*/ 1364 h 1391"/>
                  <a:gd name="T26" fmla="*/ 27 w 498"/>
                  <a:gd name="T27" fmla="*/ 1341 h 1391"/>
                  <a:gd name="T28" fmla="*/ 28 w 498"/>
                  <a:gd name="T29" fmla="*/ 1297 h 1391"/>
                  <a:gd name="T30" fmla="*/ 43 w 498"/>
                  <a:gd name="T31" fmla="*/ 1109 h 1391"/>
                  <a:gd name="T32" fmla="*/ 112 w 498"/>
                  <a:gd name="T33" fmla="*/ 743 h 1391"/>
                  <a:gd name="T34" fmla="*/ 426 w 498"/>
                  <a:gd name="T35" fmla="*/ 106 h 1391"/>
                  <a:gd name="T36" fmla="*/ 496 w 498"/>
                  <a:gd name="T37" fmla="*/ 8 h 1391"/>
                  <a:gd name="T38" fmla="*/ 490 w 498"/>
                  <a:gd name="T39" fmla="*/ 4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1391">
                    <a:moveTo>
                      <a:pt x="490" y="4"/>
                    </a:moveTo>
                    <a:cubicBezTo>
                      <a:pt x="453" y="49"/>
                      <a:pt x="415" y="93"/>
                      <a:pt x="379" y="138"/>
                    </a:cubicBezTo>
                    <a:cubicBezTo>
                      <a:pt x="343" y="183"/>
                      <a:pt x="312" y="232"/>
                      <a:pt x="282" y="281"/>
                    </a:cubicBezTo>
                    <a:cubicBezTo>
                      <a:pt x="223" y="381"/>
                      <a:pt x="172" y="485"/>
                      <a:pt x="132" y="594"/>
                    </a:cubicBezTo>
                    <a:cubicBezTo>
                      <a:pt x="90" y="709"/>
                      <a:pt x="65" y="829"/>
                      <a:pt x="44" y="949"/>
                    </a:cubicBezTo>
                    <a:cubicBezTo>
                      <a:pt x="34" y="1010"/>
                      <a:pt x="24" y="1071"/>
                      <a:pt x="14" y="1132"/>
                    </a:cubicBezTo>
                    <a:cubicBezTo>
                      <a:pt x="5" y="1187"/>
                      <a:pt x="4" y="1245"/>
                      <a:pt x="3" y="1301"/>
                    </a:cubicBezTo>
                    <a:cubicBezTo>
                      <a:pt x="2" y="1319"/>
                      <a:pt x="2" y="1336"/>
                      <a:pt x="2" y="1353"/>
                    </a:cubicBezTo>
                    <a:cubicBezTo>
                      <a:pt x="2" y="1363"/>
                      <a:pt x="0" y="1379"/>
                      <a:pt x="8" y="1387"/>
                    </a:cubicBezTo>
                    <a:cubicBezTo>
                      <a:pt x="11" y="1391"/>
                      <a:pt x="17" y="1391"/>
                      <a:pt x="22" y="1389"/>
                    </a:cubicBezTo>
                    <a:cubicBezTo>
                      <a:pt x="22" y="1388"/>
                      <a:pt x="22" y="1388"/>
                      <a:pt x="22" y="1388"/>
                    </a:cubicBezTo>
                    <a:cubicBezTo>
                      <a:pt x="29" y="1384"/>
                      <a:pt x="29" y="1376"/>
                      <a:pt x="25" y="1371"/>
                    </a:cubicBezTo>
                    <a:cubicBezTo>
                      <a:pt x="30" y="1376"/>
                      <a:pt x="27" y="1370"/>
                      <a:pt x="27" y="1364"/>
                    </a:cubicBezTo>
                    <a:cubicBezTo>
                      <a:pt x="27" y="1356"/>
                      <a:pt x="27" y="1349"/>
                      <a:pt x="27" y="1341"/>
                    </a:cubicBezTo>
                    <a:cubicBezTo>
                      <a:pt x="27" y="1327"/>
                      <a:pt x="27" y="1312"/>
                      <a:pt x="28" y="1297"/>
                    </a:cubicBezTo>
                    <a:cubicBezTo>
                      <a:pt x="29" y="1234"/>
                      <a:pt x="33" y="1171"/>
                      <a:pt x="43" y="1109"/>
                    </a:cubicBezTo>
                    <a:cubicBezTo>
                      <a:pt x="63" y="987"/>
                      <a:pt x="81" y="864"/>
                      <a:pt x="112" y="743"/>
                    </a:cubicBezTo>
                    <a:cubicBezTo>
                      <a:pt x="170" y="514"/>
                      <a:pt x="283" y="295"/>
                      <a:pt x="426" y="106"/>
                    </a:cubicBezTo>
                    <a:cubicBezTo>
                      <a:pt x="450" y="74"/>
                      <a:pt x="474" y="42"/>
                      <a:pt x="496" y="8"/>
                    </a:cubicBezTo>
                    <a:cubicBezTo>
                      <a:pt x="498" y="4"/>
                      <a:pt x="492" y="0"/>
                      <a:pt x="490"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38"/>
              <p:cNvSpPr/>
              <p:nvPr/>
            </p:nvSpPr>
            <p:spPr bwMode="auto">
              <a:xfrm>
                <a:off x="3625" y="5996"/>
                <a:ext cx="318" cy="394"/>
              </a:xfrm>
              <a:custGeom>
                <a:avLst/>
                <a:gdLst>
                  <a:gd name="T0" fmla="*/ 163 w 167"/>
                  <a:gd name="T1" fmla="*/ 192 h 207"/>
                  <a:gd name="T2" fmla="*/ 162 w 167"/>
                  <a:gd name="T3" fmla="*/ 185 h 207"/>
                  <a:gd name="T4" fmla="*/ 105 w 167"/>
                  <a:gd name="T5" fmla="*/ 74 h 207"/>
                  <a:gd name="T6" fmla="*/ 57 w 167"/>
                  <a:gd name="T7" fmla="*/ 35 h 207"/>
                  <a:gd name="T8" fmla="*/ 4 w 167"/>
                  <a:gd name="T9" fmla="*/ 4 h 207"/>
                  <a:gd name="T10" fmla="*/ 3 w 167"/>
                  <a:gd name="T11" fmla="*/ 2 h 207"/>
                  <a:gd name="T12" fmla="*/ 0 w 167"/>
                  <a:gd name="T13" fmla="*/ 3 h 207"/>
                  <a:gd name="T14" fmla="*/ 47 w 167"/>
                  <a:gd name="T15" fmla="*/ 150 h 207"/>
                  <a:gd name="T16" fmla="*/ 96 w 167"/>
                  <a:gd name="T17" fmla="*/ 188 h 207"/>
                  <a:gd name="T18" fmla="*/ 157 w 167"/>
                  <a:gd name="T19" fmla="*/ 205 h 207"/>
                  <a:gd name="T20" fmla="*/ 163 w 167"/>
                  <a:gd name="T21" fmla="*/ 19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207">
                    <a:moveTo>
                      <a:pt x="163" y="192"/>
                    </a:moveTo>
                    <a:cubicBezTo>
                      <a:pt x="163" y="190"/>
                      <a:pt x="163" y="187"/>
                      <a:pt x="162" y="185"/>
                    </a:cubicBezTo>
                    <a:cubicBezTo>
                      <a:pt x="142" y="147"/>
                      <a:pt x="135" y="107"/>
                      <a:pt x="105" y="74"/>
                    </a:cubicBezTo>
                    <a:cubicBezTo>
                      <a:pt x="90" y="59"/>
                      <a:pt x="73" y="47"/>
                      <a:pt x="57" y="35"/>
                    </a:cubicBezTo>
                    <a:cubicBezTo>
                      <a:pt x="40" y="24"/>
                      <a:pt x="23" y="10"/>
                      <a:pt x="4" y="4"/>
                    </a:cubicBezTo>
                    <a:cubicBezTo>
                      <a:pt x="4" y="3"/>
                      <a:pt x="3" y="2"/>
                      <a:pt x="3" y="2"/>
                    </a:cubicBezTo>
                    <a:cubicBezTo>
                      <a:pt x="2" y="0"/>
                      <a:pt x="0" y="1"/>
                      <a:pt x="0" y="3"/>
                    </a:cubicBezTo>
                    <a:cubicBezTo>
                      <a:pt x="4" y="55"/>
                      <a:pt x="11" y="108"/>
                      <a:pt x="47" y="150"/>
                    </a:cubicBezTo>
                    <a:cubicBezTo>
                      <a:pt x="60" y="166"/>
                      <a:pt x="77" y="178"/>
                      <a:pt x="96" y="188"/>
                    </a:cubicBezTo>
                    <a:cubicBezTo>
                      <a:pt x="113" y="196"/>
                      <a:pt x="138" y="207"/>
                      <a:pt x="157" y="205"/>
                    </a:cubicBezTo>
                    <a:cubicBezTo>
                      <a:pt x="164" y="204"/>
                      <a:pt x="167" y="197"/>
                      <a:pt x="163" y="19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39"/>
              <p:cNvSpPr/>
              <p:nvPr/>
            </p:nvSpPr>
            <p:spPr bwMode="auto">
              <a:xfrm>
                <a:off x="3920" y="6211"/>
                <a:ext cx="471" cy="215"/>
              </a:xfrm>
              <a:custGeom>
                <a:avLst/>
                <a:gdLst>
                  <a:gd name="T0" fmla="*/ 8 w 247"/>
                  <a:gd name="T1" fmla="*/ 79 h 113"/>
                  <a:gd name="T2" fmla="*/ 12 w 247"/>
                  <a:gd name="T3" fmla="*/ 74 h 113"/>
                  <a:gd name="T4" fmla="*/ 120 w 247"/>
                  <a:gd name="T5" fmla="*/ 10 h 113"/>
                  <a:gd name="T6" fmla="*/ 181 w 247"/>
                  <a:gd name="T7" fmla="*/ 3 h 113"/>
                  <a:gd name="T8" fmla="*/ 242 w 247"/>
                  <a:gd name="T9" fmla="*/ 4 h 113"/>
                  <a:gd name="T10" fmla="*/ 244 w 247"/>
                  <a:gd name="T11" fmla="*/ 3 h 113"/>
                  <a:gd name="T12" fmla="*/ 246 w 247"/>
                  <a:gd name="T13" fmla="*/ 5 h 113"/>
                  <a:gd name="T14" fmla="*/ 128 w 247"/>
                  <a:gd name="T15" fmla="*/ 105 h 113"/>
                  <a:gd name="T16" fmla="*/ 67 w 247"/>
                  <a:gd name="T17" fmla="*/ 111 h 113"/>
                  <a:gd name="T18" fmla="*/ 5 w 247"/>
                  <a:gd name="T19" fmla="*/ 93 h 113"/>
                  <a:gd name="T20" fmla="*/ 8 w 247"/>
                  <a:gd name="T21" fmla="*/ 7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7" h="113">
                    <a:moveTo>
                      <a:pt x="8" y="79"/>
                    </a:moveTo>
                    <a:cubicBezTo>
                      <a:pt x="9" y="77"/>
                      <a:pt x="10" y="75"/>
                      <a:pt x="12" y="74"/>
                    </a:cubicBezTo>
                    <a:cubicBezTo>
                      <a:pt x="50" y="52"/>
                      <a:pt x="76" y="22"/>
                      <a:pt x="120" y="10"/>
                    </a:cubicBezTo>
                    <a:cubicBezTo>
                      <a:pt x="140" y="5"/>
                      <a:pt x="161" y="4"/>
                      <a:pt x="181" y="3"/>
                    </a:cubicBezTo>
                    <a:cubicBezTo>
                      <a:pt x="201" y="2"/>
                      <a:pt x="223" y="0"/>
                      <a:pt x="242" y="4"/>
                    </a:cubicBezTo>
                    <a:cubicBezTo>
                      <a:pt x="243" y="4"/>
                      <a:pt x="244" y="3"/>
                      <a:pt x="244" y="3"/>
                    </a:cubicBezTo>
                    <a:cubicBezTo>
                      <a:pt x="246" y="2"/>
                      <a:pt x="247" y="4"/>
                      <a:pt x="246" y="5"/>
                    </a:cubicBezTo>
                    <a:cubicBezTo>
                      <a:pt x="215" y="48"/>
                      <a:pt x="180" y="89"/>
                      <a:pt x="128" y="105"/>
                    </a:cubicBezTo>
                    <a:cubicBezTo>
                      <a:pt x="108" y="112"/>
                      <a:pt x="87" y="113"/>
                      <a:pt x="67" y="111"/>
                    </a:cubicBezTo>
                    <a:cubicBezTo>
                      <a:pt x="48" y="109"/>
                      <a:pt x="21" y="105"/>
                      <a:pt x="5" y="93"/>
                    </a:cubicBezTo>
                    <a:cubicBezTo>
                      <a:pt x="0" y="89"/>
                      <a:pt x="2" y="81"/>
                      <a:pt x="8" y="7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40"/>
              <p:cNvSpPr/>
              <p:nvPr/>
            </p:nvSpPr>
            <p:spPr bwMode="auto">
              <a:xfrm>
                <a:off x="3711" y="5670"/>
                <a:ext cx="291" cy="411"/>
              </a:xfrm>
              <a:custGeom>
                <a:avLst/>
                <a:gdLst>
                  <a:gd name="T0" fmla="*/ 149 w 153"/>
                  <a:gd name="T1" fmla="*/ 203 h 216"/>
                  <a:gd name="T2" fmla="*/ 149 w 153"/>
                  <a:gd name="T3" fmla="*/ 196 h 216"/>
                  <a:gd name="T4" fmla="*/ 100 w 153"/>
                  <a:gd name="T5" fmla="*/ 81 h 216"/>
                  <a:gd name="T6" fmla="*/ 55 w 153"/>
                  <a:gd name="T7" fmla="*/ 39 h 216"/>
                  <a:gd name="T8" fmla="*/ 5 w 153"/>
                  <a:gd name="T9" fmla="*/ 3 h 216"/>
                  <a:gd name="T10" fmla="*/ 4 w 153"/>
                  <a:gd name="T11" fmla="*/ 1 h 216"/>
                  <a:gd name="T12" fmla="*/ 1 w 153"/>
                  <a:gd name="T13" fmla="*/ 2 h 216"/>
                  <a:gd name="T14" fmla="*/ 37 w 153"/>
                  <a:gd name="T15" fmla="*/ 153 h 216"/>
                  <a:gd name="T16" fmla="*/ 83 w 153"/>
                  <a:gd name="T17" fmla="*/ 194 h 216"/>
                  <a:gd name="T18" fmla="*/ 143 w 153"/>
                  <a:gd name="T19" fmla="*/ 216 h 216"/>
                  <a:gd name="T20" fmla="*/ 149 w 153"/>
                  <a:gd name="T21" fmla="*/ 20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216">
                    <a:moveTo>
                      <a:pt x="149" y="203"/>
                    </a:moveTo>
                    <a:cubicBezTo>
                      <a:pt x="150" y="201"/>
                      <a:pt x="150" y="199"/>
                      <a:pt x="149" y="196"/>
                    </a:cubicBezTo>
                    <a:cubicBezTo>
                      <a:pt x="131" y="157"/>
                      <a:pt x="128" y="116"/>
                      <a:pt x="100" y="81"/>
                    </a:cubicBezTo>
                    <a:cubicBezTo>
                      <a:pt x="87" y="65"/>
                      <a:pt x="71" y="52"/>
                      <a:pt x="55" y="39"/>
                    </a:cubicBezTo>
                    <a:cubicBezTo>
                      <a:pt x="40" y="26"/>
                      <a:pt x="23" y="12"/>
                      <a:pt x="5" y="3"/>
                    </a:cubicBezTo>
                    <a:cubicBezTo>
                      <a:pt x="5" y="3"/>
                      <a:pt x="4" y="2"/>
                      <a:pt x="4" y="1"/>
                    </a:cubicBezTo>
                    <a:cubicBezTo>
                      <a:pt x="3" y="0"/>
                      <a:pt x="1" y="1"/>
                      <a:pt x="1" y="2"/>
                    </a:cubicBezTo>
                    <a:cubicBezTo>
                      <a:pt x="0" y="55"/>
                      <a:pt x="4" y="108"/>
                      <a:pt x="37" y="153"/>
                    </a:cubicBezTo>
                    <a:cubicBezTo>
                      <a:pt x="49" y="170"/>
                      <a:pt x="65" y="183"/>
                      <a:pt x="83" y="194"/>
                    </a:cubicBezTo>
                    <a:cubicBezTo>
                      <a:pt x="99" y="204"/>
                      <a:pt x="123" y="216"/>
                      <a:pt x="143" y="216"/>
                    </a:cubicBezTo>
                    <a:cubicBezTo>
                      <a:pt x="150" y="216"/>
                      <a:pt x="153" y="208"/>
                      <a:pt x="149" y="20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41"/>
              <p:cNvSpPr/>
              <p:nvPr/>
            </p:nvSpPr>
            <p:spPr bwMode="auto">
              <a:xfrm>
                <a:off x="3958" y="5902"/>
                <a:ext cx="473" cy="214"/>
              </a:xfrm>
              <a:custGeom>
                <a:avLst/>
                <a:gdLst>
                  <a:gd name="T0" fmla="*/ 8 w 248"/>
                  <a:gd name="T1" fmla="*/ 77 h 112"/>
                  <a:gd name="T2" fmla="*/ 12 w 248"/>
                  <a:gd name="T3" fmla="*/ 72 h 112"/>
                  <a:gd name="T4" fmla="*/ 120 w 248"/>
                  <a:gd name="T5" fmla="*/ 10 h 112"/>
                  <a:gd name="T6" fmla="*/ 182 w 248"/>
                  <a:gd name="T7" fmla="*/ 3 h 112"/>
                  <a:gd name="T8" fmla="*/ 243 w 248"/>
                  <a:gd name="T9" fmla="*/ 4 h 112"/>
                  <a:gd name="T10" fmla="*/ 245 w 248"/>
                  <a:gd name="T11" fmla="*/ 3 h 112"/>
                  <a:gd name="T12" fmla="*/ 247 w 248"/>
                  <a:gd name="T13" fmla="*/ 6 h 112"/>
                  <a:gd name="T14" fmla="*/ 128 w 248"/>
                  <a:gd name="T15" fmla="*/ 105 h 112"/>
                  <a:gd name="T16" fmla="*/ 66 w 248"/>
                  <a:gd name="T17" fmla="*/ 110 h 112"/>
                  <a:gd name="T18" fmla="*/ 5 w 248"/>
                  <a:gd name="T19" fmla="*/ 91 h 112"/>
                  <a:gd name="T20" fmla="*/ 8 w 248"/>
                  <a:gd name="T21" fmla="*/ 7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12">
                    <a:moveTo>
                      <a:pt x="8" y="77"/>
                    </a:moveTo>
                    <a:cubicBezTo>
                      <a:pt x="9" y="75"/>
                      <a:pt x="10" y="73"/>
                      <a:pt x="12" y="72"/>
                    </a:cubicBezTo>
                    <a:cubicBezTo>
                      <a:pt x="50" y="51"/>
                      <a:pt x="77" y="21"/>
                      <a:pt x="120" y="10"/>
                    </a:cubicBezTo>
                    <a:cubicBezTo>
                      <a:pt x="140" y="5"/>
                      <a:pt x="161" y="4"/>
                      <a:pt x="182" y="3"/>
                    </a:cubicBezTo>
                    <a:cubicBezTo>
                      <a:pt x="202" y="2"/>
                      <a:pt x="224" y="0"/>
                      <a:pt x="243" y="4"/>
                    </a:cubicBezTo>
                    <a:cubicBezTo>
                      <a:pt x="244" y="4"/>
                      <a:pt x="244" y="4"/>
                      <a:pt x="245" y="3"/>
                    </a:cubicBezTo>
                    <a:cubicBezTo>
                      <a:pt x="246" y="2"/>
                      <a:pt x="248" y="4"/>
                      <a:pt x="247" y="6"/>
                    </a:cubicBezTo>
                    <a:cubicBezTo>
                      <a:pt x="215" y="48"/>
                      <a:pt x="180" y="89"/>
                      <a:pt x="128" y="105"/>
                    </a:cubicBezTo>
                    <a:cubicBezTo>
                      <a:pt x="108" y="111"/>
                      <a:pt x="87" y="112"/>
                      <a:pt x="66" y="110"/>
                    </a:cubicBezTo>
                    <a:cubicBezTo>
                      <a:pt x="47" y="108"/>
                      <a:pt x="20" y="104"/>
                      <a:pt x="5" y="91"/>
                    </a:cubicBezTo>
                    <a:cubicBezTo>
                      <a:pt x="0" y="87"/>
                      <a:pt x="2" y="79"/>
                      <a:pt x="8" y="7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142"/>
              <p:cNvSpPr/>
              <p:nvPr/>
            </p:nvSpPr>
            <p:spPr bwMode="auto">
              <a:xfrm>
                <a:off x="3808" y="5297"/>
                <a:ext cx="255" cy="444"/>
              </a:xfrm>
              <a:custGeom>
                <a:avLst/>
                <a:gdLst>
                  <a:gd name="T0" fmla="*/ 131 w 134"/>
                  <a:gd name="T1" fmla="*/ 220 h 233"/>
                  <a:gd name="T2" fmla="*/ 131 w 134"/>
                  <a:gd name="T3" fmla="*/ 214 h 233"/>
                  <a:gd name="T4" fmla="*/ 98 w 134"/>
                  <a:gd name="T5" fmla="*/ 93 h 233"/>
                  <a:gd name="T6" fmla="*/ 59 w 134"/>
                  <a:gd name="T7" fmla="*/ 45 h 233"/>
                  <a:gd name="T8" fmla="*/ 14 w 134"/>
                  <a:gd name="T9" fmla="*/ 3 h 233"/>
                  <a:gd name="T10" fmla="*/ 14 w 134"/>
                  <a:gd name="T11" fmla="*/ 1 h 233"/>
                  <a:gd name="T12" fmla="*/ 11 w 134"/>
                  <a:gd name="T13" fmla="*/ 2 h 233"/>
                  <a:gd name="T14" fmla="*/ 26 w 134"/>
                  <a:gd name="T15" fmla="*/ 155 h 233"/>
                  <a:gd name="T16" fmla="*/ 66 w 134"/>
                  <a:gd name="T17" fmla="*/ 202 h 233"/>
                  <a:gd name="T18" fmla="*/ 123 w 134"/>
                  <a:gd name="T19" fmla="*/ 232 h 233"/>
                  <a:gd name="T20" fmla="*/ 131 w 134"/>
                  <a:gd name="T21" fmla="*/ 2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233">
                    <a:moveTo>
                      <a:pt x="131" y="220"/>
                    </a:moveTo>
                    <a:cubicBezTo>
                      <a:pt x="132" y="218"/>
                      <a:pt x="132" y="216"/>
                      <a:pt x="131" y="214"/>
                    </a:cubicBezTo>
                    <a:cubicBezTo>
                      <a:pt x="120" y="172"/>
                      <a:pt x="121" y="132"/>
                      <a:pt x="98" y="93"/>
                    </a:cubicBezTo>
                    <a:cubicBezTo>
                      <a:pt x="88" y="76"/>
                      <a:pt x="73" y="60"/>
                      <a:pt x="59" y="45"/>
                    </a:cubicBezTo>
                    <a:cubicBezTo>
                      <a:pt x="46" y="30"/>
                      <a:pt x="31" y="14"/>
                      <a:pt x="14" y="3"/>
                    </a:cubicBezTo>
                    <a:cubicBezTo>
                      <a:pt x="14" y="3"/>
                      <a:pt x="14" y="2"/>
                      <a:pt x="14" y="1"/>
                    </a:cubicBezTo>
                    <a:cubicBezTo>
                      <a:pt x="14" y="0"/>
                      <a:pt x="11" y="0"/>
                      <a:pt x="11" y="2"/>
                    </a:cubicBezTo>
                    <a:cubicBezTo>
                      <a:pt x="3" y="54"/>
                      <a:pt x="0" y="107"/>
                      <a:pt x="26" y="155"/>
                    </a:cubicBezTo>
                    <a:cubicBezTo>
                      <a:pt x="36" y="174"/>
                      <a:pt x="50" y="189"/>
                      <a:pt x="66" y="202"/>
                    </a:cubicBezTo>
                    <a:cubicBezTo>
                      <a:pt x="81" y="214"/>
                      <a:pt x="103" y="230"/>
                      <a:pt x="123" y="232"/>
                    </a:cubicBezTo>
                    <a:cubicBezTo>
                      <a:pt x="130" y="233"/>
                      <a:pt x="134" y="226"/>
                      <a:pt x="131" y="22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143"/>
              <p:cNvSpPr/>
              <p:nvPr/>
            </p:nvSpPr>
            <p:spPr bwMode="auto">
              <a:xfrm>
                <a:off x="4052" y="5543"/>
                <a:ext cx="459" cy="230"/>
              </a:xfrm>
              <a:custGeom>
                <a:avLst/>
                <a:gdLst>
                  <a:gd name="T0" fmla="*/ 8 w 241"/>
                  <a:gd name="T1" fmla="*/ 93 h 121"/>
                  <a:gd name="T2" fmla="*/ 12 w 241"/>
                  <a:gd name="T3" fmla="*/ 88 h 121"/>
                  <a:gd name="T4" fmla="*/ 115 w 241"/>
                  <a:gd name="T5" fmla="*/ 17 h 121"/>
                  <a:gd name="T6" fmla="*/ 176 w 241"/>
                  <a:gd name="T7" fmla="*/ 5 h 121"/>
                  <a:gd name="T8" fmla="*/ 237 w 241"/>
                  <a:gd name="T9" fmla="*/ 2 h 121"/>
                  <a:gd name="T10" fmla="*/ 239 w 241"/>
                  <a:gd name="T11" fmla="*/ 1 h 121"/>
                  <a:gd name="T12" fmla="*/ 241 w 241"/>
                  <a:gd name="T13" fmla="*/ 3 h 121"/>
                  <a:gd name="T14" fmla="*/ 130 w 241"/>
                  <a:gd name="T15" fmla="*/ 111 h 121"/>
                  <a:gd name="T16" fmla="*/ 69 w 241"/>
                  <a:gd name="T17" fmla="*/ 121 h 121"/>
                  <a:gd name="T18" fmla="*/ 6 w 241"/>
                  <a:gd name="T19" fmla="*/ 107 h 121"/>
                  <a:gd name="T20" fmla="*/ 8 w 241"/>
                  <a:gd name="T21" fmla="*/ 9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21">
                    <a:moveTo>
                      <a:pt x="8" y="93"/>
                    </a:moveTo>
                    <a:cubicBezTo>
                      <a:pt x="8" y="91"/>
                      <a:pt x="10" y="89"/>
                      <a:pt x="12" y="88"/>
                    </a:cubicBezTo>
                    <a:cubicBezTo>
                      <a:pt x="48" y="63"/>
                      <a:pt x="72" y="31"/>
                      <a:pt x="115" y="17"/>
                    </a:cubicBezTo>
                    <a:cubicBezTo>
                      <a:pt x="134" y="10"/>
                      <a:pt x="155" y="8"/>
                      <a:pt x="176" y="5"/>
                    </a:cubicBezTo>
                    <a:cubicBezTo>
                      <a:pt x="195" y="3"/>
                      <a:pt x="217" y="0"/>
                      <a:pt x="237" y="2"/>
                    </a:cubicBezTo>
                    <a:cubicBezTo>
                      <a:pt x="237" y="2"/>
                      <a:pt x="238" y="2"/>
                      <a:pt x="239" y="1"/>
                    </a:cubicBezTo>
                    <a:cubicBezTo>
                      <a:pt x="240" y="0"/>
                      <a:pt x="241" y="2"/>
                      <a:pt x="241" y="3"/>
                    </a:cubicBezTo>
                    <a:cubicBezTo>
                      <a:pt x="213" y="48"/>
                      <a:pt x="181" y="91"/>
                      <a:pt x="130" y="111"/>
                    </a:cubicBezTo>
                    <a:cubicBezTo>
                      <a:pt x="110" y="119"/>
                      <a:pt x="90" y="121"/>
                      <a:pt x="69" y="121"/>
                    </a:cubicBezTo>
                    <a:cubicBezTo>
                      <a:pt x="50" y="121"/>
                      <a:pt x="22" y="118"/>
                      <a:pt x="6" y="107"/>
                    </a:cubicBezTo>
                    <a:cubicBezTo>
                      <a:pt x="0" y="103"/>
                      <a:pt x="2" y="95"/>
                      <a:pt x="8" y="9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44"/>
              <p:cNvSpPr/>
              <p:nvPr/>
            </p:nvSpPr>
            <p:spPr bwMode="auto">
              <a:xfrm>
                <a:off x="3953" y="4916"/>
                <a:ext cx="228" cy="467"/>
              </a:xfrm>
              <a:custGeom>
                <a:avLst/>
                <a:gdLst>
                  <a:gd name="T0" fmla="*/ 118 w 120"/>
                  <a:gd name="T1" fmla="*/ 232 h 245"/>
                  <a:gd name="T2" fmla="*/ 119 w 120"/>
                  <a:gd name="T3" fmla="*/ 226 h 245"/>
                  <a:gd name="T4" fmla="*/ 100 w 120"/>
                  <a:gd name="T5" fmla="*/ 102 h 245"/>
                  <a:gd name="T6" fmla="*/ 67 w 120"/>
                  <a:gd name="T7" fmla="*/ 50 h 245"/>
                  <a:gd name="T8" fmla="*/ 27 w 120"/>
                  <a:gd name="T9" fmla="*/ 3 h 245"/>
                  <a:gd name="T10" fmla="*/ 26 w 120"/>
                  <a:gd name="T11" fmla="*/ 1 h 245"/>
                  <a:gd name="T12" fmla="*/ 23 w 120"/>
                  <a:gd name="T13" fmla="*/ 1 h 245"/>
                  <a:gd name="T14" fmla="*/ 21 w 120"/>
                  <a:gd name="T15" fmla="*/ 156 h 245"/>
                  <a:gd name="T16" fmla="*/ 55 w 120"/>
                  <a:gd name="T17" fmla="*/ 207 h 245"/>
                  <a:gd name="T18" fmla="*/ 108 w 120"/>
                  <a:gd name="T19" fmla="*/ 243 h 245"/>
                  <a:gd name="T20" fmla="*/ 118 w 120"/>
                  <a:gd name="T21" fmla="*/ 23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5">
                    <a:moveTo>
                      <a:pt x="118" y="232"/>
                    </a:moveTo>
                    <a:cubicBezTo>
                      <a:pt x="119" y="230"/>
                      <a:pt x="119" y="228"/>
                      <a:pt x="119" y="226"/>
                    </a:cubicBezTo>
                    <a:cubicBezTo>
                      <a:pt x="112" y="183"/>
                      <a:pt x="118" y="143"/>
                      <a:pt x="100" y="102"/>
                    </a:cubicBezTo>
                    <a:cubicBezTo>
                      <a:pt x="91" y="84"/>
                      <a:pt x="79" y="67"/>
                      <a:pt x="67" y="50"/>
                    </a:cubicBezTo>
                    <a:cubicBezTo>
                      <a:pt x="55" y="34"/>
                      <a:pt x="42" y="16"/>
                      <a:pt x="27" y="3"/>
                    </a:cubicBezTo>
                    <a:cubicBezTo>
                      <a:pt x="27" y="3"/>
                      <a:pt x="27" y="2"/>
                      <a:pt x="26" y="1"/>
                    </a:cubicBezTo>
                    <a:cubicBezTo>
                      <a:pt x="26" y="0"/>
                      <a:pt x="24" y="0"/>
                      <a:pt x="23" y="1"/>
                    </a:cubicBezTo>
                    <a:cubicBezTo>
                      <a:pt x="10" y="52"/>
                      <a:pt x="0" y="105"/>
                      <a:pt x="21" y="156"/>
                    </a:cubicBezTo>
                    <a:cubicBezTo>
                      <a:pt x="29" y="175"/>
                      <a:pt x="41" y="192"/>
                      <a:pt x="55" y="207"/>
                    </a:cubicBezTo>
                    <a:cubicBezTo>
                      <a:pt x="69" y="221"/>
                      <a:pt x="89" y="239"/>
                      <a:pt x="108" y="243"/>
                    </a:cubicBezTo>
                    <a:cubicBezTo>
                      <a:pt x="115" y="245"/>
                      <a:pt x="120" y="238"/>
                      <a:pt x="118" y="23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45"/>
              <p:cNvSpPr/>
              <p:nvPr/>
            </p:nvSpPr>
            <p:spPr bwMode="auto">
              <a:xfrm>
                <a:off x="4145" y="5245"/>
                <a:ext cx="487" cy="193"/>
              </a:xfrm>
              <a:custGeom>
                <a:avLst/>
                <a:gdLst>
                  <a:gd name="T0" fmla="*/ 9 w 256"/>
                  <a:gd name="T1" fmla="*/ 55 h 101"/>
                  <a:gd name="T2" fmla="*/ 14 w 256"/>
                  <a:gd name="T3" fmla="*/ 51 h 101"/>
                  <a:gd name="T4" fmla="*/ 129 w 256"/>
                  <a:gd name="T5" fmla="*/ 3 h 101"/>
                  <a:gd name="T6" fmla="*/ 191 w 256"/>
                  <a:gd name="T7" fmla="*/ 4 h 101"/>
                  <a:gd name="T8" fmla="*/ 251 w 256"/>
                  <a:gd name="T9" fmla="*/ 13 h 101"/>
                  <a:gd name="T10" fmla="*/ 253 w 256"/>
                  <a:gd name="T11" fmla="*/ 12 h 101"/>
                  <a:gd name="T12" fmla="*/ 255 w 256"/>
                  <a:gd name="T13" fmla="*/ 15 h 101"/>
                  <a:gd name="T14" fmla="*/ 124 w 256"/>
                  <a:gd name="T15" fmla="*/ 98 h 101"/>
                  <a:gd name="T16" fmla="*/ 63 w 256"/>
                  <a:gd name="T17" fmla="*/ 95 h 101"/>
                  <a:gd name="T18" fmla="*/ 4 w 256"/>
                  <a:gd name="T19" fmla="*/ 69 h 101"/>
                  <a:gd name="T20" fmla="*/ 9 w 256"/>
                  <a:gd name="T21" fmla="*/ 5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101">
                    <a:moveTo>
                      <a:pt x="9" y="55"/>
                    </a:moveTo>
                    <a:cubicBezTo>
                      <a:pt x="10" y="53"/>
                      <a:pt x="11" y="52"/>
                      <a:pt x="14" y="51"/>
                    </a:cubicBezTo>
                    <a:cubicBezTo>
                      <a:pt x="54" y="34"/>
                      <a:pt x="85" y="8"/>
                      <a:pt x="129" y="3"/>
                    </a:cubicBezTo>
                    <a:cubicBezTo>
                      <a:pt x="150" y="0"/>
                      <a:pt x="170" y="2"/>
                      <a:pt x="191" y="4"/>
                    </a:cubicBezTo>
                    <a:cubicBezTo>
                      <a:pt x="211" y="5"/>
                      <a:pt x="233" y="6"/>
                      <a:pt x="251" y="13"/>
                    </a:cubicBezTo>
                    <a:cubicBezTo>
                      <a:pt x="252" y="13"/>
                      <a:pt x="253" y="13"/>
                      <a:pt x="253" y="12"/>
                    </a:cubicBezTo>
                    <a:cubicBezTo>
                      <a:pt x="255" y="12"/>
                      <a:pt x="256" y="14"/>
                      <a:pt x="255" y="15"/>
                    </a:cubicBezTo>
                    <a:cubicBezTo>
                      <a:pt x="218" y="53"/>
                      <a:pt x="178" y="89"/>
                      <a:pt x="124" y="98"/>
                    </a:cubicBezTo>
                    <a:cubicBezTo>
                      <a:pt x="104" y="101"/>
                      <a:pt x="83" y="100"/>
                      <a:pt x="63" y="95"/>
                    </a:cubicBezTo>
                    <a:cubicBezTo>
                      <a:pt x="44" y="91"/>
                      <a:pt x="18" y="83"/>
                      <a:pt x="4" y="69"/>
                    </a:cubicBezTo>
                    <a:cubicBezTo>
                      <a:pt x="0" y="64"/>
                      <a:pt x="3" y="56"/>
                      <a:pt x="9" y="5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46"/>
              <p:cNvSpPr/>
              <p:nvPr/>
            </p:nvSpPr>
            <p:spPr bwMode="auto">
              <a:xfrm>
                <a:off x="4130" y="4581"/>
                <a:ext cx="215" cy="482"/>
              </a:xfrm>
              <a:custGeom>
                <a:avLst/>
                <a:gdLst>
                  <a:gd name="T0" fmla="*/ 102 w 113"/>
                  <a:gd name="T1" fmla="*/ 241 h 253"/>
                  <a:gd name="T2" fmla="*/ 104 w 113"/>
                  <a:gd name="T3" fmla="*/ 235 h 253"/>
                  <a:gd name="T4" fmla="*/ 99 w 113"/>
                  <a:gd name="T5" fmla="*/ 110 h 253"/>
                  <a:gd name="T6" fmla="*/ 72 w 113"/>
                  <a:gd name="T7" fmla="*/ 54 h 253"/>
                  <a:gd name="T8" fmla="*/ 38 w 113"/>
                  <a:gd name="T9" fmla="*/ 4 h 253"/>
                  <a:gd name="T10" fmla="*/ 38 w 113"/>
                  <a:gd name="T11" fmla="*/ 1 h 253"/>
                  <a:gd name="T12" fmla="*/ 35 w 113"/>
                  <a:gd name="T13" fmla="*/ 1 h 253"/>
                  <a:gd name="T14" fmla="*/ 15 w 113"/>
                  <a:gd name="T15" fmla="*/ 154 h 253"/>
                  <a:gd name="T16" fmla="*/ 43 w 113"/>
                  <a:gd name="T17" fmla="*/ 209 h 253"/>
                  <a:gd name="T18" fmla="*/ 91 w 113"/>
                  <a:gd name="T19" fmla="*/ 251 h 253"/>
                  <a:gd name="T20" fmla="*/ 102 w 113"/>
                  <a:gd name="T21" fmla="*/ 24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253">
                    <a:moveTo>
                      <a:pt x="102" y="241"/>
                    </a:moveTo>
                    <a:cubicBezTo>
                      <a:pt x="103" y="240"/>
                      <a:pt x="104" y="237"/>
                      <a:pt x="104" y="235"/>
                    </a:cubicBezTo>
                    <a:cubicBezTo>
                      <a:pt x="102" y="192"/>
                      <a:pt x="113" y="153"/>
                      <a:pt x="99" y="110"/>
                    </a:cubicBezTo>
                    <a:cubicBezTo>
                      <a:pt x="93" y="91"/>
                      <a:pt x="82" y="72"/>
                      <a:pt x="72" y="54"/>
                    </a:cubicBezTo>
                    <a:cubicBezTo>
                      <a:pt x="62" y="37"/>
                      <a:pt x="52" y="18"/>
                      <a:pt x="38" y="4"/>
                    </a:cubicBezTo>
                    <a:cubicBezTo>
                      <a:pt x="38" y="3"/>
                      <a:pt x="38" y="2"/>
                      <a:pt x="38" y="1"/>
                    </a:cubicBezTo>
                    <a:cubicBezTo>
                      <a:pt x="38" y="0"/>
                      <a:pt x="35" y="0"/>
                      <a:pt x="35" y="1"/>
                    </a:cubicBezTo>
                    <a:cubicBezTo>
                      <a:pt x="15" y="50"/>
                      <a:pt x="0" y="102"/>
                      <a:pt x="15" y="154"/>
                    </a:cubicBezTo>
                    <a:cubicBezTo>
                      <a:pt x="20" y="174"/>
                      <a:pt x="30" y="193"/>
                      <a:pt x="43" y="209"/>
                    </a:cubicBezTo>
                    <a:cubicBezTo>
                      <a:pt x="55" y="224"/>
                      <a:pt x="73" y="245"/>
                      <a:pt x="91" y="251"/>
                    </a:cubicBezTo>
                    <a:cubicBezTo>
                      <a:pt x="98" y="253"/>
                      <a:pt x="103" y="247"/>
                      <a:pt x="102" y="24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47"/>
              <p:cNvSpPr/>
              <p:nvPr/>
            </p:nvSpPr>
            <p:spPr bwMode="auto">
              <a:xfrm>
                <a:off x="4311" y="4933"/>
                <a:ext cx="487" cy="194"/>
              </a:xfrm>
              <a:custGeom>
                <a:avLst/>
                <a:gdLst>
                  <a:gd name="T0" fmla="*/ 9 w 256"/>
                  <a:gd name="T1" fmla="*/ 58 h 102"/>
                  <a:gd name="T2" fmla="*/ 14 w 256"/>
                  <a:gd name="T3" fmla="*/ 53 h 102"/>
                  <a:gd name="T4" fmla="*/ 128 w 256"/>
                  <a:gd name="T5" fmla="*/ 3 h 102"/>
                  <a:gd name="T6" fmla="*/ 190 w 256"/>
                  <a:gd name="T7" fmla="*/ 2 h 102"/>
                  <a:gd name="T8" fmla="*/ 251 w 256"/>
                  <a:gd name="T9" fmla="*/ 11 h 102"/>
                  <a:gd name="T10" fmla="*/ 253 w 256"/>
                  <a:gd name="T11" fmla="*/ 10 h 102"/>
                  <a:gd name="T12" fmla="*/ 255 w 256"/>
                  <a:gd name="T13" fmla="*/ 12 h 102"/>
                  <a:gd name="T14" fmla="*/ 126 w 256"/>
                  <a:gd name="T15" fmla="*/ 98 h 102"/>
                  <a:gd name="T16" fmla="*/ 64 w 256"/>
                  <a:gd name="T17" fmla="*/ 97 h 102"/>
                  <a:gd name="T18" fmla="*/ 5 w 256"/>
                  <a:gd name="T19" fmla="*/ 72 h 102"/>
                  <a:gd name="T20" fmla="*/ 9 w 256"/>
                  <a:gd name="T21" fmla="*/ 5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102">
                    <a:moveTo>
                      <a:pt x="9" y="58"/>
                    </a:moveTo>
                    <a:cubicBezTo>
                      <a:pt x="10" y="56"/>
                      <a:pt x="12" y="54"/>
                      <a:pt x="14" y="53"/>
                    </a:cubicBezTo>
                    <a:cubicBezTo>
                      <a:pt x="54" y="36"/>
                      <a:pt x="84" y="9"/>
                      <a:pt x="128" y="3"/>
                    </a:cubicBezTo>
                    <a:cubicBezTo>
                      <a:pt x="149" y="0"/>
                      <a:pt x="170" y="1"/>
                      <a:pt x="190" y="2"/>
                    </a:cubicBezTo>
                    <a:cubicBezTo>
                      <a:pt x="210" y="4"/>
                      <a:pt x="232" y="4"/>
                      <a:pt x="251" y="11"/>
                    </a:cubicBezTo>
                    <a:cubicBezTo>
                      <a:pt x="252" y="10"/>
                      <a:pt x="252" y="10"/>
                      <a:pt x="253" y="10"/>
                    </a:cubicBezTo>
                    <a:cubicBezTo>
                      <a:pt x="254" y="9"/>
                      <a:pt x="256" y="11"/>
                      <a:pt x="255" y="12"/>
                    </a:cubicBezTo>
                    <a:cubicBezTo>
                      <a:pt x="219" y="51"/>
                      <a:pt x="179" y="88"/>
                      <a:pt x="126" y="98"/>
                    </a:cubicBezTo>
                    <a:cubicBezTo>
                      <a:pt x="105" y="102"/>
                      <a:pt x="84" y="101"/>
                      <a:pt x="64" y="97"/>
                    </a:cubicBezTo>
                    <a:cubicBezTo>
                      <a:pt x="45" y="93"/>
                      <a:pt x="19" y="85"/>
                      <a:pt x="5" y="72"/>
                    </a:cubicBezTo>
                    <a:cubicBezTo>
                      <a:pt x="0" y="67"/>
                      <a:pt x="3" y="59"/>
                      <a:pt x="9" y="58"/>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148"/>
              <p:cNvSpPr/>
              <p:nvPr/>
            </p:nvSpPr>
            <p:spPr bwMode="auto">
              <a:xfrm>
                <a:off x="4381" y="4345"/>
                <a:ext cx="166" cy="413"/>
              </a:xfrm>
              <a:custGeom>
                <a:avLst/>
                <a:gdLst>
                  <a:gd name="T0" fmla="*/ 68 w 87"/>
                  <a:gd name="T1" fmla="*/ 208 h 217"/>
                  <a:gd name="T2" fmla="*/ 70 w 87"/>
                  <a:gd name="T3" fmla="*/ 203 h 217"/>
                  <a:gd name="T4" fmla="*/ 81 w 87"/>
                  <a:gd name="T5" fmla="*/ 99 h 217"/>
                  <a:gd name="T6" fmla="*/ 65 w 87"/>
                  <a:gd name="T7" fmla="*/ 50 h 217"/>
                  <a:gd name="T8" fmla="*/ 43 w 87"/>
                  <a:gd name="T9" fmla="*/ 4 h 217"/>
                  <a:gd name="T10" fmla="*/ 44 w 87"/>
                  <a:gd name="T11" fmla="*/ 2 h 217"/>
                  <a:gd name="T12" fmla="*/ 41 w 87"/>
                  <a:gd name="T13" fmla="*/ 1 h 217"/>
                  <a:gd name="T14" fmla="*/ 6 w 87"/>
                  <a:gd name="T15" fmla="*/ 125 h 217"/>
                  <a:gd name="T16" fmla="*/ 23 w 87"/>
                  <a:gd name="T17" fmla="*/ 174 h 217"/>
                  <a:gd name="T18" fmla="*/ 58 w 87"/>
                  <a:gd name="T19" fmla="*/ 214 h 217"/>
                  <a:gd name="T20" fmla="*/ 68 w 87"/>
                  <a:gd name="T21" fmla="*/ 2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217">
                    <a:moveTo>
                      <a:pt x="68" y="208"/>
                    </a:moveTo>
                    <a:cubicBezTo>
                      <a:pt x="69" y="206"/>
                      <a:pt x="70" y="205"/>
                      <a:pt x="70" y="203"/>
                    </a:cubicBezTo>
                    <a:cubicBezTo>
                      <a:pt x="73" y="167"/>
                      <a:pt x="87" y="136"/>
                      <a:pt x="81" y="99"/>
                    </a:cubicBezTo>
                    <a:cubicBezTo>
                      <a:pt x="78" y="82"/>
                      <a:pt x="72" y="66"/>
                      <a:pt x="65" y="50"/>
                    </a:cubicBezTo>
                    <a:cubicBezTo>
                      <a:pt x="59" y="34"/>
                      <a:pt x="53" y="17"/>
                      <a:pt x="43" y="4"/>
                    </a:cubicBezTo>
                    <a:cubicBezTo>
                      <a:pt x="43" y="3"/>
                      <a:pt x="44" y="3"/>
                      <a:pt x="44" y="2"/>
                    </a:cubicBezTo>
                    <a:cubicBezTo>
                      <a:pt x="44" y="1"/>
                      <a:pt x="42" y="0"/>
                      <a:pt x="41" y="1"/>
                    </a:cubicBezTo>
                    <a:cubicBezTo>
                      <a:pt x="19" y="40"/>
                      <a:pt x="0" y="80"/>
                      <a:pt x="6" y="125"/>
                    </a:cubicBezTo>
                    <a:cubicBezTo>
                      <a:pt x="8" y="143"/>
                      <a:pt x="14" y="159"/>
                      <a:pt x="23" y="174"/>
                    </a:cubicBezTo>
                    <a:cubicBezTo>
                      <a:pt x="31" y="188"/>
                      <a:pt x="43" y="207"/>
                      <a:pt x="58" y="214"/>
                    </a:cubicBezTo>
                    <a:cubicBezTo>
                      <a:pt x="63" y="217"/>
                      <a:pt x="68" y="213"/>
                      <a:pt x="68" y="208"/>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149"/>
              <p:cNvSpPr/>
              <p:nvPr/>
            </p:nvSpPr>
            <p:spPr bwMode="auto">
              <a:xfrm>
                <a:off x="4478" y="4659"/>
                <a:ext cx="413" cy="154"/>
              </a:xfrm>
              <a:custGeom>
                <a:avLst/>
                <a:gdLst>
                  <a:gd name="T0" fmla="*/ 9 w 217"/>
                  <a:gd name="T1" fmla="*/ 36 h 81"/>
                  <a:gd name="T2" fmla="*/ 13 w 217"/>
                  <a:gd name="T3" fmla="*/ 33 h 81"/>
                  <a:gd name="T4" fmla="*/ 112 w 217"/>
                  <a:gd name="T5" fmla="*/ 1 h 81"/>
                  <a:gd name="T6" fmla="*/ 164 w 217"/>
                  <a:gd name="T7" fmla="*/ 6 h 81"/>
                  <a:gd name="T8" fmla="*/ 213 w 217"/>
                  <a:gd name="T9" fmla="*/ 18 h 81"/>
                  <a:gd name="T10" fmla="*/ 215 w 217"/>
                  <a:gd name="T11" fmla="*/ 17 h 81"/>
                  <a:gd name="T12" fmla="*/ 216 w 217"/>
                  <a:gd name="T13" fmla="*/ 20 h 81"/>
                  <a:gd name="T14" fmla="*/ 102 w 217"/>
                  <a:gd name="T15" fmla="*/ 80 h 81"/>
                  <a:gd name="T16" fmla="*/ 51 w 217"/>
                  <a:gd name="T17" fmla="*/ 73 h 81"/>
                  <a:gd name="T18" fmla="*/ 4 w 217"/>
                  <a:gd name="T19" fmla="*/ 47 h 81"/>
                  <a:gd name="T20" fmla="*/ 9 w 217"/>
                  <a:gd name="T21" fmla="*/ 3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81">
                    <a:moveTo>
                      <a:pt x="9" y="36"/>
                    </a:moveTo>
                    <a:cubicBezTo>
                      <a:pt x="10" y="35"/>
                      <a:pt x="11" y="33"/>
                      <a:pt x="13" y="33"/>
                    </a:cubicBezTo>
                    <a:cubicBezTo>
                      <a:pt x="48" y="22"/>
                      <a:pt x="75" y="2"/>
                      <a:pt x="112" y="1"/>
                    </a:cubicBezTo>
                    <a:cubicBezTo>
                      <a:pt x="129" y="0"/>
                      <a:pt x="147" y="3"/>
                      <a:pt x="164" y="6"/>
                    </a:cubicBezTo>
                    <a:cubicBezTo>
                      <a:pt x="180" y="9"/>
                      <a:pt x="198" y="11"/>
                      <a:pt x="213" y="18"/>
                    </a:cubicBezTo>
                    <a:cubicBezTo>
                      <a:pt x="214" y="18"/>
                      <a:pt x="214" y="18"/>
                      <a:pt x="215" y="17"/>
                    </a:cubicBezTo>
                    <a:cubicBezTo>
                      <a:pt x="216" y="17"/>
                      <a:pt x="217" y="19"/>
                      <a:pt x="216" y="20"/>
                    </a:cubicBezTo>
                    <a:cubicBezTo>
                      <a:pt x="183" y="49"/>
                      <a:pt x="147" y="76"/>
                      <a:pt x="102" y="80"/>
                    </a:cubicBezTo>
                    <a:cubicBezTo>
                      <a:pt x="84" y="81"/>
                      <a:pt x="67" y="78"/>
                      <a:pt x="51" y="73"/>
                    </a:cubicBezTo>
                    <a:cubicBezTo>
                      <a:pt x="35" y="68"/>
                      <a:pt x="14" y="60"/>
                      <a:pt x="4" y="47"/>
                    </a:cubicBezTo>
                    <a:cubicBezTo>
                      <a:pt x="0" y="43"/>
                      <a:pt x="4" y="36"/>
                      <a:pt x="9" y="3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150"/>
              <p:cNvSpPr/>
              <p:nvPr/>
            </p:nvSpPr>
            <p:spPr bwMode="auto">
              <a:xfrm>
                <a:off x="4648" y="4177"/>
                <a:ext cx="120" cy="311"/>
              </a:xfrm>
              <a:custGeom>
                <a:avLst/>
                <a:gdLst>
                  <a:gd name="T0" fmla="*/ 31 w 63"/>
                  <a:gd name="T1" fmla="*/ 157 h 163"/>
                  <a:gd name="T2" fmla="*/ 34 w 63"/>
                  <a:gd name="T3" fmla="*/ 153 h 163"/>
                  <a:gd name="T4" fmla="*/ 62 w 63"/>
                  <a:gd name="T5" fmla="*/ 80 h 163"/>
                  <a:gd name="T6" fmla="*/ 60 w 63"/>
                  <a:gd name="T7" fmla="*/ 41 h 163"/>
                  <a:gd name="T8" fmla="*/ 52 w 63"/>
                  <a:gd name="T9" fmla="*/ 3 h 163"/>
                  <a:gd name="T10" fmla="*/ 53 w 63"/>
                  <a:gd name="T11" fmla="*/ 2 h 163"/>
                  <a:gd name="T12" fmla="*/ 51 w 63"/>
                  <a:gd name="T13" fmla="*/ 1 h 163"/>
                  <a:gd name="T14" fmla="*/ 2 w 63"/>
                  <a:gd name="T15" fmla="*/ 85 h 163"/>
                  <a:gd name="T16" fmla="*/ 5 w 63"/>
                  <a:gd name="T17" fmla="*/ 124 h 163"/>
                  <a:gd name="T18" fmla="*/ 23 w 63"/>
                  <a:gd name="T19" fmla="*/ 160 h 163"/>
                  <a:gd name="T20" fmla="*/ 31 w 63"/>
                  <a:gd name="T21"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163">
                    <a:moveTo>
                      <a:pt x="31" y="157"/>
                    </a:moveTo>
                    <a:cubicBezTo>
                      <a:pt x="32" y="156"/>
                      <a:pt x="33" y="155"/>
                      <a:pt x="34" y="153"/>
                    </a:cubicBezTo>
                    <a:cubicBezTo>
                      <a:pt x="43" y="128"/>
                      <a:pt x="59" y="108"/>
                      <a:pt x="62" y="80"/>
                    </a:cubicBezTo>
                    <a:cubicBezTo>
                      <a:pt x="63" y="67"/>
                      <a:pt x="61" y="54"/>
                      <a:pt x="60" y="41"/>
                    </a:cubicBezTo>
                    <a:cubicBezTo>
                      <a:pt x="58" y="29"/>
                      <a:pt x="57" y="15"/>
                      <a:pt x="52" y="3"/>
                    </a:cubicBezTo>
                    <a:cubicBezTo>
                      <a:pt x="52" y="3"/>
                      <a:pt x="53" y="2"/>
                      <a:pt x="53" y="2"/>
                    </a:cubicBezTo>
                    <a:cubicBezTo>
                      <a:pt x="53" y="1"/>
                      <a:pt x="52" y="0"/>
                      <a:pt x="51" y="1"/>
                    </a:cubicBezTo>
                    <a:cubicBezTo>
                      <a:pt x="28" y="25"/>
                      <a:pt x="6" y="51"/>
                      <a:pt x="2" y="85"/>
                    </a:cubicBezTo>
                    <a:cubicBezTo>
                      <a:pt x="0" y="98"/>
                      <a:pt x="2" y="111"/>
                      <a:pt x="5" y="124"/>
                    </a:cubicBezTo>
                    <a:cubicBezTo>
                      <a:pt x="8" y="135"/>
                      <a:pt x="14" y="152"/>
                      <a:pt x="23" y="160"/>
                    </a:cubicBezTo>
                    <a:cubicBezTo>
                      <a:pt x="26" y="163"/>
                      <a:pt x="31" y="160"/>
                      <a:pt x="31" y="15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151"/>
              <p:cNvSpPr/>
              <p:nvPr/>
            </p:nvSpPr>
            <p:spPr bwMode="auto">
              <a:xfrm>
                <a:off x="4688" y="4406"/>
                <a:ext cx="308" cy="120"/>
              </a:xfrm>
              <a:custGeom>
                <a:avLst/>
                <a:gdLst>
                  <a:gd name="T0" fmla="*/ 6 w 162"/>
                  <a:gd name="T1" fmla="*/ 32 h 63"/>
                  <a:gd name="T2" fmla="*/ 9 w 162"/>
                  <a:gd name="T3" fmla="*/ 30 h 63"/>
                  <a:gd name="T4" fmla="*/ 82 w 162"/>
                  <a:gd name="T5" fmla="*/ 2 h 63"/>
                  <a:gd name="T6" fmla="*/ 121 w 162"/>
                  <a:gd name="T7" fmla="*/ 3 h 63"/>
                  <a:gd name="T8" fmla="*/ 159 w 162"/>
                  <a:gd name="T9" fmla="*/ 11 h 63"/>
                  <a:gd name="T10" fmla="*/ 161 w 162"/>
                  <a:gd name="T11" fmla="*/ 10 h 63"/>
                  <a:gd name="T12" fmla="*/ 162 w 162"/>
                  <a:gd name="T13" fmla="*/ 12 h 63"/>
                  <a:gd name="T14" fmla="*/ 78 w 162"/>
                  <a:gd name="T15" fmla="*/ 61 h 63"/>
                  <a:gd name="T16" fmla="*/ 39 w 162"/>
                  <a:gd name="T17" fmla="*/ 59 h 63"/>
                  <a:gd name="T18" fmla="*/ 3 w 162"/>
                  <a:gd name="T19" fmla="*/ 41 h 63"/>
                  <a:gd name="T20" fmla="*/ 6 w 162"/>
                  <a:gd name="T21"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63">
                    <a:moveTo>
                      <a:pt x="6" y="32"/>
                    </a:moveTo>
                    <a:cubicBezTo>
                      <a:pt x="7" y="31"/>
                      <a:pt x="8" y="30"/>
                      <a:pt x="9" y="30"/>
                    </a:cubicBezTo>
                    <a:cubicBezTo>
                      <a:pt x="35" y="20"/>
                      <a:pt x="54" y="4"/>
                      <a:pt x="82" y="2"/>
                    </a:cubicBezTo>
                    <a:cubicBezTo>
                      <a:pt x="95" y="0"/>
                      <a:pt x="109" y="2"/>
                      <a:pt x="121" y="3"/>
                    </a:cubicBezTo>
                    <a:cubicBezTo>
                      <a:pt x="134" y="5"/>
                      <a:pt x="148" y="6"/>
                      <a:pt x="159" y="11"/>
                    </a:cubicBezTo>
                    <a:cubicBezTo>
                      <a:pt x="160" y="10"/>
                      <a:pt x="160" y="10"/>
                      <a:pt x="161" y="10"/>
                    </a:cubicBezTo>
                    <a:cubicBezTo>
                      <a:pt x="162" y="10"/>
                      <a:pt x="162" y="11"/>
                      <a:pt x="162" y="12"/>
                    </a:cubicBezTo>
                    <a:cubicBezTo>
                      <a:pt x="138" y="35"/>
                      <a:pt x="112" y="57"/>
                      <a:pt x="78" y="61"/>
                    </a:cubicBezTo>
                    <a:cubicBezTo>
                      <a:pt x="65" y="63"/>
                      <a:pt x="52" y="62"/>
                      <a:pt x="39" y="59"/>
                    </a:cubicBezTo>
                    <a:cubicBezTo>
                      <a:pt x="27" y="56"/>
                      <a:pt x="11" y="50"/>
                      <a:pt x="3" y="41"/>
                    </a:cubicBezTo>
                    <a:cubicBezTo>
                      <a:pt x="0" y="38"/>
                      <a:pt x="2" y="33"/>
                      <a:pt x="6" y="3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152"/>
              <p:cNvSpPr/>
              <p:nvPr/>
            </p:nvSpPr>
            <p:spPr bwMode="auto">
              <a:xfrm>
                <a:off x="3852" y="5544"/>
                <a:ext cx="2432" cy="1415"/>
              </a:xfrm>
              <a:custGeom>
                <a:avLst/>
                <a:gdLst>
                  <a:gd name="T0" fmla="*/ 1271 w 1277"/>
                  <a:gd name="T1" fmla="*/ 1 h 743"/>
                  <a:gd name="T2" fmla="*/ 1100 w 1277"/>
                  <a:gd name="T3" fmla="*/ 30 h 743"/>
                  <a:gd name="T4" fmla="*/ 933 w 1277"/>
                  <a:gd name="T5" fmla="*/ 75 h 743"/>
                  <a:gd name="T6" fmla="*/ 614 w 1277"/>
                  <a:gd name="T7" fmla="*/ 213 h 743"/>
                  <a:gd name="T8" fmla="*/ 315 w 1277"/>
                  <a:gd name="T9" fmla="*/ 424 h 743"/>
                  <a:gd name="T10" fmla="*/ 173 w 1277"/>
                  <a:gd name="T11" fmla="*/ 542 h 743"/>
                  <a:gd name="T12" fmla="*/ 53 w 1277"/>
                  <a:gd name="T13" fmla="*/ 663 h 743"/>
                  <a:gd name="T14" fmla="*/ 19 w 1277"/>
                  <a:gd name="T15" fmla="*/ 701 h 743"/>
                  <a:gd name="T16" fmla="*/ 1 w 1277"/>
                  <a:gd name="T17" fmla="*/ 731 h 743"/>
                  <a:gd name="T18" fmla="*/ 11 w 1277"/>
                  <a:gd name="T19" fmla="*/ 741 h 743"/>
                  <a:gd name="T20" fmla="*/ 11 w 1277"/>
                  <a:gd name="T21" fmla="*/ 741 h 743"/>
                  <a:gd name="T22" fmla="*/ 24 w 1277"/>
                  <a:gd name="T23" fmla="*/ 730 h 743"/>
                  <a:gd name="T24" fmla="*/ 30 w 1277"/>
                  <a:gd name="T25" fmla="*/ 725 h 743"/>
                  <a:gd name="T26" fmla="*/ 45 w 1277"/>
                  <a:gd name="T27" fmla="*/ 708 h 743"/>
                  <a:gd name="T28" fmla="*/ 75 w 1277"/>
                  <a:gd name="T29" fmla="*/ 676 h 743"/>
                  <a:gd name="T30" fmla="*/ 210 w 1277"/>
                  <a:gd name="T31" fmla="*/ 544 h 743"/>
                  <a:gd name="T32" fmla="*/ 501 w 1277"/>
                  <a:gd name="T33" fmla="*/ 312 h 743"/>
                  <a:gd name="T34" fmla="*/ 1156 w 1277"/>
                  <a:gd name="T35" fmla="*/ 37 h 743"/>
                  <a:gd name="T36" fmla="*/ 1273 w 1277"/>
                  <a:gd name="T37" fmla="*/ 8 h 743"/>
                  <a:gd name="T38" fmla="*/ 1271 w 1277"/>
                  <a:gd name="T39" fmla="*/ 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77" h="743">
                    <a:moveTo>
                      <a:pt x="1271" y="1"/>
                    </a:moveTo>
                    <a:cubicBezTo>
                      <a:pt x="1214" y="11"/>
                      <a:pt x="1157" y="20"/>
                      <a:pt x="1100" y="30"/>
                    </a:cubicBezTo>
                    <a:cubicBezTo>
                      <a:pt x="1043" y="41"/>
                      <a:pt x="988" y="57"/>
                      <a:pt x="933" y="75"/>
                    </a:cubicBezTo>
                    <a:cubicBezTo>
                      <a:pt x="823" y="111"/>
                      <a:pt x="716" y="157"/>
                      <a:pt x="614" y="213"/>
                    </a:cubicBezTo>
                    <a:cubicBezTo>
                      <a:pt x="507" y="272"/>
                      <a:pt x="410" y="346"/>
                      <a:pt x="315" y="424"/>
                    </a:cubicBezTo>
                    <a:cubicBezTo>
                      <a:pt x="268" y="463"/>
                      <a:pt x="221" y="503"/>
                      <a:pt x="173" y="542"/>
                    </a:cubicBezTo>
                    <a:cubicBezTo>
                      <a:pt x="130" y="578"/>
                      <a:pt x="91" y="621"/>
                      <a:pt x="53" y="663"/>
                    </a:cubicBezTo>
                    <a:cubicBezTo>
                      <a:pt x="42" y="676"/>
                      <a:pt x="30" y="688"/>
                      <a:pt x="19" y="701"/>
                    </a:cubicBezTo>
                    <a:cubicBezTo>
                      <a:pt x="12" y="709"/>
                      <a:pt x="0" y="720"/>
                      <a:pt x="1" y="731"/>
                    </a:cubicBezTo>
                    <a:cubicBezTo>
                      <a:pt x="1" y="736"/>
                      <a:pt x="6" y="740"/>
                      <a:pt x="11" y="741"/>
                    </a:cubicBezTo>
                    <a:cubicBezTo>
                      <a:pt x="11" y="741"/>
                      <a:pt x="11" y="741"/>
                      <a:pt x="11" y="741"/>
                    </a:cubicBezTo>
                    <a:cubicBezTo>
                      <a:pt x="19" y="743"/>
                      <a:pt x="24" y="736"/>
                      <a:pt x="24" y="730"/>
                    </a:cubicBezTo>
                    <a:cubicBezTo>
                      <a:pt x="25" y="736"/>
                      <a:pt x="26" y="730"/>
                      <a:pt x="30" y="725"/>
                    </a:cubicBezTo>
                    <a:cubicBezTo>
                      <a:pt x="35" y="720"/>
                      <a:pt x="40" y="714"/>
                      <a:pt x="45" y="708"/>
                    </a:cubicBezTo>
                    <a:cubicBezTo>
                      <a:pt x="55" y="697"/>
                      <a:pt x="65" y="687"/>
                      <a:pt x="75" y="676"/>
                    </a:cubicBezTo>
                    <a:cubicBezTo>
                      <a:pt x="117" y="629"/>
                      <a:pt x="162" y="585"/>
                      <a:pt x="210" y="544"/>
                    </a:cubicBezTo>
                    <a:cubicBezTo>
                      <a:pt x="305" y="464"/>
                      <a:pt x="399" y="383"/>
                      <a:pt x="501" y="312"/>
                    </a:cubicBezTo>
                    <a:cubicBezTo>
                      <a:pt x="696" y="177"/>
                      <a:pt x="924" y="85"/>
                      <a:pt x="1156" y="37"/>
                    </a:cubicBezTo>
                    <a:cubicBezTo>
                      <a:pt x="1195" y="28"/>
                      <a:pt x="1234" y="20"/>
                      <a:pt x="1273" y="8"/>
                    </a:cubicBezTo>
                    <a:cubicBezTo>
                      <a:pt x="1277" y="7"/>
                      <a:pt x="1276" y="0"/>
                      <a:pt x="1271" y="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153"/>
              <p:cNvSpPr/>
              <p:nvPr/>
            </p:nvSpPr>
            <p:spPr bwMode="auto">
              <a:xfrm>
                <a:off x="4192" y="6024"/>
                <a:ext cx="181" cy="497"/>
              </a:xfrm>
              <a:custGeom>
                <a:avLst/>
                <a:gdLst>
                  <a:gd name="T0" fmla="*/ 61 w 95"/>
                  <a:gd name="T1" fmla="*/ 251 h 261"/>
                  <a:gd name="T2" fmla="*/ 64 w 95"/>
                  <a:gd name="T3" fmla="*/ 245 h 261"/>
                  <a:gd name="T4" fmla="*/ 94 w 95"/>
                  <a:gd name="T5" fmla="*/ 124 h 261"/>
                  <a:gd name="T6" fmla="*/ 83 w 95"/>
                  <a:gd name="T7" fmla="*/ 63 h 261"/>
                  <a:gd name="T8" fmla="*/ 64 w 95"/>
                  <a:gd name="T9" fmla="*/ 5 h 261"/>
                  <a:gd name="T10" fmla="*/ 64 w 95"/>
                  <a:gd name="T11" fmla="*/ 3 h 261"/>
                  <a:gd name="T12" fmla="*/ 62 w 95"/>
                  <a:gd name="T13" fmla="*/ 1 h 261"/>
                  <a:gd name="T14" fmla="*/ 0 w 95"/>
                  <a:gd name="T15" fmla="*/ 143 h 261"/>
                  <a:gd name="T16" fmla="*/ 13 w 95"/>
                  <a:gd name="T17" fmla="*/ 204 h 261"/>
                  <a:gd name="T18" fmla="*/ 48 w 95"/>
                  <a:gd name="T19" fmla="*/ 257 h 261"/>
                  <a:gd name="T20" fmla="*/ 61 w 95"/>
                  <a:gd name="T21" fmla="*/ 2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261">
                    <a:moveTo>
                      <a:pt x="61" y="251"/>
                    </a:moveTo>
                    <a:cubicBezTo>
                      <a:pt x="62" y="250"/>
                      <a:pt x="63" y="248"/>
                      <a:pt x="64" y="245"/>
                    </a:cubicBezTo>
                    <a:cubicBezTo>
                      <a:pt x="74" y="203"/>
                      <a:pt x="95" y="169"/>
                      <a:pt x="94" y="124"/>
                    </a:cubicBezTo>
                    <a:cubicBezTo>
                      <a:pt x="93" y="103"/>
                      <a:pt x="88" y="83"/>
                      <a:pt x="83" y="63"/>
                    </a:cubicBezTo>
                    <a:cubicBezTo>
                      <a:pt x="78" y="44"/>
                      <a:pt x="74" y="22"/>
                      <a:pt x="64" y="5"/>
                    </a:cubicBezTo>
                    <a:cubicBezTo>
                      <a:pt x="64" y="4"/>
                      <a:pt x="64" y="3"/>
                      <a:pt x="64" y="3"/>
                    </a:cubicBezTo>
                    <a:cubicBezTo>
                      <a:pt x="65" y="1"/>
                      <a:pt x="63" y="0"/>
                      <a:pt x="62" y="1"/>
                    </a:cubicBezTo>
                    <a:cubicBezTo>
                      <a:pt x="29" y="44"/>
                      <a:pt x="1" y="89"/>
                      <a:pt x="0" y="143"/>
                    </a:cubicBezTo>
                    <a:cubicBezTo>
                      <a:pt x="0" y="164"/>
                      <a:pt x="5" y="185"/>
                      <a:pt x="13" y="204"/>
                    </a:cubicBezTo>
                    <a:cubicBezTo>
                      <a:pt x="20" y="222"/>
                      <a:pt x="32" y="246"/>
                      <a:pt x="48" y="257"/>
                    </a:cubicBezTo>
                    <a:cubicBezTo>
                      <a:pt x="53" y="261"/>
                      <a:pt x="60" y="257"/>
                      <a:pt x="61" y="25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154"/>
              <p:cNvSpPr/>
              <p:nvPr/>
            </p:nvSpPr>
            <p:spPr bwMode="auto">
              <a:xfrm>
                <a:off x="4284" y="6497"/>
                <a:ext cx="461" cy="236"/>
              </a:xfrm>
              <a:custGeom>
                <a:avLst/>
                <a:gdLst>
                  <a:gd name="T0" fmla="*/ 13 w 242"/>
                  <a:gd name="T1" fmla="*/ 3 h 124"/>
                  <a:gd name="T2" fmla="*/ 19 w 242"/>
                  <a:gd name="T3" fmla="*/ 2 h 124"/>
                  <a:gd name="T4" fmla="*/ 142 w 242"/>
                  <a:gd name="T5" fmla="*/ 24 h 124"/>
                  <a:gd name="T6" fmla="*/ 193 w 242"/>
                  <a:gd name="T7" fmla="*/ 59 h 124"/>
                  <a:gd name="T8" fmla="*/ 239 w 242"/>
                  <a:gd name="T9" fmla="*/ 100 h 124"/>
                  <a:gd name="T10" fmla="*/ 241 w 242"/>
                  <a:gd name="T11" fmla="*/ 101 h 124"/>
                  <a:gd name="T12" fmla="*/ 241 w 242"/>
                  <a:gd name="T13" fmla="*/ 104 h 124"/>
                  <a:gd name="T14" fmla="*/ 86 w 242"/>
                  <a:gd name="T15" fmla="*/ 102 h 124"/>
                  <a:gd name="T16" fmla="*/ 36 w 242"/>
                  <a:gd name="T17" fmla="*/ 66 h 124"/>
                  <a:gd name="T18" fmla="*/ 1 w 242"/>
                  <a:gd name="T19" fmla="*/ 12 h 124"/>
                  <a:gd name="T20" fmla="*/ 13 w 242"/>
                  <a:gd name="T21" fmla="*/ 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124">
                    <a:moveTo>
                      <a:pt x="13" y="3"/>
                    </a:moveTo>
                    <a:cubicBezTo>
                      <a:pt x="14" y="2"/>
                      <a:pt x="17" y="2"/>
                      <a:pt x="19" y="2"/>
                    </a:cubicBezTo>
                    <a:cubicBezTo>
                      <a:pt x="62" y="10"/>
                      <a:pt x="102" y="5"/>
                      <a:pt x="142" y="24"/>
                    </a:cubicBezTo>
                    <a:cubicBezTo>
                      <a:pt x="160" y="34"/>
                      <a:pt x="177" y="46"/>
                      <a:pt x="193" y="59"/>
                    </a:cubicBezTo>
                    <a:cubicBezTo>
                      <a:pt x="209" y="71"/>
                      <a:pt x="227" y="84"/>
                      <a:pt x="239" y="100"/>
                    </a:cubicBezTo>
                    <a:cubicBezTo>
                      <a:pt x="239" y="100"/>
                      <a:pt x="240" y="100"/>
                      <a:pt x="241" y="101"/>
                    </a:cubicBezTo>
                    <a:cubicBezTo>
                      <a:pt x="242" y="101"/>
                      <a:pt x="242" y="103"/>
                      <a:pt x="241" y="104"/>
                    </a:cubicBezTo>
                    <a:cubicBezTo>
                      <a:pt x="189" y="116"/>
                      <a:pt x="136" y="124"/>
                      <a:pt x="86" y="102"/>
                    </a:cubicBezTo>
                    <a:cubicBezTo>
                      <a:pt x="67" y="93"/>
                      <a:pt x="50" y="81"/>
                      <a:pt x="36" y="66"/>
                    </a:cubicBezTo>
                    <a:cubicBezTo>
                      <a:pt x="23" y="52"/>
                      <a:pt x="5" y="31"/>
                      <a:pt x="1" y="12"/>
                    </a:cubicBezTo>
                    <a:cubicBezTo>
                      <a:pt x="0" y="5"/>
                      <a:pt x="7" y="0"/>
                      <a:pt x="13"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155"/>
              <p:cNvSpPr/>
              <p:nvPr/>
            </p:nvSpPr>
            <p:spPr bwMode="auto">
              <a:xfrm>
                <a:off x="4450" y="5836"/>
                <a:ext cx="184" cy="495"/>
              </a:xfrm>
              <a:custGeom>
                <a:avLst/>
                <a:gdLst>
                  <a:gd name="T0" fmla="*/ 54 w 97"/>
                  <a:gd name="T1" fmla="*/ 250 h 260"/>
                  <a:gd name="T2" fmla="*/ 58 w 97"/>
                  <a:gd name="T3" fmla="*/ 244 h 260"/>
                  <a:gd name="T4" fmla="*/ 96 w 97"/>
                  <a:gd name="T5" fmla="*/ 126 h 260"/>
                  <a:gd name="T6" fmla="*/ 90 w 97"/>
                  <a:gd name="T7" fmla="*/ 64 h 260"/>
                  <a:gd name="T8" fmla="*/ 76 w 97"/>
                  <a:gd name="T9" fmla="*/ 4 h 260"/>
                  <a:gd name="T10" fmla="*/ 76 w 97"/>
                  <a:gd name="T11" fmla="*/ 2 h 260"/>
                  <a:gd name="T12" fmla="*/ 74 w 97"/>
                  <a:gd name="T13" fmla="*/ 1 h 260"/>
                  <a:gd name="T14" fmla="*/ 2 w 97"/>
                  <a:gd name="T15" fmla="*/ 138 h 260"/>
                  <a:gd name="T16" fmla="*/ 10 w 97"/>
                  <a:gd name="T17" fmla="*/ 199 h 260"/>
                  <a:gd name="T18" fmla="*/ 41 w 97"/>
                  <a:gd name="T19" fmla="*/ 255 h 260"/>
                  <a:gd name="T20" fmla="*/ 54 w 97"/>
                  <a:gd name="T21" fmla="*/ 25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260">
                    <a:moveTo>
                      <a:pt x="54" y="250"/>
                    </a:moveTo>
                    <a:cubicBezTo>
                      <a:pt x="56" y="248"/>
                      <a:pt x="57" y="247"/>
                      <a:pt x="58" y="244"/>
                    </a:cubicBezTo>
                    <a:cubicBezTo>
                      <a:pt x="71" y="203"/>
                      <a:pt x="95" y="170"/>
                      <a:pt x="96" y="126"/>
                    </a:cubicBezTo>
                    <a:cubicBezTo>
                      <a:pt x="97" y="105"/>
                      <a:pt x="94" y="84"/>
                      <a:pt x="90" y="64"/>
                    </a:cubicBezTo>
                    <a:cubicBezTo>
                      <a:pt x="87" y="44"/>
                      <a:pt x="84" y="22"/>
                      <a:pt x="76" y="4"/>
                    </a:cubicBezTo>
                    <a:cubicBezTo>
                      <a:pt x="76" y="4"/>
                      <a:pt x="76" y="3"/>
                      <a:pt x="76" y="2"/>
                    </a:cubicBezTo>
                    <a:cubicBezTo>
                      <a:pt x="77" y="1"/>
                      <a:pt x="75" y="0"/>
                      <a:pt x="74" y="1"/>
                    </a:cubicBezTo>
                    <a:cubicBezTo>
                      <a:pt x="38" y="41"/>
                      <a:pt x="6" y="83"/>
                      <a:pt x="2" y="138"/>
                    </a:cubicBezTo>
                    <a:cubicBezTo>
                      <a:pt x="0" y="159"/>
                      <a:pt x="3" y="179"/>
                      <a:pt x="10" y="199"/>
                    </a:cubicBezTo>
                    <a:cubicBezTo>
                      <a:pt x="15" y="218"/>
                      <a:pt x="25" y="243"/>
                      <a:pt x="41" y="255"/>
                    </a:cubicBezTo>
                    <a:cubicBezTo>
                      <a:pt x="46" y="260"/>
                      <a:pt x="53" y="256"/>
                      <a:pt x="54" y="25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156"/>
              <p:cNvSpPr/>
              <p:nvPr/>
            </p:nvSpPr>
            <p:spPr bwMode="auto">
              <a:xfrm>
                <a:off x="4516" y="6287"/>
                <a:ext cx="461" cy="236"/>
              </a:xfrm>
              <a:custGeom>
                <a:avLst/>
                <a:gdLst>
                  <a:gd name="T0" fmla="*/ 13 w 242"/>
                  <a:gd name="T1" fmla="*/ 2 h 124"/>
                  <a:gd name="T2" fmla="*/ 19 w 242"/>
                  <a:gd name="T3" fmla="*/ 2 h 124"/>
                  <a:gd name="T4" fmla="*/ 142 w 242"/>
                  <a:gd name="T5" fmla="*/ 25 h 124"/>
                  <a:gd name="T6" fmla="*/ 193 w 242"/>
                  <a:gd name="T7" fmla="*/ 60 h 124"/>
                  <a:gd name="T8" fmla="*/ 238 w 242"/>
                  <a:gd name="T9" fmla="*/ 102 h 124"/>
                  <a:gd name="T10" fmla="*/ 240 w 242"/>
                  <a:gd name="T11" fmla="*/ 102 h 124"/>
                  <a:gd name="T12" fmla="*/ 240 w 242"/>
                  <a:gd name="T13" fmla="*/ 105 h 124"/>
                  <a:gd name="T14" fmla="*/ 86 w 242"/>
                  <a:gd name="T15" fmla="*/ 102 h 124"/>
                  <a:gd name="T16" fmla="*/ 36 w 242"/>
                  <a:gd name="T17" fmla="*/ 66 h 124"/>
                  <a:gd name="T18" fmla="*/ 2 w 242"/>
                  <a:gd name="T19" fmla="*/ 12 h 124"/>
                  <a:gd name="T20" fmla="*/ 13 w 242"/>
                  <a:gd name="T21"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124">
                    <a:moveTo>
                      <a:pt x="13" y="2"/>
                    </a:moveTo>
                    <a:cubicBezTo>
                      <a:pt x="15" y="1"/>
                      <a:pt x="17" y="1"/>
                      <a:pt x="19" y="2"/>
                    </a:cubicBezTo>
                    <a:cubicBezTo>
                      <a:pt x="62" y="10"/>
                      <a:pt x="102" y="5"/>
                      <a:pt x="142" y="25"/>
                    </a:cubicBezTo>
                    <a:cubicBezTo>
                      <a:pt x="160" y="34"/>
                      <a:pt x="177" y="47"/>
                      <a:pt x="193" y="60"/>
                    </a:cubicBezTo>
                    <a:cubicBezTo>
                      <a:pt x="209" y="72"/>
                      <a:pt x="226" y="86"/>
                      <a:pt x="238" y="102"/>
                    </a:cubicBezTo>
                    <a:cubicBezTo>
                      <a:pt x="239" y="102"/>
                      <a:pt x="240" y="102"/>
                      <a:pt x="240" y="102"/>
                    </a:cubicBezTo>
                    <a:cubicBezTo>
                      <a:pt x="242" y="102"/>
                      <a:pt x="242" y="105"/>
                      <a:pt x="240" y="105"/>
                    </a:cubicBezTo>
                    <a:cubicBezTo>
                      <a:pt x="189" y="117"/>
                      <a:pt x="136" y="124"/>
                      <a:pt x="86" y="102"/>
                    </a:cubicBezTo>
                    <a:cubicBezTo>
                      <a:pt x="67" y="93"/>
                      <a:pt x="50" y="81"/>
                      <a:pt x="36" y="66"/>
                    </a:cubicBezTo>
                    <a:cubicBezTo>
                      <a:pt x="22" y="52"/>
                      <a:pt x="5" y="31"/>
                      <a:pt x="2" y="12"/>
                    </a:cubicBezTo>
                    <a:cubicBezTo>
                      <a:pt x="0" y="5"/>
                      <a:pt x="7" y="0"/>
                      <a:pt x="13" y="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157"/>
              <p:cNvSpPr/>
              <p:nvPr/>
            </p:nvSpPr>
            <p:spPr bwMode="auto">
              <a:xfrm>
                <a:off x="4745" y="5628"/>
                <a:ext cx="196" cy="484"/>
              </a:xfrm>
              <a:custGeom>
                <a:avLst/>
                <a:gdLst>
                  <a:gd name="T0" fmla="*/ 41 w 103"/>
                  <a:gd name="T1" fmla="*/ 245 h 254"/>
                  <a:gd name="T2" fmla="*/ 45 w 103"/>
                  <a:gd name="T3" fmla="*/ 240 h 254"/>
                  <a:gd name="T4" fmla="*/ 99 w 103"/>
                  <a:gd name="T5" fmla="*/ 128 h 254"/>
                  <a:gd name="T6" fmla="*/ 101 w 103"/>
                  <a:gd name="T7" fmla="*/ 66 h 254"/>
                  <a:gd name="T8" fmla="*/ 95 w 103"/>
                  <a:gd name="T9" fmla="*/ 5 h 254"/>
                  <a:gd name="T10" fmla="*/ 96 w 103"/>
                  <a:gd name="T11" fmla="*/ 3 h 254"/>
                  <a:gd name="T12" fmla="*/ 93 w 103"/>
                  <a:gd name="T13" fmla="*/ 1 h 254"/>
                  <a:gd name="T14" fmla="*/ 4 w 103"/>
                  <a:gd name="T15" fmla="*/ 128 h 254"/>
                  <a:gd name="T16" fmla="*/ 4 w 103"/>
                  <a:gd name="T17" fmla="*/ 189 h 254"/>
                  <a:gd name="T18" fmla="*/ 27 w 103"/>
                  <a:gd name="T19" fmla="*/ 249 h 254"/>
                  <a:gd name="T20" fmla="*/ 41 w 103"/>
                  <a:gd name="T21" fmla="*/ 24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254">
                    <a:moveTo>
                      <a:pt x="41" y="245"/>
                    </a:moveTo>
                    <a:cubicBezTo>
                      <a:pt x="43" y="244"/>
                      <a:pt x="44" y="243"/>
                      <a:pt x="45" y="240"/>
                    </a:cubicBezTo>
                    <a:cubicBezTo>
                      <a:pt x="64" y="201"/>
                      <a:pt x="92" y="172"/>
                      <a:pt x="99" y="128"/>
                    </a:cubicBezTo>
                    <a:cubicBezTo>
                      <a:pt x="103" y="107"/>
                      <a:pt x="102" y="86"/>
                      <a:pt x="101" y="66"/>
                    </a:cubicBezTo>
                    <a:cubicBezTo>
                      <a:pt x="101" y="46"/>
                      <a:pt x="101" y="24"/>
                      <a:pt x="95" y="5"/>
                    </a:cubicBezTo>
                    <a:cubicBezTo>
                      <a:pt x="95" y="4"/>
                      <a:pt x="96" y="4"/>
                      <a:pt x="96" y="3"/>
                    </a:cubicBezTo>
                    <a:cubicBezTo>
                      <a:pt x="97" y="2"/>
                      <a:pt x="94" y="0"/>
                      <a:pt x="93" y="1"/>
                    </a:cubicBezTo>
                    <a:cubicBezTo>
                      <a:pt x="53" y="36"/>
                      <a:pt x="16" y="74"/>
                      <a:pt x="4" y="128"/>
                    </a:cubicBezTo>
                    <a:cubicBezTo>
                      <a:pt x="0" y="148"/>
                      <a:pt x="0" y="169"/>
                      <a:pt x="4" y="189"/>
                    </a:cubicBezTo>
                    <a:cubicBezTo>
                      <a:pt x="7" y="208"/>
                      <a:pt x="14" y="235"/>
                      <a:pt x="27" y="249"/>
                    </a:cubicBezTo>
                    <a:cubicBezTo>
                      <a:pt x="32" y="254"/>
                      <a:pt x="40" y="251"/>
                      <a:pt x="41" y="24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158"/>
              <p:cNvSpPr/>
              <p:nvPr/>
            </p:nvSpPr>
            <p:spPr bwMode="auto">
              <a:xfrm>
                <a:off x="4804" y="6095"/>
                <a:ext cx="472" cy="221"/>
              </a:xfrm>
              <a:custGeom>
                <a:avLst/>
                <a:gdLst>
                  <a:gd name="T0" fmla="*/ 12 w 248"/>
                  <a:gd name="T1" fmla="*/ 4 h 116"/>
                  <a:gd name="T2" fmla="*/ 19 w 248"/>
                  <a:gd name="T3" fmla="*/ 3 h 116"/>
                  <a:gd name="T4" fmla="*/ 143 w 248"/>
                  <a:gd name="T5" fmla="*/ 17 h 116"/>
                  <a:gd name="T6" fmla="*/ 197 w 248"/>
                  <a:gd name="T7" fmla="*/ 48 h 116"/>
                  <a:gd name="T8" fmla="*/ 245 w 248"/>
                  <a:gd name="T9" fmla="*/ 86 h 116"/>
                  <a:gd name="T10" fmla="*/ 247 w 248"/>
                  <a:gd name="T11" fmla="*/ 86 h 116"/>
                  <a:gd name="T12" fmla="*/ 247 w 248"/>
                  <a:gd name="T13" fmla="*/ 89 h 116"/>
                  <a:gd name="T14" fmla="*/ 93 w 248"/>
                  <a:gd name="T15" fmla="*/ 98 h 116"/>
                  <a:gd name="T16" fmla="*/ 40 w 248"/>
                  <a:gd name="T17" fmla="*/ 66 h 116"/>
                  <a:gd name="T18" fmla="*/ 2 w 248"/>
                  <a:gd name="T19" fmla="*/ 15 h 116"/>
                  <a:gd name="T20" fmla="*/ 12 w 248"/>
                  <a:gd name="T21" fmla="*/ 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16">
                    <a:moveTo>
                      <a:pt x="12" y="4"/>
                    </a:moveTo>
                    <a:cubicBezTo>
                      <a:pt x="14" y="3"/>
                      <a:pt x="16" y="3"/>
                      <a:pt x="19" y="3"/>
                    </a:cubicBezTo>
                    <a:cubicBezTo>
                      <a:pt x="62" y="8"/>
                      <a:pt x="101" y="0"/>
                      <a:pt x="143" y="17"/>
                    </a:cubicBezTo>
                    <a:cubicBezTo>
                      <a:pt x="162" y="25"/>
                      <a:pt x="179" y="37"/>
                      <a:pt x="197" y="48"/>
                    </a:cubicBezTo>
                    <a:cubicBezTo>
                      <a:pt x="213" y="59"/>
                      <a:pt x="232" y="71"/>
                      <a:pt x="245" y="86"/>
                    </a:cubicBezTo>
                    <a:cubicBezTo>
                      <a:pt x="245" y="86"/>
                      <a:pt x="246" y="86"/>
                      <a:pt x="247" y="86"/>
                    </a:cubicBezTo>
                    <a:cubicBezTo>
                      <a:pt x="248" y="86"/>
                      <a:pt x="248" y="89"/>
                      <a:pt x="247" y="89"/>
                    </a:cubicBezTo>
                    <a:cubicBezTo>
                      <a:pt x="196" y="105"/>
                      <a:pt x="144" y="116"/>
                      <a:pt x="93" y="98"/>
                    </a:cubicBezTo>
                    <a:cubicBezTo>
                      <a:pt x="73" y="91"/>
                      <a:pt x="55" y="80"/>
                      <a:pt x="40" y="66"/>
                    </a:cubicBezTo>
                    <a:cubicBezTo>
                      <a:pt x="26" y="53"/>
                      <a:pt x="7" y="33"/>
                      <a:pt x="2" y="15"/>
                    </a:cubicBezTo>
                    <a:cubicBezTo>
                      <a:pt x="0" y="8"/>
                      <a:pt x="6" y="3"/>
                      <a:pt x="12"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159"/>
              <p:cNvSpPr/>
              <p:nvPr/>
            </p:nvSpPr>
            <p:spPr bwMode="auto">
              <a:xfrm>
                <a:off x="5086" y="5451"/>
                <a:ext cx="222" cy="467"/>
              </a:xfrm>
              <a:custGeom>
                <a:avLst/>
                <a:gdLst>
                  <a:gd name="T0" fmla="*/ 32 w 117"/>
                  <a:gd name="T1" fmla="*/ 237 h 245"/>
                  <a:gd name="T2" fmla="*/ 37 w 117"/>
                  <a:gd name="T3" fmla="*/ 233 h 245"/>
                  <a:gd name="T4" fmla="*/ 104 w 117"/>
                  <a:gd name="T5" fmla="*/ 127 h 245"/>
                  <a:gd name="T6" fmla="*/ 113 w 117"/>
                  <a:gd name="T7" fmla="*/ 66 h 245"/>
                  <a:gd name="T8" fmla="*/ 113 w 117"/>
                  <a:gd name="T9" fmla="*/ 5 h 245"/>
                  <a:gd name="T10" fmla="*/ 115 w 117"/>
                  <a:gd name="T11" fmla="*/ 3 h 245"/>
                  <a:gd name="T12" fmla="*/ 112 w 117"/>
                  <a:gd name="T13" fmla="*/ 1 h 245"/>
                  <a:gd name="T14" fmla="*/ 9 w 117"/>
                  <a:gd name="T15" fmla="*/ 116 h 245"/>
                  <a:gd name="T16" fmla="*/ 2 w 117"/>
                  <a:gd name="T17" fmla="*/ 177 h 245"/>
                  <a:gd name="T18" fmla="*/ 18 w 117"/>
                  <a:gd name="T19" fmla="*/ 239 h 245"/>
                  <a:gd name="T20" fmla="*/ 32 w 117"/>
                  <a:gd name="T21" fmla="*/ 23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245">
                    <a:moveTo>
                      <a:pt x="32" y="237"/>
                    </a:moveTo>
                    <a:cubicBezTo>
                      <a:pt x="34" y="236"/>
                      <a:pt x="36" y="235"/>
                      <a:pt x="37" y="233"/>
                    </a:cubicBezTo>
                    <a:cubicBezTo>
                      <a:pt x="60" y="196"/>
                      <a:pt x="91" y="170"/>
                      <a:pt x="104" y="127"/>
                    </a:cubicBezTo>
                    <a:cubicBezTo>
                      <a:pt x="110" y="107"/>
                      <a:pt x="111" y="86"/>
                      <a:pt x="113" y="66"/>
                    </a:cubicBezTo>
                    <a:cubicBezTo>
                      <a:pt x="115" y="46"/>
                      <a:pt x="117" y="24"/>
                      <a:pt x="113" y="5"/>
                    </a:cubicBezTo>
                    <a:cubicBezTo>
                      <a:pt x="114" y="4"/>
                      <a:pt x="114" y="4"/>
                      <a:pt x="115" y="3"/>
                    </a:cubicBezTo>
                    <a:cubicBezTo>
                      <a:pt x="116" y="2"/>
                      <a:pt x="114" y="0"/>
                      <a:pt x="112" y="1"/>
                    </a:cubicBezTo>
                    <a:cubicBezTo>
                      <a:pt x="69" y="31"/>
                      <a:pt x="27" y="64"/>
                      <a:pt x="9" y="116"/>
                    </a:cubicBezTo>
                    <a:cubicBezTo>
                      <a:pt x="2" y="136"/>
                      <a:pt x="0" y="157"/>
                      <a:pt x="2" y="177"/>
                    </a:cubicBezTo>
                    <a:cubicBezTo>
                      <a:pt x="3" y="196"/>
                      <a:pt x="6" y="223"/>
                      <a:pt x="18" y="239"/>
                    </a:cubicBezTo>
                    <a:cubicBezTo>
                      <a:pt x="22" y="245"/>
                      <a:pt x="30" y="243"/>
                      <a:pt x="32" y="23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160"/>
              <p:cNvSpPr/>
              <p:nvPr/>
            </p:nvSpPr>
            <p:spPr bwMode="auto">
              <a:xfrm>
                <a:off x="5118" y="5882"/>
                <a:ext cx="430" cy="264"/>
              </a:xfrm>
              <a:custGeom>
                <a:avLst/>
                <a:gdLst>
                  <a:gd name="T0" fmla="*/ 12 w 226"/>
                  <a:gd name="T1" fmla="*/ 3 h 139"/>
                  <a:gd name="T2" fmla="*/ 19 w 226"/>
                  <a:gd name="T3" fmla="*/ 3 h 139"/>
                  <a:gd name="T4" fmla="*/ 137 w 226"/>
                  <a:gd name="T5" fmla="*/ 42 h 139"/>
                  <a:gd name="T6" fmla="*/ 183 w 226"/>
                  <a:gd name="T7" fmla="*/ 83 h 139"/>
                  <a:gd name="T8" fmla="*/ 223 w 226"/>
                  <a:gd name="T9" fmla="*/ 130 h 139"/>
                  <a:gd name="T10" fmla="*/ 225 w 226"/>
                  <a:gd name="T11" fmla="*/ 131 h 139"/>
                  <a:gd name="T12" fmla="*/ 224 w 226"/>
                  <a:gd name="T13" fmla="*/ 134 h 139"/>
                  <a:gd name="T14" fmla="*/ 71 w 226"/>
                  <a:gd name="T15" fmla="*/ 111 h 139"/>
                  <a:gd name="T16" fmla="*/ 27 w 226"/>
                  <a:gd name="T17" fmla="*/ 68 h 139"/>
                  <a:gd name="T18" fmla="*/ 0 w 226"/>
                  <a:gd name="T19" fmla="*/ 10 h 139"/>
                  <a:gd name="T20" fmla="*/ 12 w 226"/>
                  <a:gd name="T21"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39">
                    <a:moveTo>
                      <a:pt x="12" y="3"/>
                    </a:moveTo>
                    <a:cubicBezTo>
                      <a:pt x="14" y="2"/>
                      <a:pt x="16" y="2"/>
                      <a:pt x="19" y="3"/>
                    </a:cubicBezTo>
                    <a:cubicBezTo>
                      <a:pt x="60" y="17"/>
                      <a:pt x="100" y="17"/>
                      <a:pt x="137" y="42"/>
                    </a:cubicBezTo>
                    <a:cubicBezTo>
                      <a:pt x="154" y="54"/>
                      <a:pt x="169" y="69"/>
                      <a:pt x="183" y="83"/>
                    </a:cubicBezTo>
                    <a:cubicBezTo>
                      <a:pt x="197" y="98"/>
                      <a:pt x="213" y="113"/>
                      <a:pt x="223" y="130"/>
                    </a:cubicBezTo>
                    <a:cubicBezTo>
                      <a:pt x="223" y="130"/>
                      <a:pt x="224" y="131"/>
                      <a:pt x="225" y="131"/>
                    </a:cubicBezTo>
                    <a:cubicBezTo>
                      <a:pt x="226" y="131"/>
                      <a:pt x="226" y="134"/>
                      <a:pt x="224" y="134"/>
                    </a:cubicBezTo>
                    <a:cubicBezTo>
                      <a:pt x="172" y="139"/>
                      <a:pt x="118" y="139"/>
                      <a:pt x="71" y="111"/>
                    </a:cubicBezTo>
                    <a:cubicBezTo>
                      <a:pt x="54" y="100"/>
                      <a:pt x="39" y="85"/>
                      <a:pt x="27" y="68"/>
                    </a:cubicBezTo>
                    <a:cubicBezTo>
                      <a:pt x="15" y="53"/>
                      <a:pt x="1" y="30"/>
                      <a:pt x="0" y="10"/>
                    </a:cubicBezTo>
                    <a:cubicBezTo>
                      <a:pt x="0" y="3"/>
                      <a:pt x="7" y="0"/>
                      <a:pt x="12"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161"/>
              <p:cNvSpPr/>
              <p:nvPr/>
            </p:nvSpPr>
            <p:spPr bwMode="auto">
              <a:xfrm>
                <a:off x="5419" y="5327"/>
                <a:ext cx="257" cy="444"/>
              </a:xfrm>
              <a:custGeom>
                <a:avLst/>
                <a:gdLst>
                  <a:gd name="T0" fmla="*/ 25 w 135"/>
                  <a:gd name="T1" fmla="*/ 227 h 233"/>
                  <a:gd name="T2" fmla="*/ 30 w 135"/>
                  <a:gd name="T3" fmla="*/ 223 h 233"/>
                  <a:gd name="T4" fmla="*/ 109 w 135"/>
                  <a:gd name="T5" fmla="*/ 126 h 233"/>
                  <a:gd name="T6" fmla="*/ 125 w 135"/>
                  <a:gd name="T7" fmla="*/ 66 h 233"/>
                  <a:gd name="T8" fmla="*/ 132 w 135"/>
                  <a:gd name="T9" fmla="*/ 5 h 233"/>
                  <a:gd name="T10" fmla="*/ 134 w 135"/>
                  <a:gd name="T11" fmla="*/ 3 h 233"/>
                  <a:gd name="T12" fmla="*/ 132 w 135"/>
                  <a:gd name="T13" fmla="*/ 1 h 233"/>
                  <a:gd name="T14" fmla="*/ 16 w 135"/>
                  <a:gd name="T15" fmla="*/ 104 h 233"/>
                  <a:gd name="T16" fmla="*/ 1 w 135"/>
                  <a:gd name="T17" fmla="*/ 164 h 233"/>
                  <a:gd name="T18" fmla="*/ 11 w 135"/>
                  <a:gd name="T19" fmla="*/ 227 h 233"/>
                  <a:gd name="T20" fmla="*/ 25 w 135"/>
                  <a:gd name="T21" fmla="*/ 22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233">
                    <a:moveTo>
                      <a:pt x="25" y="227"/>
                    </a:moveTo>
                    <a:cubicBezTo>
                      <a:pt x="27" y="226"/>
                      <a:pt x="29" y="225"/>
                      <a:pt x="30" y="223"/>
                    </a:cubicBezTo>
                    <a:cubicBezTo>
                      <a:pt x="57" y="189"/>
                      <a:pt x="91" y="167"/>
                      <a:pt x="109" y="126"/>
                    </a:cubicBezTo>
                    <a:cubicBezTo>
                      <a:pt x="117" y="107"/>
                      <a:pt x="121" y="86"/>
                      <a:pt x="125" y="66"/>
                    </a:cubicBezTo>
                    <a:cubicBezTo>
                      <a:pt x="129" y="46"/>
                      <a:pt x="134" y="25"/>
                      <a:pt x="132" y="5"/>
                    </a:cubicBezTo>
                    <a:cubicBezTo>
                      <a:pt x="133" y="5"/>
                      <a:pt x="133" y="4"/>
                      <a:pt x="134" y="3"/>
                    </a:cubicBezTo>
                    <a:cubicBezTo>
                      <a:pt x="135" y="2"/>
                      <a:pt x="133" y="0"/>
                      <a:pt x="132" y="1"/>
                    </a:cubicBezTo>
                    <a:cubicBezTo>
                      <a:pt x="85" y="26"/>
                      <a:pt x="40" y="54"/>
                      <a:pt x="16" y="104"/>
                    </a:cubicBezTo>
                    <a:cubicBezTo>
                      <a:pt x="7" y="123"/>
                      <a:pt x="3" y="143"/>
                      <a:pt x="1" y="164"/>
                    </a:cubicBezTo>
                    <a:cubicBezTo>
                      <a:pt x="0" y="183"/>
                      <a:pt x="1" y="210"/>
                      <a:pt x="11" y="227"/>
                    </a:cubicBezTo>
                    <a:cubicBezTo>
                      <a:pt x="14" y="233"/>
                      <a:pt x="22" y="232"/>
                      <a:pt x="25" y="22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162"/>
              <p:cNvSpPr/>
              <p:nvPr/>
            </p:nvSpPr>
            <p:spPr bwMode="auto">
              <a:xfrm>
                <a:off x="5444" y="5758"/>
                <a:ext cx="438" cy="261"/>
              </a:xfrm>
              <a:custGeom>
                <a:avLst/>
                <a:gdLst>
                  <a:gd name="T0" fmla="*/ 13 w 230"/>
                  <a:gd name="T1" fmla="*/ 3 h 137"/>
                  <a:gd name="T2" fmla="*/ 19 w 230"/>
                  <a:gd name="T3" fmla="*/ 3 h 137"/>
                  <a:gd name="T4" fmla="*/ 139 w 230"/>
                  <a:gd name="T5" fmla="*/ 40 h 137"/>
                  <a:gd name="T6" fmla="*/ 186 w 230"/>
                  <a:gd name="T7" fmla="*/ 80 h 137"/>
                  <a:gd name="T8" fmla="*/ 226 w 230"/>
                  <a:gd name="T9" fmla="*/ 126 h 137"/>
                  <a:gd name="T10" fmla="*/ 228 w 230"/>
                  <a:gd name="T11" fmla="*/ 127 h 137"/>
                  <a:gd name="T12" fmla="*/ 228 w 230"/>
                  <a:gd name="T13" fmla="*/ 130 h 137"/>
                  <a:gd name="T14" fmla="*/ 75 w 230"/>
                  <a:gd name="T15" fmla="*/ 110 h 137"/>
                  <a:gd name="T16" fmla="*/ 29 w 230"/>
                  <a:gd name="T17" fmla="*/ 68 h 137"/>
                  <a:gd name="T18" fmla="*/ 1 w 230"/>
                  <a:gd name="T19" fmla="*/ 11 h 137"/>
                  <a:gd name="T20" fmla="*/ 13 w 230"/>
                  <a:gd name="T21"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137">
                    <a:moveTo>
                      <a:pt x="13" y="3"/>
                    </a:moveTo>
                    <a:cubicBezTo>
                      <a:pt x="15" y="3"/>
                      <a:pt x="17" y="2"/>
                      <a:pt x="19" y="3"/>
                    </a:cubicBezTo>
                    <a:cubicBezTo>
                      <a:pt x="61" y="16"/>
                      <a:pt x="101" y="15"/>
                      <a:pt x="139" y="40"/>
                    </a:cubicBezTo>
                    <a:cubicBezTo>
                      <a:pt x="156" y="51"/>
                      <a:pt x="171" y="65"/>
                      <a:pt x="186" y="80"/>
                    </a:cubicBezTo>
                    <a:cubicBezTo>
                      <a:pt x="200" y="94"/>
                      <a:pt x="216" y="109"/>
                      <a:pt x="226" y="126"/>
                    </a:cubicBezTo>
                    <a:cubicBezTo>
                      <a:pt x="227" y="126"/>
                      <a:pt x="228" y="126"/>
                      <a:pt x="228" y="127"/>
                    </a:cubicBezTo>
                    <a:cubicBezTo>
                      <a:pt x="230" y="127"/>
                      <a:pt x="229" y="129"/>
                      <a:pt x="228" y="130"/>
                    </a:cubicBezTo>
                    <a:cubicBezTo>
                      <a:pt x="175" y="136"/>
                      <a:pt x="122" y="137"/>
                      <a:pt x="75" y="110"/>
                    </a:cubicBezTo>
                    <a:cubicBezTo>
                      <a:pt x="56" y="99"/>
                      <a:pt x="41" y="85"/>
                      <a:pt x="29" y="68"/>
                    </a:cubicBezTo>
                    <a:cubicBezTo>
                      <a:pt x="17" y="53"/>
                      <a:pt x="2" y="31"/>
                      <a:pt x="1" y="11"/>
                    </a:cubicBezTo>
                    <a:cubicBezTo>
                      <a:pt x="0" y="4"/>
                      <a:pt x="7" y="0"/>
                      <a:pt x="13"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163"/>
              <p:cNvSpPr/>
              <p:nvPr/>
            </p:nvSpPr>
            <p:spPr bwMode="auto">
              <a:xfrm>
                <a:off x="5769" y="5324"/>
                <a:ext cx="259" cy="339"/>
              </a:xfrm>
              <a:custGeom>
                <a:avLst/>
                <a:gdLst>
                  <a:gd name="T0" fmla="*/ 18 w 136"/>
                  <a:gd name="T1" fmla="*/ 173 h 178"/>
                  <a:gd name="T2" fmla="*/ 23 w 136"/>
                  <a:gd name="T3" fmla="*/ 171 h 178"/>
                  <a:gd name="T4" fmla="*/ 99 w 136"/>
                  <a:gd name="T5" fmla="*/ 100 h 178"/>
                  <a:gd name="T6" fmla="*/ 120 w 136"/>
                  <a:gd name="T7" fmla="*/ 53 h 178"/>
                  <a:gd name="T8" fmla="*/ 133 w 136"/>
                  <a:gd name="T9" fmla="*/ 3 h 178"/>
                  <a:gd name="T10" fmla="*/ 135 w 136"/>
                  <a:gd name="T11" fmla="*/ 2 h 178"/>
                  <a:gd name="T12" fmla="*/ 133 w 136"/>
                  <a:gd name="T13" fmla="*/ 0 h 178"/>
                  <a:gd name="T14" fmla="*/ 25 w 136"/>
                  <a:gd name="T15" fmla="*/ 71 h 178"/>
                  <a:gd name="T16" fmla="*/ 6 w 136"/>
                  <a:gd name="T17" fmla="*/ 119 h 178"/>
                  <a:gd name="T18" fmla="*/ 6 w 136"/>
                  <a:gd name="T19" fmla="*/ 172 h 178"/>
                  <a:gd name="T20" fmla="*/ 18 w 136"/>
                  <a:gd name="T21" fmla="*/ 17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178">
                    <a:moveTo>
                      <a:pt x="18" y="173"/>
                    </a:moveTo>
                    <a:cubicBezTo>
                      <a:pt x="20" y="173"/>
                      <a:pt x="22" y="173"/>
                      <a:pt x="23" y="171"/>
                    </a:cubicBezTo>
                    <a:cubicBezTo>
                      <a:pt x="49" y="146"/>
                      <a:pt x="80" y="132"/>
                      <a:pt x="99" y="100"/>
                    </a:cubicBezTo>
                    <a:cubicBezTo>
                      <a:pt x="108" y="85"/>
                      <a:pt x="114" y="69"/>
                      <a:pt x="120" y="53"/>
                    </a:cubicBezTo>
                    <a:cubicBezTo>
                      <a:pt x="125" y="37"/>
                      <a:pt x="132" y="20"/>
                      <a:pt x="133" y="3"/>
                    </a:cubicBezTo>
                    <a:cubicBezTo>
                      <a:pt x="134" y="3"/>
                      <a:pt x="134" y="3"/>
                      <a:pt x="135" y="2"/>
                    </a:cubicBezTo>
                    <a:cubicBezTo>
                      <a:pt x="136" y="1"/>
                      <a:pt x="134" y="0"/>
                      <a:pt x="133" y="0"/>
                    </a:cubicBezTo>
                    <a:cubicBezTo>
                      <a:pt x="92" y="15"/>
                      <a:pt x="51" y="33"/>
                      <a:pt x="25" y="71"/>
                    </a:cubicBezTo>
                    <a:cubicBezTo>
                      <a:pt x="16" y="85"/>
                      <a:pt x="10" y="102"/>
                      <a:pt x="6" y="119"/>
                    </a:cubicBezTo>
                    <a:cubicBezTo>
                      <a:pt x="3" y="134"/>
                      <a:pt x="0" y="157"/>
                      <a:pt x="6" y="172"/>
                    </a:cubicBezTo>
                    <a:cubicBezTo>
                      <a:pt x="8" y="177"/>
                      <a:pt x="15" y="178"/>
                      <a:pt x="18" y="17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164"/>
              <p:cNvSpPr/>
              <p:nvPr/>
            </p:nvSpPr>
            <p:spPr bwMode="auto">
              <a:xfrm>
                <a:off x="5779" y="5628"/>
                <a:ext cx="345" cy="242"/>
              </a:xfrm>
              <a:custGeom>
                <a:avLst/>
                <a:gdLst>
                  <a:gd name="T0" fmla="*/ 11 w 181"/>
                  <a:gd name="T1" fmla="*/ 3 h 127"/>
                  <a:gd name="T2" fmla="*/ 17 w 181"/>
                  <a:gd name="T3" fmla="*/ 4 h 127"/>
                  <a:gd name="T4" fmla="*/ 113 w 181"/>
                  <a:gd name="T5" fmla="*/ 44 h 127"/>
                  <a:gd name="T6" fmla="*/ 148 w 181"/>
                  <a:gd name="T7" fmla="*/ 82 h 127"/>
                  <a:gd name="T8" fmla="*/ 178 w 181"/>
                  <a:gd name="T9" fmla="*/ 124 h 127"/>
                  <a:gd name="T10" fmla="*/ 179 w 181"/>
                  <a:gd name="T11" fmla="*/ 124 h 127"/>
                  <a:gd name="T12" fmla="*/ 179 w 181"/>
                  <a:gd name="T13" fmla="*/ 127 h 127"/>
                  <a:gd name="T14" fmla="*/ 53 w 181"/>
                  <a:gd name="T15" fmla="*/ 97 h 127"/>
                  <a:gd name="T16" fmla="*/ 19 w 181"/>
                  <a:gd name="T17" fmla="*/ 59 h 127"/>
                  <a:gd name="T18" fmla="*/ 1 w 181"/>
                  <a:gd name="T19" fmla="*/ 9 h 127"/>
                  <a:gd name="T20" fmla="*/ 11 w 181"/>
                  <a:gd name="T21"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127">
                    <a:moveTo>
                      <a:pt x="11" y="3"/>
                    </a:moveTo>
                    <a:cubicBezTo>
                      <a:pt x="13" y="3"/>
                      <a:pt x="15" y="3"/>
                      <a:pt x="17" y="4"/>
                    </a:cubicBezTo>
                    <a:cubicBezTo>
                      <a:pt x="50" y="18"/>
                      <a:pt x="84" y="21"/>
                      <a:pt x="113" y="44"/>
                    </a:cubicBezTo>
                    <a:cubicBezTo>
                      <a:pt x="126" y="55"/>
                      <a:pt x="137" y="69"/>
                      <a:pt x="148" y="82"/>
                    </a:cubicBezTo>
                    <a:cubicBezTo>
                      <a:pt x="159" y="95"/>
                      <a:pt x="171" y="109"/>
                      <a:pt x="178" y="124"/>
                    </a:cubicBezTo>
                    <a:cubicBezTo>
                      <a:pt x="178" y="124"/>
                      <a:pt x="179" y="124"/>
                      <a:pt x="179" y="124"/>
                    </a:cubicBezTo>
                    <a:cubicBezTo>
                      <a:pt x="181" y="125"/>
                      <a:pt x="180" y="127"/>
                      <a:pt x="179" y="127"/>
                    </a:cubicBezTo>
                    <a:cubicBezTo>
                      <a:pt x="135" y="127"/>
                      <a:pt x="90" y="124"/>
                      <a:pt x="53" y="97"/>
                    </a:cubicBezTo>
                    <a:cubicBezTo>
                      <a:pt x="39" y="87"/>
                      <a:pt x="28" y="74"/>
                      <a:pt x="19" y="59"/>
                    </a:cubicBezTo>
                    <a:cubicBezTo>
                      <a:pt x="11" y="45"/>
                      <a:pt x="0" y="25"/>
                      <a:pt x="1" y="9"/>
                    </a:cubicBezTo>
                    <a:cubicBezTo>
                      <a:pt x="1" y="3"/>
                      <a:pt x="7" y="0"/>
                      <a:pt x="11"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165"/>
              <p:cNvSpPr/>
              <p:nvPr/>
            </p:nvSpPr>
            <p:spPr bwMode="auto">
              <a:xfrm>
                <a:off x="6106" y="5384"/>
                <a:ext cx="246" cy="204"/>
              </a:xfrm>
              <a:custGeom>
                <a:avLst/>
                <a:gdLst>
                  <a:gd name="T0" fmla="*/ 11 w 129"/>
                  <a:gd name="T1" fmla="*/ 104 h 107"/>
                  <a:gd name="T2" fmla="*/ 15 w 129"/>
                  <a:gd name="T3" fmla="*/ 104 h 107"/>
                  <a:gd name="T4" fmla="*/ 84 w 129"/>
                  <a:gd name="T5" fmla="*/ 66 h 107"/>
                  <a:gd name="T6" fmla="*/ 108 w 129"/>
                  <a:gd name="T7" fmla="*/ 35 h 107"/>
                  <a:gd name="T8" fmla="*/ 127 w 129"/>
                  <a:gd name="T9" fmla="*/ 2 h 107"/>
                  <a:gd name="T10" fmla="*/ 128 w 129"/>
                  <a:gd name="T11" fmla="*/ 1 h 107"/>
                  <a:gd name="T12" fmla="*/ 127 w 129"/>
                  <a:gd name="T13" fmla="*/ 0 h 107"/>
                  <a:gd name="T14" fmla="*/ 35 w 129"/>
                  <a:gd name="T15" fmla="*/ 31 h 107"/>
                  <a:gd name="T16" fmla="*/ 12 w 129"/>
                  <a:gd name="T17" fmla="*/ 62 h 107"/>
                  <a:gd name="T18" fmla="*/ 2 w 129"/>
                  <a:gd name="T19" fmla="*/ 101 h 107"/>
                  <a:gd name="T20" fmla="*/ 11 w 129"/>
                  <a:gd name="T21" fmla="*/ 10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07">
                    <a:moveTo>
                      <a:pt x="11" y="104"/>
                    </a:moveTo>
                    <a:cubicBezTo>
                      <a:pt x="12" y="105"/>
                      <a:pt x="13" y="104"/>
                      <a:pt x="15" y="104"/>
                    </a:cubicBezTo>
                    <a:cubicBezTo>
                      <a:pt x="38" y="90"/>
                      <a:pt x="63" y="86"/>
                      <a:pt x="84" y="66"/>
                    </a:cubicBezTo>
                    <a:cubicBezTo>
                      <a:pt x="93" y="57"/>
                      <a:pt x="100" y="46"/>
                      <a:pt x="108" y="35"/>
                    </a:cubicBezTo>
                    <a:cubicBezTo>
                      <a:pt x="115" y="25"/>
                      <a:pt x="123" y="14"/>
                      <a:pt x="127" y="2"/>
                    </a:cubicBezTo>
                    <a:cubicBezTo>
                      <a:pt x="127" y="2"/>
                      <a:pt x="128" y="2"/>
                      <a:pt x="128" y="1"/>
                    </a:cubicBezTo>
                    <a:cubicBezTo>
                      <a:pt x="129" y="1"/>
                      <a:pt x="128" y="0"/>
                      <a:pt x="127" y="0"/>
                    </a:cubicBezTo>
                    <a:cubicBezTo>
                      <a:pt x="94" y="2"/>
                      <a:pt x="61" y="8"/>
                      <a:pt x="35" y="31"/>
                    </a:cubicBezTo>
                    <a:cubicBezTo>
                      <a:pt x="25" y="40"/>
                      <a:pt x="18" y="50"/>
                      <a:pt x="12" y="62"/>
                    </a:cubicBezTo>
                    <a:cubicBezTo>
                      <a:pt x="7" y="73"/>
                      <a:pt x="0" y="89"/>
                      <a:pt x="2" y="101"/>
                    </a:cubicBezTo>
                    <a:cubicBezTo>
                      <a:pt x="3" y="105"/>
                      <a:pt x="8" y="107"/>
                      <a:pt x="11" y="10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166"/>
              <p:cNvSpPr/>
              <p:nvPr/>
            </p:nvSpPr>
            <p:spPr bwMode="auto">
              <a:xfrm>
                <a:off x="6110" y="5567"/>
                <a:ext cx="267" cy="174"/>
              </a:xfrm>
              <a:custGeom>
                <a:avLst/>
                <a:gdLst>
                  <a:gd name="T0" fmla="*/ 8 w 140"/>
                  <a:gd name="T1" fmla="*/ 2 h 91"/>
                  <a:gd name="T2" fmla="*/ 12 w 140"/>
                  <a:gd name="T3" fmla="*/ 2 h 91"/>
                  <a:gd name="T4" fmla="*/ 86 w 140"/>
                  <a:gd name="T5" fmla="*/ 29 h 91"/>
                  <a:gd name="T6" fmla="*/ 114 w 140"/>
                  <a:gd name="T7" fmla="*/ 56 h 91"/>
                  <a:gd name="T8" fmla="*/ 138 w 140"/>
                  <a:gd name="T9" fmla="*/ 86 h 91"/>
                  <a:gd name="T10" fmla="*/ 139 w 140"/>
                  <a:gd name="T11" fmla="*/ 87 h 91"/>
                  <a:gd name="T12" fmla="*/ 139 w 140"/>
                  <a:gd name="T13" fmla="*/ 89 h 91"/>
                  <a:gd name="T14" fmla="*/ 43 w 140"/>
                  <a:gd name="T15" fmla="*/ 71 h 91"/>
                  <a:gd name="T16" fmla="*/ 16 w 140"/>
                  <a:gd name="T17" fmla="*/ 44 h 91"/>
                  <a:gd name="T18" fmla="*/ 0 w 140"/>
                  <a:gd name="T19" fmla="*/ 7 h 91"/>
                  <a:gd name="T20" fmla="*/ 8 w 140"/>
                  <a:gd name="T21" fmla="*/ 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91">
                    <a:moveTo>
                      <a:pt x="8" y="2"/>
                    </a:moveTo>
                    <a:cubicBezTo>
                      <a:pt x="9" y="2"/>
                      <a:pt x="11" y="2"/>
                      <a:pt x="12" y="2"/>
                    </a:cubicBezTo>
                    <a:cubicBezTo>
                      <a:pt x="38" y="12"/>
                      <a:pt x="63" y="13"/>
                      <a:pt x="86" y="29"/>
                    </a:cubicBezTo>
                    <a:cubicBezTo>
                      <a:pt x="97" y="37"/>
                      <a:pt x="106" y="46"/>
                      <a:pt x="114" y="56"/>
                    </a:cubicBezTo>
                    <a:cubicBezTo>
                      <a:pt x="123" y="65"/>
                      <a:pt x="132" y="75"/>
                      <a:pt x="138" y="86"/>
                    </a:cubicBezTo>
                    <a:cubicBezTo>
                      <a:pt x="139" y="86"/>
                      <a:pt x="139" y="87"/>
                      <a:pt x="139" y="87"/>
                    </a:cubicBezTo>
                    <a:cubicBezTo>
                      <a:pt x="140" y="87"/>
                      <a:pt x="140" y="88"/>
                      <a:pt x="139" y="89"/>
                    </a:cubicBezTo>
                    <a:cubicBezTo>
                      <a:pt x="106" y="91"/>
                      <a:pt x="72" y="90"/>
                      <a:pt x="43" y="71"/>
                    </a:cubicBezTo>
                    <a:cubicBezTo>
                      <a:pt x="32" y="64"/>
                      <a:pt x="23" y="55"/>
                      <a:pt x="16" y="44"/>
                    </a:cubicBezTo>
                    <a:cubicBezTo>
                      <a:pt x="9" y="34"/>
                      <a:pt x="0" y="19"/>
                      <a:pt x="0" y="7"/>
                    </a:cubicBezTo>
                    <a:cubicBezTo>
                      <a:pt x="0" y="2"/>
                      <a:pt x="5" y="0"/>
                      <a:pt x="8" y="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167"/>
              <p:cNvSpPr/>
              <p:nvPr/>
            </p:nvSpPr>
            <p:spPr bwMode="auto">
              <a:xfrm>
                <a:off x="3819" y="6247"/>
                <a:ext cx="2716" cy="760"/>
              </a:xfrm>
              <a:custGeom>
                <a:avLst/>
                <a:gdLst>
                  <a:gd name="T0" fmla="*/ 1422 w 1426"/>
                  <a:gd name="T1" fmla="*/ 24 h 399"/>
                  <a:gd name="T2" fmla="*/ 1249 w 1426"/>
                  <a:gd name="T3" fmla="*/ 5 h 399"/>
                  <a:gd name="T4" fmla="*/ 1076 w 1426"/>
                  <a:gd name="T5" fmla="*/ 3 h 399"/>
                  <a:gd name="T6" fmla="*/ 732 w 1426"/>
                  <a:gd name="T7" fmla="*/ 50 h 399"/>
                  <a:gd name="T8" fmla="*/ 387 w 1426"/>
                  <a:gd name="T9" fmla="*/ 172 h 399"/>
                  <a:gd name="T10" fmla="*/ 218 w 1426"/>
                  <a:gd name="T11" fmla="*/ 248 h 399"/>
                  <a:gd name="T12" fmla="*/ 70 w 1426"/>
                  <a:gd name="T13" fmla="*/ 331 h 399"/>
                  <a:gd name="T14" fmla="*/ 26 w 1426"/>
                  <a:gd name="T15" fmla="*/ 359 h 399"/>
                  <a:gd name="T16" fmla="*/ 1 w 1426"/>
                  <a:gd name="T17" fmla="*/ 382 h 399"/>
                  <a:gd name="T18" fmla="*/ 8 w 1426"/>
                  <a:gd name="T19" fmla="*/ 395 h 399"/>
                  <a:gd name="T20" fmla="*/ 8 w 1426"/>
                  <a:gd name="T21" fmla="*/ 395 h 399"/>
                  <a:gd name="T22" fmla="*/ 24 w 1426"/>
                  <a:gd name="T23" fmla="*/ 388 h 399"/>
                  <a:gd name="T24" fmla="*/ 31 w 1426"/>
                  <a:gd name="T25" fmla="*/ 386 h 399"/>
                  <a:gd name="T26" fmla="*/ 50 w 1426"/>
                  <a:gd name="T27" fmla="*/ 373 h 399"/>
                  <a:gd name="T28" fmla="*/ 88 w 1426"/>
                  <a:gd name="T29" fmla="*/ 350 h 399"/>
                  <a:gd name="T30" fmla="*/ 253 w 1426"/>
                  <a:gd name="T31" fmla="*/ 259 h 399"/>
                  <a:gd name="T32" fmla="*/ 596 w 1426"/>
                  <a:gd name="T33" fmla="*/ 115 h 399"/>
                  <a:gd name="T34" fmla="*/ 1301 w 1426"/>
                  <a:gd name="T35" fmla="*/ 27 h 399"/>
                  <a:gd name="T36" fmla="*/ 1421 w 1426"/>
                  <a:gd name="T37" fmla="*/ 31 h 399"/>
                  <a:gd name="T38" fmla="*/ 1422 w 1426"/>
                  <a:gd name="T39" fmla="*/ 2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6" h="399">
                    <a:moveTo>
                      <a:pt x="1422" y="24"/>
                    </a:moveTo>
                    <a:cubicBezTo>
                      <a:pt x="1364" y="18"/>
                      <a:pt x="1306" y="11"/>
                      <a:pt x="1249" y="5"/>
                    </a:cubicBezTo>
                    <a:cubicBezTo>
                      <a:pt x="1191" y="0"/>
                      <a:pt x="1134" y="1"/>
                      <a:pt x="1076" y="3"/>
                    </a:cubicBezTo>
                    <a:cubicBezTo>
                      <a:pt x="960" y="9"/>
                      <a:pt x="845" y="23"/>
                      <a:pt x="732" y="50"/>
                    </a:cubicBezTo>
                    <a:cubicBezTo>
                      <a:pt x="613" y="78"/>
                      <a:pt x="499" y="123"/>
                      <a:pt x="387" y="172"/>
                    </a:cubicBezTo>
                    <a:cubicBezTo>
                      <a:pt x="331" y="197"/>
                      <a:pt x="275" y="222"/>
                      <a:pt x="218" y="248"/>
                    </a:cubicBezTo>
                    <a:cubicBezTo>
                      <a:pt x="167" y="271"/>
                      <a:pt x="118" y="301"/>
                      <a:pt x="70" y="331"/>
                    </a:cubicBezTo>
                    <a:cubicBezTo>
                      <a:pt x="56" y="341"/>
                      <a:pt x="41" y="350"/>
                      <a:pt x="26" y="359"/>
                    </a:cubicBezTo>
                    <a:cubicBezTo>
                      <a:pt x="18" y="365"/>
                      <a:pt x="4" y="372"/>
                      <a:pt x="1" y="382"/>
                    </a:cubicBezTo>
                    <a:cubicBezTo>
                      <a:pt x="0" y="388"/>
                      <a:pt x="3" y="393"/>
                      <a:pt x="8" y="395"/>
                    </a:cubicBezTo>
                    <a:cubicBezTo>
                      <a:pt x="8" y="395"/>
                      <a:pt x="8" y="395"/>
                      <a:pt x="8" y="395"/>
                    </a:cubicBezTo>
                    <a:cubicBezTo>
                      <a:pt x="16" y="399"/>
                      <a:pt x="22" y="394"/>
                      <a:pt x="24" y="388"/>
                    </a:cubicBezTo>
                    <a:cubicBezTo>
                      <a:pt x="23" y="395"/>
                      <a:pt x="26" y="389"/>
                      <a:pt x="31" y="386"/>
                    </a:cubicBezTo>
                    <a:cubicBezTo>
                      <a:pt x="38" y="381"/>
                      <a:pt x="44" y="377"/>
                      <a:pt x="50" y="373"/>
                    </a:cubicBezTo>
                    <a:cubicBezTo>
                      <a:pt x="63" y="365"/>
                      <a:pt x="75" y="358"/>
                      <a:pt x="88" y="350"/>
                    </a:cubicBezTo>
                    <a:cubicBezTo>
                      <a:pt x="141" y="316"/>
                      <a:pt x="196" y="285"/>
                      <a:pt x="253" y="259"/>
                    </a:cubicBezTo>
                    <a:cubicBezTo>
                      <a:pt x="366" y="208"/>
                      <a:pt x="479" y="156"/>
                      <a:pt x="596" y="115"/>
                    </a:cubicBezTo>
                    <a:cubicBezTo>
                      <a:pt x="820" y="37"/>
                      <a:pt x="1065" y="11"/>
                      <a:pt x="1301" y="27"/>
                    </a:cubicBezTo>
                    <a:cubicBezTo>
                      <a:pt x="1341" y="30"/>
                      <a:pt x="1381" y="32"/>
                      <a:pt x="1421" y="31"/>
                    </a:cubicBezTo>
                    <a:cubicBezTo>
                      <a:pt x="1426" y="31"/>
                      <a:pt x="1426" y="24"/>
                      <a:pt x="1422" y="2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168"/>
              <p:cNvSpPr/>
              <p:nvPr/>
            </p:nvSpPr>
            <p:spPr bwMode="auto">
              <a:xfrm>
                <a:off x="4309" y="6222"/>
                <a:ext cx="209" cy="475"/>
              </a:xfrm>
              <a:custGeom>
                <a:avLst/>
                <a:gdLst>
                  <a:gd name="T0" fmla="*/ 36 w 110"/>
                  <a:gd name="T1" fmla="*/ 241 h 249"/>
                  <a:gd name="T2" fmla="*/ 41 w 110"/>
                  <a:gd name="T3" fmla="*/ 236 h 249"/>
                  <a:gd name="T4" fmla="*/ 102 w 110"/>
                  <a:gd name="T5" fmla="*/ 128 h 249"/>
                  <a:gd name="T6" fmla="*/ 108 w 110"/>
                  <a:gd name="T7" fmla="*/ 66 h 249"/>
                  <a:gd name="T8" fmla="*/ 105 w 110"/>
                  <a:gd name="T9" fmla="*/ 5 h 249"/>
                  <a:gd name="T10" fmla="*/ 107 w 110"/>
                  <a:gd name="T11" fmla="*/ 3 h 249"/>
                  <a:gd name="T12" fmla="*/ 104 w 110"/>
                  <a:gd name="T13" fmla="*/ 1 h 249"/>
                  <a:gd name="T14" fmla="*/ 7 w 110"/>
                  <a:gd name="T15" fmla="*/ 121 h 249"/>
                  <a:gd name="T16" fmla="*/ 2 w 110"/>
                  <a:gd name="T17" fmla="*/ 183 h 249"/>
                  <a:gd name="T18" fmla="*/ 21 w 110"/>
                  <a:gd name="T19" fmla="*/ 244 h 249"/>
                  <a:gd name="T20" fmla="*/ 36 w 110"/>
                  <a:gd name="T21"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249">
                    <a:moveTo>
                      <a:pt x="36" y="241"/>
                    </a:moveTo>
                    <a:cubicBezTo>
                      <a:pt x="38" y="240"/>
                      <a:pt x="39" y="239"/>
                      <a:pt x="41" y="236"/>
                    </a:cubicBezTo>
                    <a:cubicBezTo>
                      <a:pt x="61" y="198"/>
                      <a:pt x="91" y="171"/>
                      <a:pt x="102" y="128"/>
                    </a:cubicBezTo>
                    <a:cubicBezTo>
                      <a:pt x="107" y="108"/>
                      <a:pt x="107" y="87"/>
                      <a:pt x="108" y="66"/>
                    </a:cubicBezTo>
                    <a:cubicBezTo>
                      <a:pt x="109" y="46"/>
                      <a:pt x="110" y="24"/>
                      <a:pt x="105" y="5"/>
                    </a:cubicBezTo>
                    <a:cubicBezTo>
                      <a:pt x="106" y="4"/>
                      <a:pt x="106" y="4"/>
                      <a:pt x="107" y="3"/>
                    </a:cubicBezTo>
                    <a:cubicBezTo>
                      <a:pt x="107" y="1"/>
                      <a:pt x="105" y="0"/>
                      <a:pt x="104" y="1"/>
                    </a:cubicBezTo>
                    <a:cubicBezTo>
                      <a:pt x="62" y="33"/>
                      <a:pt x="22" y="69"/>
                      <a:pt x="7" y="121"/>
                    </a:cubicBezTo>
                    <a:cubicBezTo>
                      <a:pt x="1" y="141"/>
                      <a:pt x="0" y="162"/>
                      <a:pt x="2" y="183"/>
                    </a:cubicBezTo>
                    <a:cubicBezTo>
                      <a:pt x="4" y="202"/>
                      <a:pt x="9" y="229"/>
                      <a:pt x="21" y="244"/>
                    </a:cubicBezTo>
                    <a:cubicBezTo>
                      <a:pt x="26" y="249"/>
                      <a:pt x="34" y="247"/>
                      <a:pt x="36" y="24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169"/>
              <p:cNvSpPr/>
              <p:nvPr/>
            </p:nvSpPr>
            <p:spPr bwMode="auto">
              <a:xfrm>
                <a:off x="4349" y="6674"/>
                <a:ext cx="400" cy="308"/>
              </a:xfrm>
              <a:custGeom>
                <a:avLst/>
                <a:gdLst>
                  <a:gd name="T0" fmla="*/ 15 w 210"/>
                  <a:gd name="T1" fmla="*/ 4 h 162"/>
                  <a:gd name="T2" fmla="*/ 21 w 210"/>
                  <a:gd name="T3" fmla="*/ 5 h 162"/>
                  <a:gd name="T4" fmla="*/ 133 w 210"/>
                  <a:gd name="T5" fmla="*/ 60 h 162"/>
                  <a:gd name="T6" fmla="*/ 174 w 210"/>
                  <a:gd name="T7" fmla="*/ 107 h 162"/>
                  <a:gd name="T8" fmla="*/ 206 w 210"/>
                  <a:gd name="T9" fmla="*/ 159 h 162"/>
                  <a:gd name="T10" fmla="*/ 208 w 210"/>
                  <a:gd name="T11" fmla="*/ 160 h 162"/>
                  <a:gd name="T12" fmla="*/ 207 w 210"/>
                  <a:gd name="T13" fmla="*/ 162 h 162"/>
                  <a:gd name="T14" fmla="*/ 59 w 210"/>
                  <a:gd name="T15" fmla="*/ 119 h 162"/>
                  <a:gd name="T16" fmla="*/ 20 w 210"/>
                  <a:gd name="T17" fmla="*/ 71 h 162"/>
                  <a:gd name="T18" fmla="*/ 1 w 210"/>
                  <a:gd name="T19" fmla="*/ 10 h 162"/>
                  <a:gd name="T20" fmla="*/ 15 w 210"/>
                  <a:gd name="T21" fmla="*/ 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62">
                    <a:moveTo>
                      <a:pt x="15" y="4"/>
                    </a:moveTo>
                    <a:cubicBezTo>
                      <a:pt x="17" y="3"/>
                      <a:pt x="19" y="4"/>
                      <a:pt x="21" y="5"/>
                    </a:cubicBezTo>
                    <a:cubicBezTo>
                      <a:pt x="60" y="24"/>
                      <a:pt x="100" y="30"/>
                      <a:pt x="133" y="60"/>
                    </a:cubicBezTo>
                    <a:cubicBezTo>
                      <a:pt x="149" y="73"/>
                      <a:pt x="161" y="90"/>
                      <a:pt x="174" y="107"/>
                    </a:cubicBezTo>
                    <a:cubicBezTo>
                      <a:pt x="185" y="123"/>
                      <a:pt x="199" y="140"/>
                      <a:pt x="206" y="159"/>
                    </a:cubicBezTo>
                    <a:cubicBezTo>
                      <a:pt x="207" y="159"/>
                      <a:pt x="207" y="159"/>
                      <a:pt x="208" y="160"/>
                    </a:cubicBezTo>
                    <a:cubicBezTo>
                      <a:pt x="210" y="160"/>
                      <a:pt x="209" y="162"/>
                      <a:pt x="207" y="162"/>
                    </a:cubicBezTo>
                    <a:cubicBezTo>
                      <a:pt x="154" y="160"/>
                      <a:pt x="101" y="153"/>
                      <a:pt x="59" y="119"/>
                    </a:cubicBezTo>
                    <a:cubicBezTo>
                      <a:pt x="43" y="106"/>
                      <a:pt x="30" y="89"/>
                      <a:pt x="20" y="71"/>
                    </a:cubicBezTo>
                    <a:cubicBezTo>
                      <a:pt x="11" y="54"/>
                      <a:pt x="0" y="29"/>
                      <a:pt x="1" y="10"/>
                    </a:cubicBezTo>
                    <a:cubicBezTo>
                      <a:pt x="2" y="3"/>
                      <a:pt x="10" y="0"/>
                      <a:pt x="15"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170"/>
              <p:cNvSpPr/>
              <p:nvPr/>
            </p:nvSpPr>
            <p:spPr bwMode="auto">
              <a:xfrm>
                <a:off x="4608" y="6116"/>
                <a:ext cx="228" cy="461"/>
              </a:xfrm>
              <a:custGeom>
                <a:avLst/>
                <a:gdLst>
                  <a:gd name="T0" fmla="*/ 29 w 120"/>
                  <a:gd name="T1" fmla="*/ 235 h 242"/>
                  <a:gd name="T2" fmla="*/ 35 w 120"/>
                  <a:gd name="T3" fmla="*/ 231 h 242"/>
                  <a:gd name="T4" fmla="*/ 104 w 120"/>
                  <a:gd name="T5" fmla="*/ 127 h 242"/>
                  <a:gd name="T6" fmla="*/ 115 w 120"/>
                  <a:gd name="T7" fmla="*/ 66 h 242"/>
                  <a:gd name="T8" fmla="*/ 117 w 120"/>
                  <a:gd name="T9" fmla="*/ 5 h 242"/>
                  <a:gd name="T10" fmla="*/ 118 w 120"/>
                  <a:gd name="T11" fmla="*/ 3 h 242"/>
                  <a:gd name="T12" fmla="*/ 116 w 120"/>
                  <a:gd name="T13" fmla="*/ 1 h 242"/>
                  <a:gd name="T14" fmla="*/ 9 w 120"/>
                  <a:gd name="T15" fmla="*/ 113 h 242"/>
                  <a:gd name="T16" fmla="*/ 0 w 120"/>
                  <a:gd name="T17" fmla="*/ 175 h 242"/>
                  <a:gd name="T18" fmla="*/ 15 w 120"/>
                  <a:gd name="T19" fmla="*/ 237 h 242"/>
                  <a:gd name="T20" fmla="*/ 29 w 120"/>
                  <a:gd name="T21" fmla="*/ 23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2">
                    <a:moveTo>
                      <a:pt x="29" y="235"/>
                    </a:moveTo>
                    <a:cubicBezTo>
                      <a:pt x="31" y="234"/>
                      <a:pt x="33" y="233"/>
                      <a:pt x="35" y="231"/>
                    </a:cubicBezTo>
                    <a:cubicBezTo>
                      <a:pt x="58" y="195"/>
                      <a:pt x="90" y="170"/>
                      <a:pt x="104" y="127"/>
                    </a:cubicBezTo>
                    <a:cubicBezTo>
                      <a:pt x="110" y="107"/>
                      <a:pt x="112" y="87"/>
                      <a:pt x="115" y="66"/>
                    </a:cubicBezTo>
                    <a:cubicBezTo>
                      <a:pt x="117" y="46"/>
                      <a:pt x="120" y="24"/>
                      <a:pt x="117" y="5"/>
                    </a:cubicBezTo>
                    <a:cubicBezTo>
                      <a:pt x="117" y="4"/>
                      <a:pt x="117" y="4"/>
                      <a:pt x="118" y="3"/>
                    </a:cubicBezTo>
                    <a:cubicBezTo>
                      <a:pt x="119" y="2"/>
                      <a:pt x="117" y="0"/>
                      <a:pt x="116" y="1"/>
                    </a:cubicBezTo>
                    <a:cubicBezTo>
                      <a:pt x="71" y="30"/>
                      <a:pt x="29" y="62"/>
                      <a:pt x="9" y="113"/>
                    </a:cubicBezTo>
                    <a:cubicBezTo>
                      <a:pt x="2" y="133"/>
                      <a:pt x="0" y="154"/>
                      <a:pt x="0" y="175"/>
                    </a:cubicBezTo>
                    <a:cubicBezTo>
                      <a:pt x="1" y="194"/>
                      <a:pt x="4" y="221"/>
                      <a:pt x="15" y="237"/>
                    </a:cubicBezTo>
                    <a:cubicBezTo>
                      <a:pt x="19" y="242"/>
                      <a:pt x="27" y="241"/>
                      <a:pt x="29" y="23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171"/>
              <p:cNvSpPr/>
              <p:nvPr/>
            </p:nvSpPr>
            <p:spPr bwMode="auto">
              <a:xfrm>
                <a:off x="4629" y="6535"/>
                <a:ext cx="398" cy="312"/>
              </a:xfrm>
              <a:custGeom>
                <a:avLst/>
                <a:gdLst>
                  <a:gd name="T0" fmla="*/ 15 w 209"/>
                  <a:gd name="T1" fmla="*/ 3 h 164"/>
                  <a:gd name="T2" fmla="*/ 22 w 209"/>
                  <a:gd name="T3" fmla="*/ 5 h 164"/>
                  <a:gd name="T4" fmla="*/ 133 w 209"/>
                  <a:gd name="T5" fmla="*/ 60 h 164"/>
                  <a:gd name="T6" fmla="*/ 173 w 209"/>
                  <a:gd name="T7" fmla="*/ 108 h 164"/>
                  <a:gd name="T8" fmla="*/ 205 w 209"/>
                  <a:gd name="T9" fmla="*/ 160 h 164"/>
                  <a:gd name="T10" fmla="*/ 208 w 209"/>
                  <a:gd name="T11" fmla="*/ 161 h 164"/>
                  <a:gd name="T12" fmla="*/ 207 w 209"/>
                  <a:gd name="T13" fmla="*/ 164 h 164"/>
                  <a:gd name="T14" fmla="*/ 59 w 209"/>
                  <a:gd name="T15" fmla="*/ 119 h 164"/>
                  <a:gd name="T16" fmla="*/ 20 w 209"/>
                  <a:gd name="T17" fmla="*/ 71 h 164"/>
                  <a:gd name="T18" fmla="*/ 2 w 209"/>
                  <a:gd name="T19" fmla="*/ 9 h 164"/>
                  <a:gd name="T20" fmla="*/ 15 w 209"/>
                  <a:gd name="T21"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64">
                    <a:moveTo>
                      <a:pt x="15" y="3"/>
                    </a:moveTo>
                    <a:cubicBezTo>
                      <a:pt x="17" y="3"/>
                      <a:pt x="20" y="3"/>
                      <a:pt x="22" y="5"/>
                    </a:cubicBezTo>
                    <a:cubicBezTo>
                      <a:pt x="60" y="24"/>
                      <a:pt x="100" y="30"/>
                      <a:pt x="133" y="60"/>
                    </a:cubicBezTo>
                    <a:cubicBezTo>
                      <a:pt x="149" y="74"/>
                      <a:pt x="161" y="91"/>
                      <a:pt x="173" y="108"/>
                    </a:cubicBezTo>
                    <a:cubicBezTo>
                      <a:pt x="185" y="124"/>
                      <a:pt x="198" y="141"/>
                      <a:pt x="205" y="160"/>
                    </a:cubicBezTo>
                    <a:cubicBezTo>
                      <a:pt x="206" y="160"/>
                      <a:pt x="207" y="160"/>
                      <a:pt x="208" y="161"/>
                    </a:cubicBezTo>
                    <a:cubicBezTo>
                      <a:pt x="209" y="162"/>
                      <a:pt x="208" y="164"/>
                      <a:pt x="207" y="164"/>
                    </a:cubicBezTo>
                    <a:cubicBezTo>
                      <a:pt x="154" y="161"/>
                      <a:pt x="101" y="154"/>
                      <a:pt x="59" y="119"/>
                    </a:cubicBezTo>
                    <a:cubicBezTo>
                      <a:pt x="42" y="106"/>
                      <a:pt x="30" y="89"/>
                      <a:pt x="20" y="71"/>
                    </a:cubicBezTo>
                    <a:cubicBezTo>
                      <a:pt x="11" y="54"/>
                      <a:pt x="0" y="29"/>
                      <a:pt x="2" y="9"/>
                    </a:cubicBezTo>
                    <a:cubicBezTo>
                      <a:pt x="3" y="2"/>
                      <a:pt x="11" y="0"/>
                      <a:pt x="15"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172"/>
              <p:cNvSpPr/>
              <p:nvPr/>
            </p:nvSpPr>
            <p:spPr bwMode="auto">
              <a:xfrm>
                <a:off x="4937" y="6007"/>
                <a:ext cx="272" cy="432"/>
              </a:xfrm>
              <a:custGeom>
                <a:avLst/>
                <a:gdLst>
                  <a:gd name="T0" fmla="*/ 24 w 143"/>
                  <a:gd name="T1" fmla="*/ 221 h 227"/>
                  <a:gd name="T2" fmla="*/ 29 w 143"/>
                  <a:gd name="T3" fmla="*/ 218 h 227"/>
                  <a:gd name="T4" fmla="*/ 112 w 143"/>
                  <a:gd name="T5" fmla="*/ 124 h 227"/>
                  <a:gd name="T6" fmla="*/ 131 w 143"/>
                  <a:gd name="T7" fmla="*/ 65 h 227"/>
                  <a:gd name="T8" fmla="*/ 141 w 143"/>
                  <a:gd name="T9" fmla="*/ 5 h 227"/>
                  <a:gd name="T10" fmla="*/ 142 w 143"/>
                  <a:gd name="T11" fmla="*/ 3 h 227"/>
                  <a:gd name="T12" fmla="*/ 140 w 143"/>
                  <a:gd name="T13" fmla="*/ 1 h 227"/>
                  <a:gd name="T14" fmla="*/ 20 w 143"/>
                  <a:gd name="T15" fmla="*/ 98 h 227"/>
                  <a:gd name="T16" fmla="*/ 3 w 143"/>
                  <a:gd name="T17" fmla="*/ 157 h 227"/>
                  <a:gd name="T18" fmla="*/ 9 w 143"/>
                  <a:gd name="T19" fmla="*/ 221 h 227"/>
                  <a:gd name="T20" fmla="*/ 24 w 143"/>
                  <a:gd name="T21"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27">
                    <a:moveTo>
                      <a:pt x="24" y="221"/>
                    </a:moveTo>
                    <a:cubicBezTo>
                      <a:pt x="26" y="221"/>
                      <a:pt x="28" y="220"/>
                      <a:pt x="29" y="218"/>
                    </a:cubicBezTo>
                    <a:cubicBezTo>
                      <a:pt x="58" y="185"/>
                      <a:pt x="92" y="164"/>
                      <a:pt x="112" y="124"/>
                    </a:cubicBezTo>
                    <a:cubicBezTo>
                      <a:pt x="121" y="105"/>
                      <a:pt x="126" y="85"/>
                      <a:pt x="131" y="65"/>
                    </a:cubicBezTo>
                    <a:cubicBezTo>
                      <a:pt x="135" y="46"/>
                      <a:pt x="141" y="24"/>
                      <a:pt x="141" y="5"/>
                    </a:cubicBezTo>
                    <a:cubicBezTo>
                      <a:pt x="141" y="4"/>
                      <a:pt x="142" y="3"/>
                      <a:pt x="142" y="3"/>
                    </a:cubicBezTo>
                    <a:cubicBezTo>
                      <a:pt x="143" y="2"/>
                      <a:pt x="142" y="0"/>
                      <a:pt x="140" y="1"/>
                    </a:cubicBezTo>
                    <a:cubicBezTo>
                      <a:pt x="92" y="23"/>
                      <a:pt x="46" y="50"/>
                      <a:pt x="20" y="98"/>
                    </a:cubicBezTo>
                    <a:cubicBezTo>
                      <a:pt x="10" y="116"/>
                      <a:pt x="5" y="137"/>
                      <a:pt x="3" y="157"/>
                    </a:cubicBezTo>
                    <a:cubicBezTo>
                      <a:pt x="1" y="176"/>
                      <a:pt x="0" y="204"/>
                      <a:pt x="9" y="221"/>
                    </a:cubicBezTo>
                    <a:cubicBezTo>
                      <a:pt x="13" y="227"/>
                      <a:pt x="21" y="227"/>
                      <a:pt x="24" y="22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173"/>
              <p:cNvSpPr/>
              <p:nvPr/>
            </p:nvSpPr>
            <p:spPr bwMode="auto">
              <a:xfrm>
                <a:off x="4960" y="6432"/>
                <a:ext cx="415" cy="286"/>
              </a:xfrm>
              <a:custGeom>
                <a:avLst/>
                <a:gdLst>
                  <a:gd name="T0" fmla="*/ 13 w 218"/>
                  <a:gd name="T1" fmla="*/ 3 h 150"/>
                  <a:gd name="T2" fmla="*/ 19 w 218"/>
                  <a:gd name="T3" fmla="*/ 4 h 150"/>
                  <a:gd name="T4" fmla="*/ 135 w 218"/>
                  <a:gd name="T5" fmla="*/ 51 h 150"/>
                  <a:gd name="T6" fmla="*/ 178 w 218"/>
                  <a:gd name="T7" fmla="*/ 95 h 150"/>
                  <a:gd name="T8" fmla="*/ 214 w 218"/>
                  <a:gd name="T9" fmla="*/ 144 h 150"/>
                  <a:gd name="T10" fmla="*/ 217 w 218"/>
                  <a:gd name="T11" fmla="*/ 145 h 150"/>
                  <a:gd name="T12" fmla="*/ 216 w 218"/>
                  <a:gd name="T13" fmla="*/ 148 h 150"/>
                  <a:gd name="T14" fmla="*/ 65 w 218"/>
                  <a:gd name="T15" fmla="*/ 115 h 150"/>
                  <a:gd name="T16" fmla="*/ 23 w 218"/>
                  <a:gd name="T17" fmla="*/ 69 h 150"/>
                  <a:gd name="T18" fmla="*/ 0 w 218"/>
                  <a:gd name="T19" fmla="*/ 10 h 150"/>
                  <a:gd name="T20" fmla="*/ 13 w 218"/>
                  <a:gd name="T21" fmla="*/ 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50">
                    <a:moveTo>
                      <a:pt x="13" y="3"/>
                    </a:moveTo>
                    <a:cubicBezTo>
                      <a:pt x="15" y="3"/>
                      <a:pt x="17" y="3"/>
                      <a:pt x="19" y="4"/>
                    </a:cubicBezTo>
                    <a:cubicBezTo>
                      <a:pt x="59" y="20"/>
                      <a:pt x="100" y="23"/>
                      <a:pt x="135" y="51"/>
                    </a:cubicBezTo>
                    <a:cubicBezTo>
                      <a:pt x="151" y="63"/>
                      <a:pt x="165" y="79"/>
                      <a:pt x="178" y="95"/>
                    </a:cubicBezTo>
                    <a:cubicBezTo>
                      <a:pt x="191" y="110"/>
                      <a:pt x="206" y="126"/>
                      <a:pt x="214" y="144"/>
                    </a:cubicBezTo>
                    <a:cubicBezTo>
                      <a:pt x="215" y="145"/>
                      <a:pt x="216" y="145"/>
                      <a:pt x="217" y="145"/>
                    </a:cubicBezTo>
                    <a:cubicBezTo>
                      <a:pt x="218" y="146"/>
                      <a:pt x="217" y="148"/>
                      <a:pt x="216" y="148"/>
                    </a:cubicBezTo>
                    <a:cubicBezTo>
                      <a:pt x="163" y="150"/>
                      <a:pt x="109" y="146"/>
                      <a:pt x="65" y="115"/>
                    </a:cubicBezTo>
                    <a:cubicBezTo>
                      <a:pt x="48" y="103"/>
                      <a:pt x="34" y="87"/>
                      <a:pt x="23" y="69"/>
                    </a:cubicBezTo>
                    <a:cubicBezTo>
                      <a:pt x="13" y="53"/>
                      <a:pt x="0" y="29"/>
                      <a:pt x="0" y="10"/>
                    </a:cubicBezTo>
                    <a:cubicBezTo>
                      <a:pt x="0" y="3"/>
                      <a:pt x="8" y="0"/>
                      <a:pt x="13"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174"/>
              <p:cNvSpPr/>
              <p:nvPr/>
            </p:nvSpPr>
            <p:spPr bwMode="auto">
              <a:xfrm>
                <a:off x="5307" y="5939"/>
                <a:ext cx="314" cy="401"/>
              </a:xfrm>
              <a:custGeom>
                <a:avLst/>
                <a:gdLst>
                  <a:gd name="T0" fmla="*/ 21 w 165"/>
                  <a:gd name="T1" fmla="*/ 206 h 211"/>
                  <a:gd name="T2" fmla="*/ 27 w 165"/>
                  <a:gd name="T3" fmla="*/ 203 h 211"/>
                  <a:gd name="T4" fmla="*/ 120 w 165"/>
                  <a:gd name="T5" fmla="*/ 120 h 211"/>
                  <a:gd name="T6" fmla="*/ 145 w 165"/>
                  <a:gd name="T7" fmla="*/ 63 h 211"/>
                  <a:gd name="T8" fmla="*/ 162 w 165"/>
                  <a:gd name="T9" fmla="*/ 4 h 211"/>
                  <a:gd name="T10" fmla="*/ 164 w 165"/>
                  <a:gd name="T11" fmla="*/ 3 h 211"/>
                  <a:gd name="T12" fmla="*/ 162 w 165"/>
                  <a:gd name="T13" fmla="*/ 0 h 211"/>
                  <a:gd name="T14" fmla="*/ 32 w 165"/>
                  <a:gd name="T15" fmla="*/ 83 h 211"/>
                  <a:gd name="T16" fmla="*/ 8 w 165"/>
                  <a:gd name="T17" fmla="*/ 140 h 211"/>
                  <a:gd name="T18" fmla="*/ 7 w 165"/>
                  <a:gd name="T19" fmla="*/ 204 h 211"/>
                  <a:gd name="T20" fmla="*/ 21 w 165"/>
                  <a:gd name="T21"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211">
                    <a:moveTo>
                      <a:pt x="21" y="206"/>
                    </a:moveTo>
                    <a:cubicBezTo>
                      <a:pt x="23" y="206"/>
                      <a:pt x="25" y="205"/>
                      <a:pt x="27" y="203"/>
                    </a:cubicBezTo>
                    <a:cubicBezTo>
                      <a:pt x="59" y="174"/>
                      <a:pt x="96" y="157"/>
                      <a:pt x="120" y="120"/>
                    </a:cubicBezTo>
                    <a:cubicBezTo>
                      <a:pt x="131" y="102"/>
                      <a:pt x="138" y="82"/>
                      <a:pt x="145" y="63"/>
                    </a:cubicBezTo>
                    <a:cubicBezTo>
                      <a:pt x="152" y="44"/>
                      <a:pt x="160" y="24"/>
                      <a:pt x="162" y="4"/>
                    </a:cubicBezTo>
                    <a:cubicBezTo>
                      <a:pt x="163" y="4"/>
                      <a:pt x="163" y="3"/>
                      <a:pt x="164" y="3"/>
                    </a:cubicBezTo>
                    <a:cubicBezTo>
                      <a:pt x="165" y="2"/>
                      <a:pt x="164" y="0"/>
                      <a:pt x="162" y="0"/>
                    </a:cubicBezTo>
                    <a:cubicBezTo>
                      <a:pt x="112" y="17"/>
                      <a:pt x="63" y="38"/>
                      <a:pt x="32" y="83"/>
                    </a:cubicBezTo>
                    <a:cubicBezTo>
                      <a:pt x="20" y="100"/>
                      <a:pt x="12" y="120"/>
                      <a:pt x="8" y="140"/>
                    </a:cubicBezTo>
                    <a:cubicBezTo>
                      <a:pt x="4" y="159"/>
                      <a:pt x="0" y="186"/>
                      <a:pt x="7" y="204"/>
                    </a:cubicBezTo>
                    <a:cubicBezTo>
                      <a:pt x="9" y="211"/>
                      <a:pt x="17" y="211"/>
                      <a:pt x="21" y="20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175"/>
              <p:cNvSpPr/>
              <p:nvPr/>
            </p:nvSpPr>
            <p:spPr bwMode="auto">
              <a:xfrm>
                <a:off x="5310" y="6306"/>
                <a:ext cx="362" cy="358"/>
              </a:xfrm>
              <a:custGeom>
                <a:avLst/>
                <a:gdLst>
                  <a:gd name="T0" fmla="*/ 18 w 190"/>
                  <a:gd name="T1" fmla="*/ 4 h 188"/>
                  <a:gd name="T2" fmla="*/ 25 w 190"/>
                  <a:gd name="T3" fmla="*/ 6 h 188"/>
                  <a:gd name="T4" fmla="*/ 128 w 190"/>
                  <a:gd name="T5" fmla="*/ 76 h 188"/>
                  <a:gd name="T6" fmla="*/ 162 w 190"/>
                  <a:gd name="T7" fmla="*/ 128 h 188"/>
                  <a:gd name="T8" fmla="*/ 187 w 190"/>
                  <a:gd name="T9" fmla="*/ 184 h 188"/>
                  <a:gd name="T10" fmla="*/ 189 w 190"/>
                  <a:gd name="T11" fmla="*/ 185 h 188"/>
                  <a:gd name="T12" fmla="*/ 187 w 190"/>
                  <a:gd name="T13" fmla="*/ 188 h 188"/>
                  <a:gd name="T14" fmla="*/ 46 w 190"/>
                  <a:gd name="T15" fmla="*/ 124 h 188"/>
                  <a:gd name="T16" fmla="*/ 15 w 190"/>
                  <a:gd name="T17" fmla="*/ 71 h 188"/>
                  <a:gd name="T18" fmla="*/ 4 w 190"/>
                  <a:gd name="T19" fmla="*/ 8 h 188"/>
                  <a:gd name="T20" fmla="*/ 18 w 190"/>
                  <a:gd name="T21"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188">
                    <a:moveTo>
                      <a:pt x="18" y="4"/>
                    </a:moveTo>
                    <a:cubicBezTo>
                      <a:pt x="21" y="4"/>
                      <a:pt x="23" y="4"/>
                      <a:pt x="25" y="6"/>
                    </a:cubicBezTo>
                    <a:cubicBezTo>
                      <a:pt x="60" y="30"/>
                      <a:pt x="99" y="41"/>
                      <a:pt x="128" y="76"/>
                    </a:cubicBezTo>
                    <a:cubicBezTo>
                      <a:pt x="142" y="91"/>
                      <a:pt x="152" y="110"/>
                      <a:pt x="162" y="128"/>
                    </a:cubicBezTo>
                    <a:cubicBezTo>
                      <a:pt x="171" y="145"/>
                      <a:pt x="182" y="164"/>
                      <a:pt x="187" y="184"/>
                    </a:cubicBezTo>
                    <a:cubicBezTo>
                      <a:pt x="187" y="184"/>
                      <a:pt x="188" y="185"/>
                      <a:pt x="189" y="185"/>
                    </a:cubicBezTo>
                    <a:cubicBezTo>
                      <a:pt x="190" y="186"/>
                      <a:pt x="189" y="188"/>
                      <a:pt x="187" y="188"/>
                    </a:cubicBezTo>
                    <a:cubicBezTo>
                      <a:pt x="135" y="178"/>
                      <a:pt x="83" y="164"/>
                      <a:pt x="46" y="124"/>
                    </a:cubicBezTo>
                    <a:cubicBezTo>
                      <a:pt x="32" y="109"/>
                      <a:pt x="22" y="91"/>
                      <a:pt x="15" y="71"/>
                    </a:cubicBezTo>
                    <a:cubicBezTo>
                      <a:pt x="8" y="53"/>
                      <a:pt x="0" y="27"/>
                      <a:pt x="4" y="8"/>
                    </a:cubicBezTo>
                    <a:cubicBezTo>
                      <a:pt x="6" y="1"/>
                      <a:pt x="14" y="0"/>
                      <a:pt x="18"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176"/>
              <p:cNvSpPr/>
              <p:nvPr/>
            </p:nvSpPr>
            <p:spPr bwMode="auto">
              <a:xfrm>
                <a:off x="5657" y="5920"/>
                <a:ext cx="352" cy="367"/>
              </a:xfrm>
              <a:custGeom>
                <a:avLst/>
                <a:gdLst>
                  <a:gd name="T0" fmla="*/ 19 w 185"/>
                  <a:gd name="T1" fmla="*/ 189 h 193"/>
                  <a:gd name="T2" fmla="*/ 25 w 185"/>
                  <a:gd name="T3" fmla="*/ 187 h 193"/>
                  <a:gd name="T4" fmla="*/ 127 w 185"/>
                  <a:gd name="T5" fmla="*/ 114 h 193"/>
                  <a:gd name="T6" fmla="*/ 159 w 185"/>
                  <a:gd name="T7" fmla="*/ 61 h 193"/>
                  <a:gd name="T8" fmla="*/ 182 w 185"/>
                  <a:gd name="T9" fmla="*/ 4 h 193"/>
                  <a:gd name="T10" fmla="*/ 184 w 185"/>
                  <a:gd name="T11" fmla="*/ 3 h 193"/>
                  <a:gd name="T12" fmla="*/ 183 w 185"/>
                  <a:gd name="T13" fmla="*/ 0 h 193"/>
                  <a:gd name="T14" fmla="*/ 44 w 185"/>
                  <a:gd name="T15" fmla="*/ 68 h 193"/>
                  <a:gd name="T16" fmla="*/ 13 w 185"/>
                  <a:gd name="T17" fmla="*/ 122 h 193"/>
                  <a:gd name="T18" fmla="*/ 5 w 185"/>
                  <a:gd name="T19" fmla="*/ 185 h 193"/>
                  <a:gd name="T20" fmla="*/ 19 w 185"/>
                  <a:gd name="T21" fmla="*/ 18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193">
                    <a:moveTo>
                      <a:pt x="19" y="189"/>
                    </a:moveTo>
                    <a:cubicBezTo>
                      <a:pt x="21" y="189"/>
                      <a:pt x="23" y="188"/>
                      <a:pt x="25" y="187"/>
                    </a:cubicBezTo>
                    <a:cubicBezTo>
                      <a:pt x="60" y="161"/>
                      <a:pt x="99" y="149"/>
                      <a:pt x="127" y="114"/>
                    </a:cubicBezTo>
                    <a:cubicBezTo>
                      <a:pt x="140" y="98"/>
                      <a:pt x="149" y="79"/>
                      <a:pt x="159" y="61"/>
                    </a:cubicBezTo>
                    <a:cubicBezTo>
                      <a:pt x="168" y="43"/>
                      <a:pt x="178" y="24"/>
                      <a:pt x="182" y="4"/>
                    </a:cubicBezTo>
                    <a:cubicBezTo>
                      <a:pt x="183" y="4"/>
                      <a:pt x="184" y="4"/>
                      <a:pt x="184" y="3"/>
                    </a:cubicBezTo>
                    <a:cubicBezTo>
                      <a:pt x="185" y="2"/>
                      <a:pt x="184" y="0"/>
                      <a:pt x="183" y="0"/>
                    </a:cubicBezTo>
                    <a:cubicBezTo>
                      <a:pt x="131" y="11"/>
                      <a:pt x="80" y="27"/>
                      <a:pt x="44" y="68"/>
                    </a:cubicBezTo>
                    <a:cubicBezTo>
                      <a:pt x="30" y="84"/>
                      <a:pt x="20" y="102"/>
                      <a:pt x="13" y="122"/>
                    </a:cubicBezTo>
                    <a:cubicBezTo>
                      <a:pt x="7" y="140"/>
                      <a:pt x="0" y="166"/>
                      <a:pt x="5" y="185"/>
                    </a:cubicBezTo>
                    <a:cubicBezTo>
                      <a:pt x="7" y="192"/>
                      <a:pt x="15" y="193"/>
                      <a:pt x="19" y="18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177"/>
              <p:cNvSpPr/>
              <p:nvPr/>
            </p:nvSpPr>
            <p:spPr bwMode="auto">
              <a:xfrm>
                <a:off x="5659" y="6276"/>
                <a:ext cx="369" cy="350"/>
              </a:xfrm>
              <a:custGeom>
                <a:avLst/>
                <a:gdLst>
                  <a:gd name="T0" fmla="*/ 18 w 194"/>
                  <a:gd name="T1" fmla="*/ 4 h 184"/>
                  <a:gd name="T2" fmla="*/ 24 w 194"/>
                  <a:gd name="T3" fmla="*/ 6 h 184"/>
                  <a:gd name="T4" fmla="*/ 129 w 194"/>
                  <a:gd name="T5" fmla="*/ 73 h 184"/>
                  <a:gd name="T6" fmla="*/ 164 w 194"/>
                  <a:gd name="T7" fmla="*/ 125 h 184"/>
                  <a:gd name="T8" fmla="*/ 190 w 194"/>
                  <a:gd name="T9" fmla="*/ 180 h 184"/>
                  <a:gd name="T10" fmla="*/ 192 w 194"/>
                  <a:gd name="T11" fmla="*/ 181 h 184"/>
                  <a:gd name="T12" fmla="*/ 191 w 194"/>
                  <a:gd name="T13" fmla="*/ 184 h 184"/>
                  <a:gd name="T14" fmla="*/ 49 w 194"/>
                  <a:gd name="T15" fmla="*/ 124 h 184"/>
                  <a:gd name="T16" fmla="*/ 16 w 194"/>
                  <a:gd name="T17" fmla="*/ 71 h 184"/>
                  <a:gd name="T18" fmla="*/ 4 w 194"/>
                  <a:gd name="T19" fmla="*/ 9 h 184"/>
                  <a:gd name="T20" fmla="*/ 18 w 194"/>
                  <a:gd name="T21" fmla="*/ 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84">
                    <a:moveTo>
                      <a:pt x="18" y="4"/>
                    </a:moveTo>
                    <a:cubicBezTo>
                      <a:pt x="20" y="4"/>
                      <a:pt x="22" y="5"/>
                      <a:pt x="24" y="6"/>
                    </a:cubicBezTo>
                    <a:cubicBezTo>
                      <a:pt x="61" y="30"/>
                      <a:pt x="100" y="40"/>
                      <a:pt x="129" y="73"/>
                    </a:cubicBezTo>
                    <a:cubicBezTo>
                      <a:pt x="143" y="89"/>
                      <a:pt x="154" y="107"/>
                      <a:pt x="164" y="125"/>
                    </a:cubicBezTo>
                    <a:cubicBezTo>
                      <a:pt x="174" y="142"/>
                      <a:pt x="185" y="161"/>
                      <a:pt x="190" y="180"/>
                    </a:cubicBezTo>
                    <a:cubicBezTo>
                      <a:pt x="191" y="181"/>
                      <a:pt x="192" y="181"/>
                      <a:pt x="192" y="181"/>
                    </a:cubicBezTo>
                    <a:cubicBezTo>
                      <a:pt x="194" y="182"/>
                      <a:pt x="192" y="184"/>
                      <a:pt x="191" y="184"/>
                    </a:cubicBezTo>
                    <a:cubicBezTo>
                      <a:pt x="139" y="176"/>
                      <a:pt x="87" y="163"/>
                      <a:pt x="49" y="124"/>
                    </a:cubicBezTo>
                    <a:cubicBezTo>
                      <a:pt x="34" y="109"/>
                      <a:pt x="24" y="91"/>
                      <a:pt x="16" y="71"/>
                    </a:cubicBezTo>
                    <a:cubicBezTo>
                      <a:pt x="9" y="54"/>
                      <a:pt x="0" y="28"/>
                      <a:pt x="4" y="9"/>
                    </a:cubicBezTo>
                    <a:cubicBezTo>
                      <a:pt x="6" y="2"/>
                      <a:pt x="14" y="0"/>
                      <a:pt x="18"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Freeform 178"/>
              <p:cNvSpPr/>
              <p:nvPr/>
            </p:nvSpPr>
            <p:spPr bwMode="auto">
              <a:xfrm>
                <a:off x="6023" y="6011"/>
                <a:ext cx="327" cy="265"/>
              </a:xfrm>
              <a:custGeom>
                <a:avLst/>
                <a:gdLst>
                  <a:gd name="T0" fmla="*/ 13 w 172"/>
                  <a:gd name="T1" fmla="*/ 135 h 139"/>
                  <a:gd name="T2" fmla="*/ 18 w 172"/>
                  <a:gd name="T3" fmla="*/ 135 h 139"/>
                  <a:gd name="T4" fmla="*/ 110 w 172"/>
                  <a:gd name="T5" fmla="*/ 87 h 139"/>
                  <a:gd name="T6" fmla="*/ 143 w 172"/>
                  <a:gd name="T7" fmla="*/ 47 h 139"/>
                  <a:gd name="T8" fmla="*/ 169 w 172"/>
                  <a:gd name="T9" fmla="*/ 3 h 139"/>
                  <a:gd name="T10" fmla="*/ 171 w 172"/>
                  <a:gd name="T11" fmla="*/ 2 h 139"/>
                  <a:gd name="T12" fmla="*/ 170 w 172"/>
                  <a:gd name="T13" fmla="*/ 0 h 139"/>
                  <a:gd name="T14" fmla="*/ 47 w 172"/>
                  <a:gd name="T15" fmla="*/ 39 h 139"/>
                  <a:gd name="T16" fmla="*/ 16 w 172"/>
                  <a:gd name="T17" fmla="*/ 80 h 139"/>
                  <a:gd name="T18" fmla="*/ 1 w 172"/>
                  <a:gd name="T19" fmla="*/ 131 h 139"/>
                  <a:gd name="T20" fmla="*/ 13 w 172"/>
                  <a:gd name="T21" fmla="*/ 13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139">
                    <a:moveTo>
                      <a:pt x="13" y="135"/>
                    </a:moveTo>
                    <a:cubicBezTo>
                      <a:pt x="14" y="136"/>
                      <a:pt x="16" y="136"/>
                      <a:pt x="18" y="135"/>
                    </a:cubicBezTo>
                    <a:cubicBezTo>
                      <a:pt x="50" y="118"/>
                      <a:pt x="83" y="112"/>
                      <a:pt x="110" y="87"/>
                    </a:cubicBezTo>
                    <a:cubicBezTo>
                      <a:pt x="123" y="75"/>
                      <a:pt x="133" y="61"/>
                      <a:pt x="143" y="47"/>
                    </a:cubicBezTo>
                    <a:cubicBezTo>
                      <a:pt x="153" y="33"/>
                      <a:pt x="164" y="19"/>
                      <a:pt x="169" y="3"/>
                    </a:cubicBezTo>
                    <a:cubicBezTo>
                      <a:pt x="170" y="3"/>
                      <a:pt x="170" y="2"/>
                      <a:pt x="171" y="2"/>
                    </a:cubicBezTo>
                    <a:cubicBezTo>
                      <a:pt x="172" y="2"/>
                      <a:pt x="171" y="0"/>
                      <a:pt x="170" y="0"/>
                    </a:cubicBezTo>
                    <a:cubicBezTo>
                      <a:pt x="126" y="3"/>
                      <a:pt x="82" y="9"/>
                      <a:pt x="47" y="39"/>
                    </a:cubicBezTo>
                    <a:cubicBezTo>
                      <a:pt x="34" y="50"/>
                      <a:pt x="24" y="64"/>
                      <a:pt x="16" y="80"/>
                    </a:cubicBezTo>
                    <a:cubicBezTo>
                      <a:pt x="9" y="94"/>
                      <a:pt x="0" y="115"/>
                      <a:pt x="1" y="131"/>
                    </a:cubicBezTo>
                    <a:cubicBezTo>
                      <a:pt x="2" y="137"/>
                      <a:pt x="9" y="139"/>
                      <a:pt x="13" y="13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179"/>
              <p:cNvSpPr/>
              <p:nvPr/>
            </p:nvSpPr>
            <p:spPr bwMode="auto">
              <a:xfrm>
                <a:off x="6017" y="6241"/>
                <a:ext cx="280" cy="322"/>
              </a:xfrm>
              <a:custGeom>
                <a:avLst/>
                <a:gdLst>
                  <a:gd name="T0" fmla="*/ 17 w 147"/>
                  <a:gd name="T1" fmla="*/ 4 h 169"/>
                  <a:gd name="T2" fmla="*/ 22 w 147"/>
                  <a:gd name="T3" fmla="*/ 6 h 169"/>
                  <a:gd name="T4" fmla="*/ 103 w 147"/>
                  <a:gd name="T5" fmla="*/ 71 h 169"/>
                  <a:gd name="T6" fmla="*/ 127 w 147"/>
                  <a:gd name="T7" fmla="*/ 117 h 169"/>
                  <a:gd name="T8" fmla="*/ 144 w 147"/>
                  <a:gd name="T9" fmla="*/ 165 h 169"/>
                  <a:gd name="T10" fmla="*/ 146 w 147"/>
                  <a:gd name="T11" fmla="*/ 166 h 169"/>
                  <a:gd name="T12" fmla="*/ 144 w 147"/>
                  <a:gd name="T13" fmla="*/ 168 h 169"/>
                  <a:gd name="T14" fmla="*/ 31 w 147"/>
                  <a:gd name="T15" fmla="*/ 106 h 169"/>
                  <a:gd name="T16" fmla="*/ 9 w 147"/>
                  <a:gd name="T17" fmla="*/ 60 h 169"/>
                  <a:gd name="T18" fmla="*/ 5 w 147"/>
                  <a:gd name="T19" fmla="*/ 7 h 169"/>
                  <a:gd name="T20" fmla="*/ 17 w 147"/>
                  <a:gd name="T21" fmla="*/ 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69">
                    <a:moveTo>
                      <a:pt x="17" y="4"/>
                    </a:moveTo>
                    <a:cubicBezTo>
                      <a:pt x="18" y="4"/>
                      <a:pt x="20" y="5"/>
                      <a:pt x="22" y="6"/>
                    </a:cubicBezTo>
                    <a:cubicBezTo>
                      <a:pt x="50" y="29"/>
                      <a:pt x="81" y="41"/>
                      <a:pt x="103" y="71"/>
                    </a:cubicBezTo>
                    <a:cubicBezTo>
                      <a:pt x="113" y="85"/>
                      <a:pt x="120" y="101"/>
                      <a:pt x="127" y="117"/>
                    </a:cubicBezTo>
                    <a:cubicBezTo>
                      <a:pt x="134" y="132"/>
                      <a:pt x="142" y="149"/>
                      <a:pt x="144" y="165"/>
                    </a:cubicBezTo>
                    <a:cubicBezTo>
                      <a:pt x="145" y="165"/>
                      <a:pt x="145" y="166"/>
                      <a:pt x="146" y="166"/>
                    </a:cubicBezTo>
                    <a:cubicBezTo>
                      <a:pt x="147" y="167"/>
                      <a:pt x="145" y="169"/>
                      <a:pt x="144" y="168"/>
                    </a:cubicBezTo>
                    <a:cubicBezTo>
                      <a:pt x="102" y="157"/>
                      <a:pt x="60" y="142"/>
                      <a:pt x="31" y="106"/>
                    </a:cubicBezTo>
                    <a:cubicBezTo>
                      <a:pt x="21" y="92"/>
                      <a:pt x="14" y="76"/>
                      <a:pt x="9" y="60"/>
                    </a:cubicBezTo>
                    <a:cubicBezTo>
                      <a:pt x="4" y="44"/>
                      <a:pt x="0" y="22"/>
                      <a:pt x="5" y="7"/>
                    </a:cubicBezTo>
                    <a:cubicBezTo>
                      <a:pt x="7" y="1"/>
                      <a:pt x="13" y="0"/>
                      <a:pt x="17"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180"/>
              <p:cNvSpPr/>
              <p:nvPr/>
            </p:nvSpPr>
            <p:spPr bwMode="auto">
              <a:xfrm>
                <a:off x="6362" y="6137"/>
                <a:ext cx="283" cy="154"/>
              </a:xfrm>
              <a:custGeom>
                <a:avLst/>
                <a:gdLst>
                  <a:gd name="T0" fmla="*/ 8 w 149"/>
                  <a:gd name="T1" fmla="*/ 80 h 81"/>
                  <a:gd name="T2" fmla="*/ 12 w 149"/>
                  <a:gd name="T3" fmla="*/ 80 h 81"/>
                  <a:gd name="T4" fmla="*/ 88 w 149"/>
                  <a:gd name="T5" fmla="*/ 63 h 81"/>
                  <a:gd name="T6" fmla="*/ 120 w 149"/>
                  <a:gd name="T7" fmla="*/ 39 h 81"/>
                  <a:gd name="T8" fmla="*/ 147 w 149"/>
                  <a:gd name="T9" fmla="*/ 12 h 81"/>
                  <a:gd name="T10" fmla="*/ 148 w 149"/>
                  <a:gd name="T11" fmla="*/ 12 h 81"/>
                  <a:gd name="T12" fmla="*/ 148 w 149"/>
                  <a:gd name="T13" fmla="*/ 10 h 81"/>
                  <a:gd name="T14" fmla="*/ 51 w 149"/>
                  <a:gd name="T15" fmla="*/ 15 h 81"/>
                  <a:gd name="T16" fmla="*/ 21 w 149"/>
                  <a:gd name="T17" fmla="*/ 39 h 81"/>
                  <a:gd name="T18" fmla="*/ 0 w 149"/>
                  <a:gd name="T19" fmla="*/ 74 h 81"/>
                  <a:gd name="T20" fmla="*/ 8 w 149"/>
                  <a:gd name="T21"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81">
                    <a:moveTo>
                      <a:pt x="8" y="80"/>
                    </a:moveTo>
                    <a:cubicBezTo>
                      <a:pt x="9" y="80"/>
                      <a:pt x="10" y="80"/>
                      <a:pt x="12" y="80"/>
                    </a:cubicBezTo>
                    <a:cubicBezTo>
                      <a:pt x="38" y="74"/>
                      <a:pt x="63" y="76"/>
                      <a:pt x="88" y="63"/>
                    </a:cubicBezTo>
                    <a:cubicBezTo>
                      <a:pt x="100" y="56"/>
                      <a:pt x="110" y="48"/>
                      <a:pt x="120" y="39"/>
                    </a:cubicBezTo>
                    <a:cubicBezTo>
                      <a:pt x="129" y="31"/>
                      <a:pt x="140" y="23"/>
                      <a:pt x="147" y="12"/>
                    </a:cubicBezTo>
                    <a:cubicBezTo>
                      <a:pt x="148" y="12"/>
                      <a:pt x="148" y="12"/>
                      <a:pt x="148" y="12"/>
                    </a:cubicBezTo>
                    <a:cubicBezTo>
                      <a:pt x="149" y="12"/>
                      <a:pt x="149" y="11"/>
                      <a:pt x="148" y="10"/>
                    </a:cubicBezTo>
                    <a:cubicBezTo>
                      <a:pt x="116" y="4"/>
                      <a:pt x="82" y="0"/>
                      <a:pt x="51" y="15"/>
                    </a:cubicBezTo>
                    <a:cubicBezTo>
                      <a:pt x="39" y="21"/>
                      <a:pt x="29" y="30"/>
                      <a:pt x="21" y="39"/>
                    </a:cubicBezTo>
                    <a:cubicBezTo>
                      <a:pt x="13" y="48"/>
                      <a:pt x="2" y="62"/>
                      <a:pt x="0" y="74"/>
                    </a:cubicBezTo>
                    <a:cubicBezTo>
                      <a:pt x="0" y="78"/>
                      <a:pt x="4" y="81"/>
                      <a:pt x="8" y="8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181"/>
              <p:cNvSpPr/>
              <p:nvPr/>
            </p:nvSpPr>
            <p:spPr bwMode="auto">
              <a:xfrm>
                <a:off x="6356" y="6272"/>
                <a:ext cx="221" cy="230"/>
              </a:xfrm>
              <a:custGeom>
                <a:avLst/>
                <a:gdLst>
                  <a:gd name="T0" fmla="*/ 12 w 116"/>
                  <a:gd name="T1" fmla="*/ 3 h 121"/>
                  <a:gd name="T2" fmla="*/ 16 w 116"/>
                  <a:gd name="T3" fmla="*/ 4 h 121"/>
                  <a:gd name="T4" fmla="*/ 79 w 116"/>
                  <a:gd name="T5" fmla="*/ 50 h 121"/>
                  <a:gd name="T6" fmla="*/ 99 w 116"/>
                  <a:gd name="T7" fmla="*/ 83 h 121"/>
                  <a:gd name="T8" fmla="*/ 114 w 116"/>
                  <a:gd name="T9" fmla="*/ 119 h 121"/>
                  <a:gd name="T10" fmla="*/ 115 w 116"/>
                  <a:gd name="T11" fmla="*/ 119 h 121"/>
                  <a:gd name="T12" fmla="*/ 115 w 116"/>
                  <a:gd name="T13" fmla="*/ 121 h 121"/>
                  <a:gd name="T14" fmla="*/ 27 w 116"/>
                  <a:gd name="T15" fmla="*/ 79 h 121"/>
                  <a:gd name="T16" fmla="*/ 8 w 116"/>
                  <a:gd name="T17" fmla="*/ 45 h 121"/>
                  <a:gd name="T18" fmla="*/ 3 w 116"/>
                  <a:gd name="T19" fmla="*/ 5 h 121"/>
                  <a:gd name="T20" fmla="*/ 12 w 116"/>
                  <a:gd name="T21"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1">
                    <a:moveTo>
                      <a:pt x="12" y="3"/>
                    </a:moveTo>
                    <a:cubicBezTo>
                      <a:pt x="13" y="3"/>
                      <a:pt x="14" y="3"/>
                      <a:pt x="16" y="4"/>
                    </a:cubicBezTo>
                    <a:cubicBezTo>
                      <a:pt x="38" y="20"/>
                      <a:pt x="62" y="28"/>
                      <a:pt x="79" y="50"/>
                    </a:cubicBezTo>
                    <a:cubicBezTo>
                      <a:pt x="88" y="60"/>
                      <a:pt x="94" y="71"/>
                      <a:pt x="99" y="83"/>
                    </a:cubicBezTo>
                    <a:cubicBezTo>
                      <a:pt x="105" y="94"/>
                      <a:pt x="112" y="106"/>
                      <a:pt x="114" y="119"/>
                    </a:cubicBezTo>
                    <a:cubicBezTo>
                      <a:pt x="115" y="119"/>
                      <a:pt x="115" y="119"/>
                      <a:pt x="115" y="119"/>
                    </a:cubicBezTo>
                    <a:cubicBezTo>
                      <a:pt x="116" y="120"/>
                      <a:pt x="115" y="121"/>
                      <a:pt x="115" y="121"/>
                    </a:cubicBezTo>
                    <a:cubicBezTo>
                      <a:pt x="82" y="114"/>
                      <a:pt x="50" y="104"/>
                      <a:pt x="27" y="79"/>
                    </a:cubicBezTo>
                    <a:cubicBezTo>
                      <a:pt x="18" y="69"/>
                      <a:pt x="12" y="57"/>
                      <a:pt x="8" y="45"/>
                    </a:cubicBezTo>
                    <a:cubicBezTo>
                      <a:pt x="4" y="33"/>
                      <a:pt x="0" y="17"/>
                      <a:pt x="3" y="5"/>
                    </a:cubicBezTo>
                    <a:cubicBezTo>
                      <a:pt x="4" y="0"/>
                      <a:pt x="9" y="0"/>
                      <a:pt x="12"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182"/>
              <p:cNvSpPr/>
              <p:nvPr/>
            </p:nvSpPr>
            <p:spPr bwMode="auto">
              <a:xfrm>
                <a:off x="955" y="6247"/>
                <a:ext cx="2716" cy="760"/>
              </a:xfrm>
              <a:custGeom>
                <a:avLst/>
                <a:gdLst>
                  <a:gd name="T0" fmla="*/ 4 w 1426"/>
                  <a:gd name="T1" fmla="*/ 24 h 399"/>
                  <a:gd name="T2" fmla="*/ 177 w 1426"/>
                  <a:gd name="T3" fmla="*/ 5 h 399"/>
                  <a:gd name="T4" fmla="*/ 350 w 1426"/>
                  <a:gd name="T5" fmla="*/ 3 h 399"/>
                  <a:gd name="T6" fmla="*/ 694 w 1426"/>
                  <a:gd name="T7" fmla="*/ 50 h 399"/>
                  <a:gd name="T8" fmla="*/ 1039 w 1426"/>
                  <a:gd name="T9" fmla="*/ 172 h 399"/>
                  <a:gd name="T10" fmla="*/ 1208 w 1426"/>
                  <a:gd name="T11" fmla="*/ 248 h 399"/>
                  <a:gd name="T12" fmla="*/ 1356 w 1426"/>
                  <a:gd name="T13" fmla="*/ 331 h 399"/>
                  <a:gd name="T14" fmla="*/ 1400 w 1426"/>
                  <a:gd name="T15" fmla="*/ 359 h 399"/>
                  <a:gd name="T16" fmla="*/ 1425 w 1426"/>
                  <a:gd name="T17" fmla="*/ 382 h 399"/>
                  <a:gd name="T18" fmla="*/ 1418 w 1426"/>
                  <a:gd name="T19" fmla="*/ 395 h 399"/>
                  <a:gd name="T20" fmla="*/ 1418 w 1426"/>
                  <a:gd name="T21" fmla="*/ 395 h 399"/>
                  <a:gd name="T22" fmla="*/ 1402 w 1426"/>
                  <a:gd name="T23" fmla="*/ 388 h 399"/>
                  <a:gd name="T24" fmla="*/ 1395 w 1426"/>
                  <a:gd name="T25" fmla="*/ 386 h 399"/>
                  <a:gd name="T26" fmla="*/ 1376 w 1426"/>
                  <a:gd name="T27" fmla="*/ 373 h 399"/>
                  <a:gd name="T28" fmla="*/ 1338 w 1426"/>
                  <a:gd name="T29" fmla="*/ 350 h 399"/>
                  <a:gd name="T30" fmla="*/ 1173 w 1426"/>
                  <a:gd name="T31" fmla="*/ 259 h 399"/>
                  <a:gd name="T32" fmla="*/ 830 w 1426"/>
                  <a:gd name="T33" fmla="*/ 115 h 399"/>
                  <a:gd name="T34" fmla="*/ 125 w 1426"/>
                  <a:gd name="T35" fmla="*/ 27 h 399"/>
                  <a:gd name="T36" fmla="*/ 5 w 1426"/>
                  <a:gd name="T37" fmla="*/ 31 h 399"/>
                  <a:gd name="T38" fmla="*/ 4 w 1426"/>
                  <a:gd name="T39" fmla="*/ 2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26" h="399">
                    <a:moveTo>
                      <a:pt x="4" y="24"/>
                    </a:moveTo>
                    <a:cubicBezTo>
                      <a:pt x="62" y="18"/>
                      <a:pt x="120" y="11"/>
                      <a:pt x="177" y="5"/>
                    </a:cubicBezTo>
                    <a:cubicBezTo>
                      <a:pt x="235" y="0"/>
                      <a:pt x="292" y="1"/>
                      <a:pt x="350" y="3"/>
                    </a:cubicBezTo>
                    <a:cubicBezTo>
                      <a:pt x="466" y="9"/>
                      <a:pt x="581" y="23"/>
                      <a:pt x="694" y="50"/>
                    </a:cubicBezTo>
                    <a:cubicBezTo>
                      <a:pt x="813" y="78"/>
                      <a:pt x="927" y="123"/>
                      <a:pt x="1039" y="172"/>
                    </a:cubicBezTo>
                    <a:cubicBezTo>
                      <a:pt x="1095" y="197"/>
                      <a:pt x="1151" y="222"/>
                      <a:pt x="1208" y="248"/>
                    </a:cubicBezTo>
                    <a:cubicBezTo>
                      <a:pt x="1259" y="271"/>
                      <a:pt x="1308" y="301"/>
                      <a:pt x="1356" y="331"/>
                    </a:cubicBezTo>
                    <a:cubicBezTo>
                      <a:pt x="1370" y="341"/>
                      <a:pt x="1385" y="350"/>
                      <a:pt x="1400" y="359"/>
                    </a:cubicBezTo>
                    <a:cubicBezTo>
                      <a:pt x="1408" y="365"/>
                      <a:pt x="1422" y="372"/>
                      <a:pt x="1425" y="382"/>
                    </a:cubicBezTo>
                    <a:cubicBezTo>
                      <a:pt x="1426" y="388"/>
                      <a:pt x="1423" y="393"/>
                      <a:pt x="1418" y="395"/>
                    </a:cubicBezTo>
                    <a:cubicBezTo>
                      <a:pt x="1418" y="395"/>
                      <a:pt x="1418" y="395"/>
                      <a:pt x="1418" y="395"/>
                    </a:cubicBezTo>
                    <a:cubicBezTo>
                      <a:pt x="1410" y="399"/>
                      <a:pt x="1404" y="394"/>
                      <a:pt x="1402" y="388"/>
                    </a:cubicBezTo>
                    <a:cubicBezTo>
                      <a:pt x="1403" y="395"/>
                      <a:pt x="1400" y="389"/>
                      <a:pt x="1395" y="386"/>
                    </a:cubicBezTo>
                    <a:cubicBezTo>
                      <a:pt x="1388" y="381"/>
                      <a:pt x="1382" y="377"/>
                      <a:pt x="1376" y="373"/>
                    </a:cubicBezTo>
                    <a:cubicBezTo>
                      <a:pt x="1363" y="365"/>
                      <a:pt x="1351" y="358"/>
                      <a:pt x="1338" y="350"/>
                    </a:cubicBezTo>
                    <a:cubicBezTo>
                      <a:pt x="1285" y="316"/>
                      <a:pt x="1230" y="285"/>
                      <a:pt x="1173" y="259"/>
                    </a:cubicBezTo>
                    <a:cubicBezTo>
                      <a:pt x="1060" y="208"/>
                      <a:pt x="947" y="156"/>
                      <a:pt x="830" y="115"/>
                    </a:cubicBezTo>
                    <a:cubicBezTo>
                      <a:pt x="606" y="37"/>
                      <a:pt x="361" y="11"/>
                      <a:pt x="125" y="27"/>
                    </a:cubicBezTo>
                    <a:cubicBezTo>
                      <a:pt x="85" y="30"/>
                      <a:pt x="45" y="32"/>
                      <a:pt x="5" y="31"/>
                    </a:cubicBezTo>
                    <a:cubicBezTo>
                      <a:pt x="0" y="31"/>
                      <a:pt x="0" y="24"/>
                      <a:pt x="4" y="2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183"/>
              <p:cNvSpPr/>
              <p:nvPr/>
            </p:nvSpPr>
            <p:spPr bwMode="auto">
              <a:xfrm>
                <a:off x="2972" y="6222"/>
                <a:ext cx="209" cy="475"/>
              </a:xfrm>
              <a:custGeom>
                <a:avLst/>
                <a:gdLst>
                  <a:gd name="T0" fmla="*/ 74 w 110"/>
                  <a:gd name="T1" fmla="*/ 241 h 249"/>
                  <a:gd name="T2" fmla="*/ 69 w 110"/>
                  <a:gd name="T3" fmla="*/ 236 h 249"/>
                  <a:gd name="T4" fmla="*/ 8 w 110"/>
                  <a:gd name="T5" fmla="*/ 128 h 249"/>
                  <a:gd name="T6" fmla="*/ 2 w 110"/>
                  <a:gd name="T7" fmla="*/ 66 h 249"/>
                  <a:gd name="T8" fmla="*/ 5 w 110"/>
                  <a:gd name="T9" fmla="*/ 5 h 249"/>
                  <a:gd name="T10" fmla="*/ 3 w 110"/>
                  <a:gd name="T11" fmla="*/ 3 h 249"/>
                  <a:gd name="T12" fmla="*/ 6 w 110"/>
                  <a:gd name="T13" fmla="*/ 1 h 249"/>
                  <a:gd name="T14" fmla="*/ 103 w 110"/>
                  <a:gd name="T15" fmla="*/ 121 h 249"/>
                  <a:gd name="T16" fmla="*/ 108 w 110"/>
                  <a:gd name="T17" fmla="*/ 183 h 249"/>
                  <a:gd name="T18" fmla="*/ 89 w 110"/>
                  <a:gd name="T19" fmla="*/ 244 h 249"/>
                  <a:gd name="T20" fmla="*/ 74 w 110"/>
                  <a:gd name="T21" fmla="*/ 24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249">
                    <a:moveTo>
                      <a:pt x="74" y="241"/>
                    </a:moveTo>
                    <a:cubicBezTo>
                      <a:pt x="72" y="240"/>
                      <a:pt x="71" y="239"/>
                      <a:pt x="69" y="236"/>
                    </a:cubicBezTo>
                    <a:cubicBezTo>
                      <a:pt x="49" y="198"/>
                      <a:pt x="19" y="171"/>
                      <a:pt x="8" y="128"/>
                    </a:cubicBezTo>
                    <a:cubicBezTo>
                      <a:pt x="3" y="108"/>
                      <a:pt x="3" y="87"/>
                      <a:pt x="2" y="66"/>
                    </a:cubicBezTo>
                    <a:cubicBezTo>
                      <a:pt x="1" y="46"/>
                      <a:pt x="0" y="24"/>
                      <a:pt x="5" y="5"/>
                    </a:cubicBezTo>
                    <a:cubicBezTo>
                      <a:pt x="4" y="4"/>
                      <a:pt x="4" y="4"/>
                      <a:pt x="3" y="3"/>
                    </a:cubicBezTo>
                    <a:cubicBezTo>
                      <a:pt x="3" y="1"/>
                      <a:pt x="5" y="0"/>
                      <a:pt x="6" y="1"/>
                    </a:cubicBezTo>
                    <a:cubicBezTo>
                      <a:pt x="48" y="33"/>
                      <a:pt x="88" y="69"/>
                      <a:pt x="103" y="121"/>
                    </a:cubicBezTo>
                    <a:cubicBezTo>
                      <a:pt x="109" y="141"/>
                      <a:pt x="110" y="162"/>
                      <a:pt x="108" y="183"/>
                    </a:cubicBezTo>
                    <a:cubicBezTo>
                      <a:pt x="106" y="202"/>
                      <a:pt x="101" y="229"/>
                      <a:pt x="89" y="244"/>
                    </a:cubicBezTo>
                    <a:cubicBezTo>
                      <a:pt x="84" y="249"/>
                      <a:pt x="76" y="247"/>
                      <a:pt x="74" y="24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184"/>
              <p:cNvSpPr/>
              <p:nvPr/>
            </p:nvSpPr>
            <p:spPr bwMode="auto">
              <a:xfrm>
                <a:off x="2741" y="6674"/>
                <a:ext cx="400" cy="308"/>
              </a:xfrm>
              <a:custGeom>
                <a:avLst/>
                <a:gdLst>
                  <a:gd name="T0" fmla="*/ 195 w 210"/>
                  <a:gd name="T1" fmla="*/ 4 h 162"/>
                  <a:gd name="T2" fmla="*/ 189 w 210"/>
                  <a:gd name="T3" fmla="*/ 5 h 162"/>
                  <a:gd name="T4" fmla="*/ 77 w 210"/>
                  <a:gd name="T5" fmla="*/ 60 h 162"/>
                  <a:gd name="T6" fmla="*/ 36 w 210"/>
                  <a:gd name="T7" fmla="*/ 107 h 162"/>
                  <a:gd name="T8" fmla="*/ 4 w 210"/>
                  <a:gd name="T9" fmla="*/ 159 h 162"/>
                  <a:gd name="T10" fmla="*/ 2 w 210"/>
                  <a:gd name="T11" fmla="*/ 160 h 162"/>
                  <a:gd name="T12" fmla="*/ 3 w 210"/>
                  <a:gd name="T13" fmla="*/ 162 h 162"/>
                  <a:gd name="T14" fmla="*/ 151 w 210"/>
                  <a:gd name="T15" fmla="*/ 119 h 162"/>
                  <a:gd name="T16" fmla="*/ 190 w 210"/>
                  <a:gd name="T17" fmla="*/ 71 h 162"/>
                  <a:gd name="T18" fmla="*/ 209 w 210"/>
                  <a:gd name="T19" fmla="*/ 10 h 162"/>
                  <a:gd name="T20" fmla="*/ 195 w 210"/>
                  <a:gd name="T21" fmla="*/ 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162">
                    <a:moveTo>
                      <a:pt x="195" y="4"/>
                    </a:moveTo>
                    <a:cubicBezTo>
                      <a:pt x="193" y="3"/>
                      <a:pt x="191" y="4"/>
                      <a:pt x="189" y="5"/>
                    </a:cubicBezTo>
                    <a:cubicBezTo>
                      <a:pt x="150" y="24"/>
                      <a:pt x="110" y="30"/>
                      <a:pt x="77" y="60"/>
                    </a:cubicBezTo>
                    <a:cubicBezTo>
                      <a:pt x="61" y="73"/>
                      <a:pt x="49" y="90"/>
                      <a:pt x="36" y="107"/>
                    </a:cubicBezTo>
                    <a:cubicBezTo>
                      <a:pt x="25" y="123"/>
                      <a:pt x="11" y="140"/>
                      <a:pt x="4" y="159"/>
                    </a:cubicBezTo>
                    <a:cubicBezTo>
                      <a:pt x="3" y="159"/>
                      <a:pt x="3" y="159"/>
                      <a:pt x="2" y="160"/>
                    </a:cubicBezTo>
                    <a:cubicBezTo>
                      <a:pt x="0" y="160"/>
                      <a:pt x="1" y="162"/>
                      <a:pt x="3" y="162"/>
                    </a:cubicBezTo>
                    <a:cubicBezTo>
                      <a:pt x="56" y="160"/>
                      <a:pt x="109" y="153"/>
                      <a:pt x="151" y="119"/>
                    </a:cubicBezTo>
                    <a:cubicBezTo>
                      <a:pt x="167" y="106"/>
                      <a:pt x="180" y="89"/>
                      <a:pt x="190" y="71"/>
                    </a:cubicBezTo>
                    <a:cubicBezTo>
                      <a:pt x="199" y="54"/>
                      <a:pt x="210" y="29"/>
                      <a:pt x="209" y="10"/>
                    </a:cubicBezTo>
                    <a:cubicBezTo>
                      <a:pt x="208" y="3"/>
                      <a:pt x="200" y="0"/>
                      <a:pt x="195"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185"/>
              <p:cNvSpPr/>
              <p:nvPr/>
            </p:nvSpPr>
            <p:spPr bwMode="auto">
              <a:xfrm>
                <a:off x="2654" y="6116"/>
                <a:ext cx="228" cy="461"/>
              </a:xfrm>
              <a:custGeom>
                <a:avLst/>
                <a:gdLst>
                  <a:gd name="T0" fmla="*/ 91 w 120"/>
                  <a:gd name="T1" fmla="*/ 235 h 242"/>
                  <a:gd name="T2" fmla="*/ 85 w 120"/>
                  <a:gd name="T3" fmla="*/ 231 h 242"/>
                  <a:gd name="T4" fmla="*/ 16 w 120"/>
                  <a:gd name="T5" fmla="*/ 127 h 242"/>
                  <a:gd name="T6" fmla="*/ 5 w 120"/>
                  <a:gd name="T7" fmla="*/ 66 h 242"/>
                  <a:gd name="T8" fmla="*/ 3 w 120"/>
                  <a:gd name="T9" fmla="*/ 5 h 242"/>
                  <a:gd name="T10" fmla="*/ 2 w 120"/>
                  <a:gd name="T11" fmla="*/ 3 h 242"/>
                  <a:gd name="T12" fmla="*/ 4 w 120"/>
                  <a:gd name="T13" fmla="*/ 1 h 242"/>
                  <a:gd name="T14" fmla="*/ 111 w 120"/>
                  <a:gd name="T15" fmla="*/ 113 h 242"/>
                  <a:gd name="T16" fmla="*/ 120 w 120"/>
                  <a:gd name="T17" fmla="*/ 175 h 242"/>
                  <a:gd name="T18" fmla="*/ 105 w 120"/>
                  <a:gd name="T19" fmla="*/ 237 h 242"/>
                  <a:gd name="T20" fmla="*/ 91 w 120"/>
                  <a:gd name="T21" fmla="*/ 23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242">
                    <a:moveTo>
                      <a:pt x="91" y="235"/>
                    </a:moveTo>
                    <a:cubicBezTo>
                      <a:pt x="89" y="234"/>
                      <a:pt x="87" y="233"/>
                      <a:pt x="85" y="231"/>
                    </a:cubicBezTo>
                    <a:cubicBezTo>
                      <a:pt x="62" y="195"/>
                      <a:pt x="30" y="170"/>
                      <a:pt x="16" y="127"/>
                    </a:cubicBezTo>
                    <a:cubicBezTo>
                      <a:pt x="10" y="107"/>
                      <a:pt x="8" y="87"/>
                      <a:pt x="5" y="66"/>
                    </a:cubicBezTo>
                    <a:cubicBezTo>
                      <a:pt x="3" y="46"/>
                      <a:pt x="0" y="24"/>
                      <a:pt x="3" y="5"/>
                    </a:cubicBezTo>
                    <a:cubicBezTo>
                      <a:pt x="3" y="4"/>
                      <a:pt x="3" y="4"/>
                      <a:pt x="2" y="3"/>
                    </a:cubicBezTo>
                    <a:cubicBezTo>
                      <a:pt x="1" y="2"/>
                      <a:pt x="3" y="0"/>
                      <a:pt x="4" y="1"/>
                    </a:cubicBezTo>
                    <a:cubicBezTo>
                      <a:pt x="49" y="30"/>
                      <a:pt x="91" y="62"/>
                      <a:pt x="111" y="113"/>
                    </a:cubicBezTo>
                    <a:cubicBezTo>
                      <a:pt x="118" y="133"/>
                      <a:pt x="120" y="154"/>
                      <a:pt x="120" y="175"/>
                    </a:cubicBezTo>
                    <a:cubicBezTo>
                      <a:pt x="119" y="194"/>
                      <a:pt x="116" y="221"/>
                      <a:pt x="105" y="237"/>
                    </a:cubicBezTo>
                    <a:cubicBezTo>
                      <a:pt x="101" y="242"/>
                      <a:pt x="93" y="241"/>
                      <a:pt x="91" y="23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186"/>
              <p:cNvSpPr/>
              <p:nvPr/>
            </p:nvSpPr>
            <p:spPr bwMode="auto">
              <a:xfrm>
                <a:off x="2463" y="6535"/>
                <a:ext cx="398" cy="312"/>
              </a:xfrm>
              <a:custGeom>
                <a:avLst/>
                <a:gdLst>
                  <a:gd name="T0" fmla="*/ 194 w 209"/>
                  <a:gd name="T1" fmla="*/ 3 h 164"/>
                  <a:gd name="T2" fmla="*/ 187 w 209"/>
                  <a:gd name="T3" fmla="*/ 5 h 164"/>
                  <a:gd name="T4" fmla="*/ 76 w 209"/>
                  <a:gd name="T5" fmla="*/ 60 h 164"/>
                  <a:gd name="T6" fmla="*/ 36 w 209"/>
                  <a:gd name="T7" fmla="*/ 108 h 164"/>
                  <a:gd name="T8" fmla="*/ 4 w 209"/>
                  <a:gd name="T9" fmla="*/ 160 h 164"/>
                  <a:gd name="T10" fmla="*/ 1 w 209"/>
                  <a:gd name="T11" fmla="*/ 161 h 164"/>
                  <a:gd name="T12" fmla="*/ 2 w 209"/>
                  <a:gd name="T13" fmla="*/ 164 h 164"/>
                  <a:gd name="T14" fmla="*/ 150 w 209"/>
                  <a:gd name="T15" fmla="*/ 119 h 164"/>
                  <a:gd name="T16" fmla="*/ 189 w 209"/>
                  <a:gd name="T17" fmla="*/ 71 h 164"/>
                  <a:gd name="T18" fmla="*/ 207 w 209"/>
                  <a:gd name="T19" fmla="*/ 9 h 164"/>
                  <a:gd name="T20" fmla="*/ 194 w 209"/>
                  <a:gd name="T21"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64">
                    <a:moveTo>
                      <a:pt x="194" y="3"/>
                    </a:moveTo>
                    <a:cubicBezTo>
                      <a:pt x="192" y="3"/>
                      <a:pt x="189" y="3"/>
                      <a:pt x="187" y="5"/>
                    </a:cubicBezTo>
                    <a:cubicBezTo>
                      <a:pt x="149" y="24"/>
                      <a:pt x="109" y="30"/>
                      <a:pt x="76" y="60"/>
                    </a:cubicBezTo>
                    <a:cubicBezTo>
                      <a:pt x="60" y="74"/>
                      <a:pt x="48" y="91"/>
                      <a:pt x="36" y="108"/>
                    </a:cubicBezTo>
                    <a:cubicBezTo>
                      <a:pt x="24" y="124"/>
                      <a:pt x="11" y="141"/>
                      <a:pt x="4" y="160"/>
                    </a:cubicBezTo>
                    <a:cubicBezTo>
                      <a:pt x="3" y="160"/>
                      <a:pt x="2" y="160"/>
                      <a:pt x="1" y="161"/>
                    </a:cubicBezTo>
                    <a:cubicBezTo>
                      <a:pt x="0" y="162"/>
                      <a:pt x="1" y="164"/>
                      <a:pt x="2" y="164"/>
                    </a:cubicBezTo>
                    <a:cubicBezTo>
                      <a:pt x="55" y="161"/>
                      <a:pt x="108" y="154"/>
                      <a:pt x="150" y="119"/>
                    </a:cubicBezTo>
                    <a:cubicBezTo>
                      <a:pt x="167" y="106"/>
                      <a:pt x="179" y="89"/>
                      <a:pt x="189" y="71"/>
                    </a:cubicBezTo>
                    <a:cubicBezTo>
                      <a:pt x="198" y="54"/>
                      <a:pt x="209" y="29"/>
                      <a:pt x="207" y="9"/>
                    </a:cubicBezTo>
                    <a:cubicBezTo>
                      <a:pt x="206" y="2"/>
                      <a:pt x="198" y="0"/>
                      <a:pt x="194"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187"/>
              <p:cNvSpPr/>
              <p:nvPr/>
            </p:nvSpPr>
            <p:spPr bwMode="auto">
              <a:xfrm>
                <a:off x="2280" y="6007"/>
                <a:ext cx="273" cy="432"/>
              </a:xfrm>
              <a:custGeom>
                <a:avLst/>
                <a:gdLst>
                  <a:gd name="T0" fmla="*/ 119 w 143"/>
                  <a:gd name="T1" fmla="*/ 221 h 227"/>
                  <a:gd name="T2" fmla="*/ 114 w 143"/>
                  <a:gd name="T3" fmla="*/ 218 h 227"/>
                  <a:gd name="T4" fmla="*/ 31 w 143"/>
                  <a:gd name="T5" fmla="*/ 124 h 227"/>
                  <a:gd name="T6" fmla="*/ 12 w 143"/>
                  <a:gd name="T7" fmla="*/ 65 h 227"/>
                  <a:gd name="T8" fmla="*/ 2 w 143"/>
                  <a:gd name="T9" fmla="*/ 5 h 227"/>
                  <a:gd name="T10" fmla="*/ 1 w 143"/>
                  <a:gd name="T11" fmla="*/ 3 h 227"/>
                  <a:gd name="T12" fmla="*/ 3 w 143"/>
                  <a:gd name="T13" fmla="*/ 1 h 227"/>
                  <a:gd name="T14" fmla="*/ 123 w 143"/>
                  <a:gd name="T15" fmla="*/ 98 h 227"/>
                  <a:gd name="T16" fmla="*/ 140 w 143"/>
                  <a:gd name="T17" fmla="*/ 157 h 227"/>
                  <a:gd name="T18" fmla="*/ 134 w 143"/>
                  <a:gd name="T19" fmla="*/ 221 h 227"/>
                  <a:gd name="T20" fmla="*/ 119 w 143"/>
                  <a:gd name="T21"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27">
                    <a:moveTo>
                      <a:pt x="119" y="221"/>
                    </a:moveTo>
                    <a:cubicBezTo>
                      <a:pt x="117" y="221"/>
                      <a:pt x="115" y="220"/>
                      <a:pt x="114" y="218"/>
                    </a:cubicBezTo>
                    <a:cubicBezTo>
                      <a:pt x="85" y="185"/>
                      <a:pt x="51" y="164"/>
                      <a:pt x="31" y="124"/>
                    </a:cubicBezTo>
                    <a:cubicBezTo>
                      <a:pt x="22" y="105"/>
                      <a:pt x="17" y="85"/>
                      <a:pt x="12" y="65"/>
                    </a:cubicBezTo>
                    <a:cubicBezTo>
                      <a:pt x="8" y="46"/>
                      <a:pt x="2" y="24"/>
                      <a:pt x="2" y="5"/>
                    </a:cubicBezTo>
                    <a:cubicBezTo>
                      <a:pt x="2" y="4"/>
                      <a:pt x="1" y="3"/>
                      <a:pt x="1" y="3"/>
                    </a:cubicBezTo>
                    <a:cubicBezTo>
                      <a:pt x="0" y="2"/>
                      <a:pt x="1" y="0"/>
                      <a:pt x="3" y="1"/>
                    </a:cubicBezTo>
                    <a:cubicBezTo>
                      <a:pt x="51" y="23"/>
                      <a:pt x="97" y="50"/>
                      <a:pt x="123" y="98"/>
                    </a:cubicBezTo>
                    <a:cubicBezTo>
                      <a:pt x="133" y="116"/>
                      <a:pt x="138" y="137"/>
                      <a:pt x="140" y="157"/>
                    </a:cubicBezTo>
                    <a:cubicBezTo>
                      <a:pt x="142" y="176"/>
                      <a:pt x="143" y="204"/>
                      <a:pt x="134" y="221"/>
                    </a:cubicBezTo>
                    <a:cubicBezTo>
                      <a:pt x="130" y="227"/>
                      <a:pt x="122" y="227"/>
                      <a:pt x="119" y="22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188"/>
              <p:cNvSpPr/>
              <p:nvPr/>
            </p:nvSpPr>
            <p:spPr bwMode="auto">
              <a:xfrm>
                <a:off x="2115" y="6432"/>
                <a:ext cx="415" cy="286"/>
              </a:xfrm>
              <a:custGeom>
                <a:avLst/>
                <a:gdLst>
                  <a:gd name="T0" fmla="*/ 205 w 218"/>
                  <a:gd name="T1" fmla="*/ 3 h 150"/>
                  <a:gd name="T2" fmla="*/ 199 w 218"/>
                  <a:gd name="T3" fmla="*/ 4 h 150"/>
                  <a:gd name="T4" fmla="*/ 83 w 218"/>
                  <a:gd name="T5" fmla="*/ 51 h 150"/>
                  <a:gd name="T6" fmla="*/ 40 w 218"/>
                  <a:gd name="T7" fmla="*/ 95 h 150"/>
                  <a:gd name="T8" fmla="*/ 4 w 218"/>
                  <a:gd name="T9" fmla="*/ 144 h 150"/>
                  <a:gd name="T10" fmla="*/ 1 w 218"/>
                  <a:gd name="T11" fmla="*/ 145 h 150"/>
                  <a:gd name="T12" fmla="*/ 2 w 218"/>
                  <a:gd name="T13" fmla="*/ 148 h 150"/>
                  <a:gd name="T14" fmla="*/ 153 w 218"/>
                  <a:gd name="T15" fmla="*/ 115 h 150"/>
                  <a:gd name="T16" fmla="*/ 195 w 218"/>
                  <a:gd name="T17" fmla="*/ 69 h 150"/>
                  <a:gd name="T18" fmla="*/ 218 w 218"/>
                  <a:gd name="T19" fmla="*/ 10 h 150"/>
                  <a:gd name="T20" fmla="*/ 205 w 218"/>
                  <a:gd name="T21" fmla="*/ 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50">
                    <a:moveTo>
                      <a:pt x="205" y="3"/>
                    </a:moveTo>
                    <a:cubicBezTo>
                      <a:pt x="203" y="3"/>
                      <a:pt x="201" y="3"/>
                      <a:pt x="199" y="4"/>
                    </a:cubicBezTo>
                    <a:cubicBezTo>
                      <a:pt x="159" y="20"/>
                      <a:pt x="118" y="23"/>
                      <a:pt x="83" y="51"/>
                    </a:cubicBezTo>
                    <a:cubicBezTo>
                      <a:pt x="67" y="63"/>
                      <a:pt x="53" y="79"/>
                      <a:pt x="40" y="95"/>
                    </a:cubicBezTo>
                    <a:cubicBezTo>
                      <a:pt x="27" y="110"/>
                      <a:pt x="12" y="126"/>
                      <a:pt x="4" y="144"/>
                    </a:cubicBezTo>
                    <a:cubicBezTo>
                      <a:pt x="3" y="145"/>
                      <a:pt x="2" y="145"/>
                      <a:pt x="1" y="145"/>
                    </a:cubicBezTo>
                    <a:cubicBezTo>
                      <a:pt x="0" y="146"/>
                      <a:pt x="1" y="148"/>
                      <a:pt x="2" y="148"/>
                    </a:cubicBezTo>
                    <a:cubicBezTo>
                      <a:pt x="55" y="150"/>
                      <a:pt x="109" y="146"/>
                      <a:pt x="153" y="115"/>
                    </a:cubicBezTo>
                    <a:cubicBezTo>
                      <a:pt x="170" y="103"/>
                      <a:pt x="184" y="87"/>
                      <a:pt x="195" y="69"/>
                    </a:cubicBezTo>
                    <a:cubicBezTo>
                      <a:pt x="205" y="53"/>
                      <a:pt x="218" y="29"/>
                      <a:pt x="218" y="10"/>
                    </a:cubicBezTo>
                    <a:cubicBezTo>
                      <a:pt x="218" y="3"/>
                      <a:pt x="210" y="0"/>
                      <a:pt x="205"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189"/>
              <p:cNvSpPr/>
              <p:nvPr/>
            </p:nvSpPr>
            <p:spPr bwMode="auto">
              <a:xfrm>
                <a:off x="1869" y="5939"/>
                <a:ext cx="314" cy="401"/>
              </a:xfrm>
              <a:custGeom>
                <a:avLst/>
                <a:gdLst>
                  <a:gd name="T0" fmla="*/ 144 w 165"/>
                  <a:gd name="T1" fmla="*/ 206 h 211"/>
                  <a:gd name="T2" fmla="*/ 138 w 165"/>
                  <a:gd name="T3" fmla="*/ 203 h 211"/>
                  <a:gd name="T4" fmla="*/ 45 w 165"/>
                  <a:gd name="T5" fmla="*/ 120 h 211"/>
                  <a:gd name="T6" fmla="*/ 20 w 165"/>
                  <a:gd name="T7" fmla="*/ 63 h 211"/>
                  <a:gd name="T8" fmla="*/ 3 w 165"/>
                  <a:gd name="T9" fmla="*/ 4 h 211"/>
                  <a:gd name="T10" fmla="*/ 1 w 165"/>
                  <a:gd name="T11" fmla="*/ 3 h 211"/>
                  <a:gd name="T12" fmla="*/ 3 w 165"/>
                  <a:gd name="T13" fmla="*/ 0 h 211"/>
                  <a:gd name="T14" fmla="*/ 133 w 165"/>
                  <a:gd name="T15" fmla="*/ 83 h 211"/>
                  <a:gd name="T16" fmla="*/ 157 w 165"/>
                  <a:gd name="T17" fmla="*/ 140 h 211"/>
                  <a:gd name="T18" fmla="*/ 158 w 165"/>
                  <a:gd name="T19" fmla="*/ 204 h 211"/>
                  <a:gd name="T20" fmla="*/ 144 w 165"/>
                  <a:gd name="T21"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211">
                    <a:moveTo>
                      <a:pt x="144" y="206"/>
                    </a:moveTo>
                    <a:cubicBezTo>
                      <a:pt x="142" y="206"/>
                      <a:pt x="140" y="205"/>
                      <a:pt x="138" y="203"/>
                    </a:cubicBezTo>
                    <a:cubicBezTo>
                      <a:pt x="106" y="174"/>
                      <a:pt x="69" y="157"/>
                      <a:pt x="45" y="120"/>
                    </a:cubicBezTo>
                    <a:cubicBezTo>
                      <a:pt x="34" y="102"/>
                      <a:pt x="27" y="82"/>
                      <a:pt x="20" y="63"/>
                    </a:cubicBezTo>
                    <a:cubicBezTo>
                      <a:pt x="13" y="44"/>
                      <a:pt x="5" y="24"/>
                      <a:pt x="3" y="4"/>
                    </a:cubicBezTo>
                    <a:cubicBezTo>
                      <a:pt x="2" y="4"/>
                      <a:pt x="2" y="3"/>
                      <a:pt x="1" y="3"/>
                    </a:cubicBezTo>
                    <a:cubicBezTo>
                      <a:pt x="0" y="2"/>
                      <a:pt x="1" y="0"/>
                      <a:pt x="3" y="0"/>
                    </a:cubicBezTo>
                    <a:cubicBezTo>
                      <a:pt x="53" y="17"/>
                      <a:pt x="102" y="38"/>
                      <a:pt x="133" y="83"/>
                    </a:cubicBezTo>
                    <a:cubicBezTo>
                      <a:pt x="145" y="100"/>
                      <a:pt x="153" y="120"/>
                      <a:pt x="157" y="140"/>
                    </a:cubicBezTo>
                    <a:cubicBezTo>
                      <a:pt x="161" y="159"/>
                      <a:pt x="165" y="186"/>
                      <a:pt x="158" y="204"/>
                    </a:cubicBezTo>
                    <a:cubicBezTo>
                      <a:pt x="156" y="211"/>
                      <a:pt x="148" y="211"/>
                      <a:pt x="144" y="20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190"/>
              <p:cNvSpPr/>
              <p:nvPr/>
            </p:nvSpPr>
            <p:spPr bwMode="auto">
              <a:xfrm>
                <a:off x="1818" y="6306"/>
                <a:ext cx="362" cy="358"/>
              </a:xfrm>
              <a:custGeom>
                <a:avLst/>
                <a:gdLst>
                  <a:gd name="T0" fmla="*/ 172 w 190"/>
                  <a:gd name="T1" fmla="*/ 4 h 188"/>
                  <a:gd name="T2" fmla="*/ 165 w 190"/>
                  <a:gd name="T3" fmla="*/ 6 h 188"/>
                  <a:gd name="T4" fmla="*/ 62 w 190"/>
                  <a:gd name="T5" fmla="*/ 76 h 188"/>
                  <a:gd name="T6" fmla="*/ 28 w 190"/>
                  <a:gd name="T7" fmla="*/ 128 h 188"/>
                  <a:gd name="T8" fmla="*/ 3 w 190"/>
                  <a:gd name="T9" fmla="*/ 184 h 188"/>
                  <a:gd name="T10" fmla="*/ 1 w 190"/>
                  <a:gd name="T11" fmla="*/ 185 h 188"/>
                  <a:gd name="T12" fmla="*/ 3 w 190"/>
                  <a:gd name="T13" fmla="*/ 188 h 188"/>
                  <a:gd name="T14" fmla="*/ 144 w 190"/>
                  <a:gd name="T15" fmla="*/ 124 h 188"/>
                  <a:gd name="T16" fmla="*/ 175 w 190"/>
                  <a:gd name="T17" fmla="*/ 71 h 188"/>
                  <a:gd name="T18" fmla="*/ 186 w 190"/>
                  <a:gd name="T19" fmla="*/ 8 h 188"/>
                  <a:gd name="T20" fmla="*/ 172 w 190"/>
                  <a:gd name="T21"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188">
                    <a:moveTo>
                      <a:pt x="172" y="4"/>
                    </a:moveTo>
                    <a:cubicBezTo>
                      <a:pt x="169" y="4"/>
                      <a:pt x="167" y="4"/>
                      <a:pt x="165" y="6"/>
                    </a:cubicBezTo>
                    <a:cubicBezTo>
                      <a:pt x="130" y="30"/>
                      <a:pt x="91" y="41"/>
                      <a:pt x="62" y="76"/>
                    </a:cubicBezTo>
                    <a:cubicBezTo>
                      <a:pt x="48" y="91"/>
                      <a:pt x="38" y="110"/>
                      <a:pt x="28" y="128"/>
                    </a:cubicBezTo>
                    <a:cubicBezTo>
                      <a:pt x="19" y="145"/>
                      <a:pt x="8" y="164"/>
                      <a:pt x="3" y="184"/>
                    </a:cubicBezTo>
                    <a:cubicBezTo>
                      <a:pt x="3" y="184"/>
                      <a:pt x="2" y="185"/>
                      <a:pt x="1" y="185"/>
                    </a:cubicBezTo>
                    <a:cubicBezTo>
                      <a:pt x="0" y="186"/>
                      <a:pt x="1" y="188"/>
                      <a:pt x="3" y="188"/>
                    </a:cubicBezTo>
                    <a:cubicBezTo>
                      <a:pt x="55" y="178"/>
                      <a:pt x="107" y="164"/>
                      <a:pt x="144" y="124"/>
                    </a:cubicBezTo>
                    <a:cubicBezTo>
                      <a:pt x="158" y="109"/>
                      <a:pt x="168" y="91"/>
                      <a:pt x="175" y="71"/>
                    </a:cubicBezTo>
                    <a:cubicBezTo>
                      <a:pt x="182" y="53"/>
                      <a:pt x="190" y="27"/>
                      <a:pt x="186" y="8"/>
                    </a:cubicBezTo>
                    <a:cubicBezTo>
                      <a:pt x="184" y="1"/>
                      <a:pt x="176" y="0"/>
                      <a:pt x="172"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191"/>
              <p:cNvSpPr/>
              <p:nvPr/>
            </p:nvSpPr>
            <p:spPr bwMode="auto">
              <a:xfrm>
                <a:off x="1481" y="5920"/>
                <a:ext cx="352" cy="367"/>
              </a:xfrm>
              <a:custGeom>
                <a:avLst/>
                <a:gdLst>
                  <a:gd name="T0" fmla="*/ 166 w 185"/>
                  <a:gd name="T1" fmla="*/ 189 h 193"/>
                  <a:gd name="T2" fmla="*/ 160 w 185"/>
                  <a:gd name="T3" fmla="*/ 187 h 193"/>
                  <a:gd name="T4" fmla="*/ 58 w 185"/>
                  <a:gd name="T5" fmla="*/ 114 h 193"/>
                  <a:gd name="T6" fmla="*/ 26 w 185"/>
                  <a:gd name="T7" fmla="*/ 61 h 193"/>
                  <a:gd name="T8" fmla="*/ 3 w 185"/>
                  <a:gd name="T9" fmla="*/ 4 h 193"/>
                  <a:gd name="T10" fmla="*/ 1 w 185"/>
                  <a:gd name="T11" fmla="*/ 3 h 193"/>
                  <a:gd name="T12" fmla="*/ 2 w 185"/>
                  <a:gd name="T13" fmla="*/ 0 h 193"/>
                  <a:gd name="T14" fmla="*/ 141 w 185"/>
                  <a:gd name="T15" fmla="*/ 68 h 193"/>
                  <a:gd name="T16" fmla="*/ 172 w 185"/>
                  <a:gd name="T17" fmla="*/ 122 h 193"/>
                  <a:gd name="T18" fmla="*/ 180 w 185"/>
                  <a:gd name="T19" fmla="*/ 185 h 193"/>
                  <a:gd name="T20" fmla="*/ 166 w 185"/>
                  <a:gd name="T21" fmla="*/ 18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5" h="193">
                    <a:moveTo>
                      <a:pt x="166" y="189"/>
                    </a:moveTo>
                    <a:cubicBezTo>
                      <a:pt x="164" y="189"/>
                      <a:pt x="162" y="188"/>
                      <a:pt x="160" y="187"/>
                    </a:cubicBezTo>
                    <a:cubicBezTo>
                      <a:pt x="125" y="161"/>
                      <a:pt x="86" y="149"/>
                      <a:pt x="58" y="114"/>
                    </a:cubicBezTo>
                    <a:cubicBezTo>
                      <a:pt x="45" y="98"/>
                      <a:pt x="36" y="79"/>
                      <a:pt x="26" y="61"/>
                    </a:cubicBezTo>
                    <a:cubicBezTo>
                      <a:pt x="17" y="43"/>
                      <a:pt x="7" y="24"/>
                      <a:pt x="3" y="4"/>
                    </a:cubicBezTo>
                    <a:cubicBezTo>
                      <a:pt x="2" y="4"/>
                      <a:pt x="1" y="4"/>
                      <a:pt x="1" y="3"/>
                    </a:cubicBezTo>
                    <a:cubicBezTo>
                      <a:pt x="0" y="2"/>
                      <a:pt x="1" y="0"/>
                      <a:pt x="2" y="0"/>
                    </a:cubicBezTo>
                    <a:cubicBezTo>
                      <a:pt x="54" y="11"/>
                      <a:pt x="105" y="27"/>
                      <a:pt x="141" y="68"/>
                    </a:cubicBezTo>
                    <a:cubicBezTo>
                      <a:pt x="155" y="84"/>
                      <a:pt x="165" y="102"/>
                      <a:pt x="172" y="122"/>
                    </a:cubicBezTo>
                    <a:cubicBezTo>
                      <a:pt x="178" y="140"/>
                      <a:pt x="185" y="166"/>
                      <a:pt x="180" y="185"/>
                    </a:cubicBezTo>
                    <a:cubicBezTo>
                      <a:pt x="178" y="192"/>
                      <a:pt x="170" y="193"/>
                      <a:pt x="166" y="18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192"/>
              <p:cNvSpPr/>
              <p:nvPr/>
            </p:nvSpPr>
            <p:spPr bwMode="auto">
              <a:xfrm>
                <a:off x="1462" y="6276"/>
                <a:ext cx="369" cy="350"/>
              </a:xfrm>
              <a:custGeom>
                <a:avLst/>
                <a:gdLst>
                  <a:gd name="T0" fmla="*/ 176 w 194"/>
                  <a:gd name="T1" fmla="*/ 4 h 184"/>
                  <a:gd name="T2" fmla="*/ 170 w 194"/>
                  <a:gd name="T3" fmla="*/ 6 h 184"/>
                  <a:gd name="T4" fmla="*/ 65 w 194"/>
                  <a:gd name="T5" fmla="*/ 73 h 184"/>
                  <a:gd name="T6" fmla="*/ 30 w 194"/>
                  <a:gd name="T7" fmla="*/ 125 h 184"/>
                  <a:gd name="T8" fmla="*/ 4 w 194"/>
                  <a:gd name="T9" fmla="*/ 180 h 184"/>
                  <a:gd name="T10" fmla="*/ 2 w 194"/>
                  <a:gd name="T11" fmla="*/ 181 h 184"/>
                  <a:gd name="T12" fmla="*/ 3 w 194"/>
                  <a:gd name="T13" fmla="*/ 184 h 184"/>
                  <a:gd name="T14" fmla="*/ 145 w 194"/>
                  <a:gd name="T15" fmla="*/ 124 h 184"/>
                  <a:gd name="T16" fmla="*/ 178 w 194"/>
                  <a:gd name="T17" fmla="*/ 71 h 184"/>
                  <a:gd name="T18" fmla="*/ 190 w 194"/>
                  <a:gd name="T19" fmla="*/ 9 h 184"/>
                  <a:gd name="T20" fmla="*/ 176 w 194"/>
                  <a:gd name="T21" fmla="*/ 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84">
                    <a:moveTo>
                      <a:pt x="176" y="4"/>
                    </a:moveTo>
                    <a:cubicBezTo>
                      <a:pt x="174" y="4"/>
                      <a:pt x="172" y="5"/>
                      <a:pt x="170" y="6"/>
                    </a:cubicBezTo>
                    <a:cubicBezTo>
                      <a:pt x="133" y="30"/>
                      <a:pt x="94" y="40"/>
                      <a:pt x="65" y="73"/>
                    </a:cubicBezTo>
                    <a:cubicBezTo>
                      <a:pt x="51" y="89"/>
                      <a:pt x="40" y="107"/>
                      <a:pt x="30" y="125"/>
                    </a:cubicBezTo>
                    <a:cubicBezTo>
                      <a:pt x="20" y="142"/>
                      <a:pt x="9" y="161"/>
                      <a:pt x="4" y="180"/>
                    </a:cubicBezTo>
                    <a:cubicBezTo>
                      <a:pt x="3" y="181"/>
                      <a:pt x="2" y="181"/>
                      <a:pt x="2" y="181"/>
                    </a:cubicBezTo>
                    <a:cubicBezTo>
                      <a:pt x="0" y="182"/>
                      <a:pt x="2" y="184"/>
                      <a:pt x="3" y="184"/>
                    </a:cubicBezTo>
                    <a:cubicBezTo>
                      <a:pt x="55" y="176"/>
                      <a:pt x="107" y="163"/>
                      <a:pt x="145" y="124"/>
                    </a:cubicBezTo>
                    <a:cubicBezTo>
                      <a:pt x="160" y="109"/>
                      <a:pt x="170" y="91"/>
                      <a:pt x="178" y="71"/>
                    </a:cubicBezTo>
                    <a:cubicBezTo>
                      <a:pt x="185" y="54"/>
                      <a:pt x="194" y="28"/>
                      <a:pt x="190" y="9"/>
                    </a:cubicBezTo>
                    <a:cubicBezTo>
                      <a:pt x="188" y="2"/>
                      <a:pt x="180" y="0"/>
                      <a:pt x="176"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193"/>
              <p:cNvSpPr/>
              <p:nvPr/>
            </p:nvSpPr>
            <p:spPr bwMode="auto">
              <a:xfrm>
                <a:off x="1140" y="6011"/>
                <a:ext cx="327" cy="265"/>
              </a:xfrm>
              <a:custGeom>
                <a:avLst/>
                <a:gdLst>
                  <a:gd name="T0" fmla="*/ 159 w 172"/>
                  <a:gd name="T1" fmla="*/ 135 h 139"/>
                  <a:gd name="T2" fmla="*/ 154 w 172"/>
                  <a:gd name="T3" fmla="*/ 135 h 139"/>
                  <a:gd name="T4" fmla="*/ 62 w 172"/>
                  <a:gd name="T5" fmla="*/ 87 h 139"/>
                  <a:gd name="T6" fmla="*/ 29 w 172"/>
                  <a:gd name="T7" fmla="*/ 47 h 139"/>
                  <a:gd name="T8" fmla="*/ 3 w 172"/>
                  <a:gd name="T9" fmla="*/ 3 h 139"/>
                  <a:gd name="T10" fmla="*/ 1 w 172"/>
                  <a:gd name="T11" fmla="*/ 2 h 139"/>
                  <a:gd name="T12" fmla="*/ 2 w 172"/>
                  <a:gd name="T13" fmla="*/ 0 h 139"/>
                  <a:gd name="T14" fmla="*/ 125 w 172"/>
                  <a:gd name="T15" fmla="*/ 39 h 139"/>
                  <a:gd name="T16" fmla="*/ 156 w 172"/>
                  <a:gd name="T17" fmla="*/ 80 h 139"/>
                  <a:gd name="T18" fmla="*/ 171 w 172"/>
                  <a:gd name="T19" fmla="*/ 131 h 139"/>
                  <a:gd name="T20" fmla="*/ 159 w 172"/>
                  <a:gd name="T21" fmla="*/ 13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139">
                    <a:moveTo>
                      <a:pt x="159" y="135"/>
                    </a:moveTo>
                    <a:cubicBezTo>
                      <a:pt x="158" y="136"/>
                      <a:pt x="156" y="135"/>
                      <a:pt x="154" y="135"/>
                    </a:cubicBezTo>
                    <a:cubicBezTo>
                      <a:pt x="122" y="118"/>
                      <a:pt x="89" y="112"/>
                      <a:pt x="62" y="87"/>
                    </a:cubicBezTo>
                    <a:cubicBezTo>
                      <a:pt x="49" y="75"/>
                      <a:pt x="39" y="61"/>
                      <a:pt x="29" y="47"/>
                    </a:cubicBezTo>
                    <a:cubicBezTo>
                      <a:pt x="19" y="33"/>
                      <a:pt x="8" y="19"/>
                      <a:pt x="3" y="3"/>
                    </a:cubicBezTo>
                    <a:cubicBezTo>
                      <a:pt x="2" y="3"/>
                      <a:pt x="2" y="2"/>
                      <a:pt x="1" y="2"/>
                    </a:cubicBezTo>
                    <a:cubicBezTo>
                      <a:pt x="0" y="2"/>
                      <a:pt x="1" y="0"/>
                      <a:pt x="2" y="0"/>
                    </a:cubicBezTo>
                    <a:cubicBezTo>
                      <a:pt x="46" y="3"/>
                      <a:pt x="90" y="9"/>
                      <a:pt x="125" y="39"/>
                    </a:cubicBezTo>
                    <a:cubicBezTo>
                      <a:pt x="138" y="50"/>
                      <a:pt x="148" y="64"/>
                      <a:pt x="156" y="80"/>
                    </a:cubicBezTo>
                    <a:cubicBezTo>
                      <a:pt x="163" y="94"/>
                      <a:pt x="172" y="115"/>
                      <a:pt x="171" y="131"/>
                    </a:cubicBezTo>
                    <a:cubicBezTo>
                      <a:pt x="170" y="137"/>
                      <a:pt x="163" y="139"/>
                      <a:pt x="159" y="135"/>
                    </a:cubicBezTo>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194"/>
              <p:cNvSpPr/>
              <p:nvPr/>
            </p:nvSpPr>
            <p:spPr bwMode="auto">
              <a:xfrm>
                <a:off x="1193" y="6241"/>
                <a:ext cx="280" cy="322"/>
              </a:xfrm>
              <a:custGeom>
                <a:avLst/>
                <a:gdLst>
                  <a:gd name="T0" fmla="*/ 130 w 147"/>
                  <a:gd name="T1" fmla="*/ 4 h 169"/>
                  <a:gd name="T2" fmla="*/ 125 w 147"/>
                  <a:gd name="T3" fmla="*/ 6 h 169"/>
                  <a:gd name="T4" fmla="*/ 44 w 147"/>
                  <a:gd name="T5" fmla="*/ 71 h 169"/>
                  <a:gd name="T6" fmla="*/ 20 w 147"/>
                  <a:gd name="T7" fmla="*/ 117 h 169"/>
                  <a:gd name="T8" fmla="*/ 3 w 147"/>
                  <a:gd name="T9" fmla="*/ 165 h 169"/>
                  <a:gd name="T10" fmla="*/ 1 w 147"/>
                  <a:gd name="T11" fmla="*/ 166 h 169"/>
                  <a:gd name="T12" fmla="*/ 3 w 147"/>
                  <a:gd name="T13" fmla="*/ 168 h 169"/>
                  <a:gd name="T14" fmla="*/ 116 w 147"/>
                  <a:gd name="T15" fmla="*/ 106 h 169"/>
                  <a:gd name="T16" fmla="*/ 138 w 147"/>
                  <a:gd name="T17" fmla="*/ 60 h 169"/>
                  <a:gd name="T18" fmla="*/ 142 w 147"/>
                  <a:gd name="T19" fmla="*/ 7 h 169"/>
                  <a:gd name="T20" fmla="*/ 130 w 147"/>
                  <a:gd name="T21" fmla="*/ 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69">
                    <a:moveTo>
                      <a:pt x="130" y="4"/>
                    </a:moveTo>
                    <a:cubicBezTo>
                      <a:pt x="129" y="4"/>
                      <a:pt x="127" y="5"/>
                      <a:pt x="125" y="6"/>
                    </a:cubicBezTo>
                    <a:cubicBezTo>
                      <a:pt x="97" y="29"/>
                      <a:pt x="66" y="41"/>
                      <a:pt x="44" y="71"/>
                    </a:cubicBezTo>
                    <a:cubicBezTo>
                      <a:pt x="34" y="85"/>
                      <a:pt x="27" y="101"/>
                      <a:pt x="20" y="117"/>
                    </a:cubicBezTo>
                    <a:cubicBezTo>
                      <a:pt x="13" y="132"/>
                      <a:pt x="5" y="149"/>
                      <a:pt x="3" y="165"/>
                    </a:cubicBezTo>
                    <a:cubicBezTo>
                      <a:pt x="2" y="165"/>
                      <a:pt x="2" y="166"/>
                      <a:pt x="1" y="166"/>
                    </a:cubicBezTo>
                    <a:cubicBezTo>
                      <a:pt x="0" y="167"/>
                      <a:pt x="2" y="169"/>
                      <a:pt x="3" y="168"/>
                    </a:cubicBezTo>
                    <a:cubicBezTo>
                      <a:pt x="45" y="157"/>
                      <a:pt x="87" y="142"/>
                      <a:pt x="116" y="106"/>
                    </a:cubicBezTo>
                    <a:cubicBezTo>
                      <a:pt x="126" y="92"/>
                      <a:pt x="133" y="76"/>
                      <a:pt x="138" y="60"/>
                    </a:cubicBezTo>
                    <a:cubicBezTo>
                      <a:pt x="143" y="44"/>
                      <a:pt x="147" y="22"/>
                      <a:pt x="142" y="7"/>
                    </a:cubicBezTo>
                    <a:cubicBezTo>
                      <a:pt x="140" y="1"/>
                      <a:pt x="134" y="0"/>
                      <a:pt x="130"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195"/>
              <p:cNvSpPr/>
              <p:nvPr/>
            </p:nvSpPr>
            <p:spPr bwMode="auto">
              <a:xfrm>
                <a:off x="845" y="6137"/>
                <a:ext cx="283" cy="154"/>
              </a:xfrm>
              <a:custGeom>
                <a:avLst/>
                <a:gdLst>
                  <a:gd name="T0" fmla="*/ 141 w 149"/>
                  <a:gd name="T1" fmla="*/ 80 h 81"/>
                  <a:gd name="T2" fmla="*/ 137 w 149"/>
                  <a:gd name="T3" fmla="*/ 80 h 81"/>
                  <a:gd name="T4" fmla="*/ 61 w 149"/>
                  <a:gd name="T5" fmla="*/ 63 h 81"/>
                  <a:gd name="T6" fmla="*/ 29 w 149"/>
                  <a:gd name="T7" fmla="*/ 39 h 81"/>
                  <a:gd name="T8" fmla="*/ 2 w 149"/>
                  <a:gd name="T9" fmla="*/ 12 h 81"/>
                  <a:gd name="T10" fmla="*/ 1 w 149"/>
                  <a:gd name="T11" fmla="*/ 12 h 81"/>
                  <a:gd name="T12" fmla="*/ 1 w 149"/>
                  <a:gd name="T13" fmla="*/ 10 h 81"/>
                  <a:gd name="T14" fmla="*/ 98 w 149"/>
                  <a:gd name="T15" fmla="*/ 15 h 81"/>
                  <a:gd name="T16" fmla="*/ 128 w 149"/>
                  <a:gd name="T17" fmla="*/ 39 h 81"/>
                  <a:gd name="T18" fmla="*/ 149 w 149"/>
                  <a:gd name="T19" fmla="*/ 74 h 81"/>
                  <a:gd name="T20" fmla="*/ 141 w 149"/>
                  <a:gd name="T21"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81">
                    <a:moveTo>
                      <a:pt x="141" y="80"/>
                    </a:moveTo>
                    <a:cubicBezTo>
                      <a:pt x="140" y="80"/>
                      <a:pt x="139" y="80"/>
                      <a:pt x="137" y="80"/>
                    </a:cubicBezTo>
                    <a:cubicBezTo>
                      <a:pt x="111" y="74"/>
                      <a:pt x="86" y="76"/>
                      <a:pt x="61" y="63"/>
                    </a:cubicBezTo>
                    <a:cubicBezTo>
                      <a:pt x="49" y="56"/>
                      <a:pt x="39" y="48"/>
                      <a:pt x="29" y="39"/>
                    </a:cubicBezTo>
                    <a:cubicBezTo>
                      <a:pt x="20" y="31"/>
                      <a:pt x="9" y="23"/>
                      <a:pt x="2" y="12"/>
                    </a:cubicBezTo>
                    <a:cubicBezTo>
                      <a:pt x="1" y="12"/>
                      <a:pt x="1" y="12"/>
                      <a:pt x="1" y="12"/>
                    </a:cubicBezTo>
                    <a:cubicBezTo>
                      <a:pt x="0" y="12"/>
                      <a:pt x="0" y="11"/>
                      <a:pt x="1" y="10"/>
                    </a:cubicBezTo>
                    <a:cubicBezTo>
                      <a:pt x="33" y="4"/>
                      <a:pt x="67" y="0"/>
                      <a:pt x="98" y="15"/>
                    </a:cubicBezTo>
                    <a:cubicBezTo>
                      <a:pt x="110" y="21"/>
                      <a:pt x="120" y="30"/>
                      <a:pt x="128" y="39"/>
                    </a:cubicBezTo>
                    <a:cubicBezTo>
                      <a:pt x="136" y="48"/>
                      <a:pt x="147" y="62"/>
                      <a:pt x="149" y="74"/>
                    </a:cubicBezTo>
                    <a:cubicBezTo>
                      <a:pt x="149" y="78"/>
                      <a:pt x="145" y="81"/>
                      <a:pt x="141" y="8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196"/>
              <p:cNvSpPr/>
              <p:nvPr/>
            </p:nvSpPr>
            <p:spPr bwMode="auto">
              <a:xfrm>
                <a:off x="913" y="6272"/>
                <a:ext cx="221" cy="230"/>
              </a:xfrm>
              <a:custGeom>
                <a:avLst/>
                <a:gdLst>
                  <a:gd name="T0" fmla="*/ 104 w 116"/>
                  <a:gd name="T1" fmla="*/ 3 h 121"/>
                  <a:gd name="T2" fmla="*/ 100 w 116"/>
                  <a:gd name="T3" fmla="*/ 4 h 121"/>
                  <a:gd name="T4" fmla="*/ 37 w 116"/>
                  <a:gd name="T5" fmla="*/ 50 h 121"/>
                  <a:gd name="T6" fmla="*/ 17 w 116"/>
                  <a:gd name="T7" fmla="*/ 83 h 121"/>
                  <a:gd name="T8" fmla="*/ 2 w 116"/>
                  <a:gd name="T9" fmla="*/ 119 h 121"/>
                  <a:gd name="T10" fmla="*/ 1 w 116"/>
                  <a:gd name="T11" fmla="*/ 119 h 121"/>
                  <a:gd name="T12" fmla="*/ 1 w 116"/>
                  <a:gd name="T13" fmla="*/ 121 h 121"/>
                  <a:gd name="T14" fmla="*/ 89 w 116"/>
                  <a:gd name="T15" fmla="*/ 79 h 121"/>
                  <a:gd name="T16" fmla="*/ 108 w 116"/>
                  <a:gd name="T17" fmla="*/ 45 h 121"/>
                  <a:gd name="T18" fmla="*/ 113 w 116"/>
                  <a:gd name="T19" fmla="*/ 5 h 121"/>
                  <a:gd name="T20" fmla="*/ 104 w 116"/>
                  <a:gd name="T21"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21">
                    <a:moveTo>
                      <a:pt x="104" y="3"/>
                    </a:moveTo>
                    <a:cubicBezTo>
                      <a:pt x="103" y="3"/>
                      <a:pt x="102" y="3"/>
                      <a:pt x="100" y="4"/>
                    </a:cubicBezTo>
                    <a:cubicBezTo>
                      <a:pt x="78" y="20"/>
                      <a:pt x="54" y="28"/>
                      <a:pt x="37" y="50"/>
                    </a:cubicBezTo>
                    <a:cubicBezTo>
                      <a:pt x="28" y="60"/>
                      <a:pt x="22" y="71"/>
                      <a:pt x="17" y="83"/>
                    </a:cubicBezTo>
                    <a:cubicBezTo>
                      <a:pt x="11" y="94"/>
                      <a:pt x="4" y="106"/>
                      <a:pt x="2" y="119"/>
                    </a:cubicBezTo>
                    <a:cubicBezTo>
                      <a:pt x="1" y="119"/>
                      <a:pt x="1" y="119"/>
                      <a:pt x="1" y="119"/>
                    </a:cubicBezTo>
                    <a:cubicBezTo>
                      <a:pt x="0" y="120"/>
                      <a:pt x="1" y="121"/>
                      <a:pt x="1" y="121"/>
                    </a:cubicBezTo>
                    <a:cubicBezTo>
                      <a:pt x="34" y="114"/>
                      <a:pt x="66" y="104"/>
                      <a:pt x="89" y="79"/>
                    </a:cubicBezTo>
                    <a:cubicBezTo>
                      <a:pt x="98" y="69"/>
                      <a:pt x="104" y="57"/>
                      <a:pt x="108" y="45"/>
                    </a:cubicBezTo>
                    <a:cubicBezTo>
                      <a:pt x="112" y="33"/>
                      <a:pt x="116" y="17"/>
                      <a:pt x="113" y="5"/>
                    </a:cubicBezTo>
                    <a:cubicBezTo>
                      <a:pt x="112" y="0"/>
                      <a:pt x="107" y="0"/>
                      <a:pt x="104"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197"/>
              <p:cNvSpPr/>
              <p:nvPr/>
            </p:nvSpPr>
            <p:spPr bwMode="auto">
              <a:xfrm>
                <a:off x="2793" y="4164"/>
                <a:ext cx="1015" cy="3346"/>
              </a:xfrm>
              <a:custGeom>
                <a:avLst/>
                <a:gdLst>
                  <a:gd name="T0" fmla="*/ 10 w 533"/>
                  <a:gd name="T1" fmla="*/ 4 h 1757"/>
                  <a:gd name="T2" fmla="*/ 139 w 533"/>
                  <a:gd name="T3" fmla="*/ 179 h 1757"/>
                  <a:gd name="T4" fmla="*/ 249 w 533"/>
                  <a:gd name="T5" fmla="*/ 362 h 1757"/>
                  <a:gd name="T6" fmla="*/ 416 w 533"/>
                  <a:gd name="T7" fmla="*/ 761 h 1757"/>
                  <a:gd name="T8" fmla="*/ 501 w 533"/>
                  <a:gd name="T9" fmla="*/ 1207 h 1757"/>
                  <a:gd name="T10" fmla="*/ 526 w 533"/>
                  <a:gd name="T11" fmla="*/ 1435 h 1757"/>
                  <a:gd name="T12" fmla="*/ 529 w 533"/>
                  <a:gd name="T13" fmla="*/ 1646 h 1757"/>
                  <a:gd name="T14" fmla="*/ 527 w 533"/>
                  <a:gd name="T15" fmla="*/ 1711 h 1757"/>
                  <a:gd name="T16" fmla="*/ 518 w 533"/>
                  <a:gd name="T17" fmla="*/ 1752 h 1757"/>
                  <a:gd name="T18" fmla="*/ 500 w 533"/>
                  <a:gd name="T19" fmla="*/ 1753 h 1757"/>
                  <a:gd name="T20" fmla="*/ 499 w 533"/>
                  <a:gd name="T21" fmla="*/ 1753 h 1757"/>
                  <a:gd name="T22" fmla="*/ 497 w 533"/>
                  <a:gd name="T23" fmla="*/ 1731 h 1757"/>
                  <a:gd name="T24" fmla="*/ 496 w 533"/>
                  <a:gd name="T25" fmla="*/ 1722 h 1757"/>
                  <a:gd name="T26" fmla="*/ 497 w 533"/>
                  <a:gd name="T27" fmla="*/ 1694 h 1757"/>
                  <a:gd name="T28" fmla="*/ 499 w 533"/>
                  <a:gd name="T29" fmla="*/ 1639 h 1757"/>
                  <a:gd name="T30" fmla="*/ 492 w 533"/>
                  <a:gd name="T31" fmla="*/ 1405 h 1757"/>
                  <a:gd name="T32" fmla="*/ 431 w 533"/>
                  <a:gd name="T33" fmla="*/ 947 h 1757"/>
                  <a:gd name="T34" fmla="*/ 83 w 533"/>
                  <a:gd name="T35" fmla="*/ 136 h 1757"/>
                  <a:gd name="T36" fmla="*/ 2 w 533"/>
                  <a:gd name="T37" fmla="*/ 10 h 1757"/>
                  <a:gd name="T38" fmla="*/ 10 w 533"/>
                  <a:gd name="T39" fmla="*/ 4 h 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3" h="1757">
                    <a:moveTo>
                      <a:pt x="10" y="4"/>
                    </a:moveTo>
                    <a:cubicBezTo>
                      <a:pt x="53" y="63"/>
                      <a:pt x="97" y="120"/>
                      <a:pt x="139" y="179"/>
                    </a:cubicBezTo>
                    <a:cubicBezTo>
                      <a:pt x="180" y="237"/>
                      <a:pt x="216" y="299"/>
                      <a:pt x="249" y="362"/>
                    </a:cubicBezTo>
                    <a:cubicBezTo>
                      <a:pt x="316" y="490"/>
                      <a:pt x="373" y="623"/>
                      <a:pt x="416" y="761"/>
                    </a:cubicBezTo>
                    <a:cubicBezTo>
                      <a:pt x="460" y="906"/>
                      <a:pt x="483" y="1056"/>
                      <a:pt x="501" y="1207"/>
                    </a:cubicBezTo>
                    <a:cubicBezTo>
                      <a:pt x="510" y="1283"/>
                      <a:pt x="518" y="1359"/>
                      <a:pt x="526" y="1435"/>
                    </a:cubicBezTo>
                    <a:cubicBezTo>
                      <a:pt x="533" y="1505"/>
                      <a:pt x="532" y="1576"/>
                      <a:pt x="529" y="1646"/>
                    </a:cubicBezTo>
                    <a:cubicBezTo>
                      <a:pt x="528" y="1668"/>
                      <a:pt x="528" y="1689"/>
                      <a:pt x="527" y="1711"/>
                    </a:cubicBezTo>
                    <a:cubicBezTo>
                      <a:pt x="526" y="1723"/>
                      <a:pt x="528" y="1743"/>
                      <a:pt x="518" y="1752"/>
                    </a:cubicBezTo>
                    <a:cubicBezTo>
                      <a:pt x="513" y="1757"/>
                      <a:pt x="505" y="1757"/>
                      <a:pt x="500" y="1753"/>
                    </a:cubicBezTo>
                    <a:cubicBezTo>
                      <a:pt x="499" y="1753"/>
                      <a:pt x="499" y="1753"/>
                      <a:pt x="499" y="1753"/>
                    </a:cubicBezTo>
                    <a:cubicBezTo>
                      <a:pt x="491" y="1747"/>
                      <a:pt x="492" y="1737"/>
                      <a:pt x="497" y="1731"/>
                    </a:cubicBezTo>
                    <a:cubicBezTo>
                      <a:pt x="491" y="1737"/>
                      <a:pt x="495" y="1730"/>
                      <a:pt x="496" y="1722"/>
                    </a:cubicBezTo>
                    <a:cubicBezTo>
                      <a:pt x="496" y="1713"/>
                      <a:pt x="497" y="1704"/>
                      <a:pt x="497" y="1694"/>
                    </a:cubicBezTo>
                    <a:cubicBezTo>
                      <a:pt x="498" y="1676"/>
                      <a:pt x="498" y="1658"/>
                      <a:pt x="499" y="1639"/>
                    </a:cubicBezTo>
                    <a:cubicBezTo>
                      <a:pt x="501" y="1561"/>
                      <a:pt x="500" y="1483"/>
                      <a:pt x="492" y="1405"/>
                    </a:cubicBezTo>
                    <a:cubicBezTo>
                      <a:pt x="475" y="1252"/>
                      <a:pt x="461" y="1098"/>
                      <a:pt x="431" y="947"/>
                    </a:cubicBezTo>
                    <a:cubicBezTo>
                      <a:pt x="373" y="658"/>
                      <a:pt x="248" y="379"/>
                      <a:pt x="83" y="136"/>
                    </a:cubicBezTo>
                    <a:cubicBezTo>
                      <a:pt x="55" y="94"/>
                      <a:pt x="27" y="53"/>
                      <a:pt x="2" y="10"/>
                    </a:cubicBezTo>
                    <a:cubicBezTo>
                      <a:pt x="0" y="5"/>
                      <a:pt x="7" y="0"/>
                      <a:pt x="10" y="4"/>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198"/>
              <p:cNvSpPr/>
              <p:nvPr/>
            </p:nvSpPr>
            <p:spPr bwMode="auto">
              <a:xfrm>
                <a:off x="3735" y="6289"/>
                <a:ext cx="419" cy="472"/>
              </a:xfrm>
              <a:custGeom>
                <a:avLst/>
                <a:gdLst>
                  <a:gd name="T0" fmla="*/ 5 w 220"/>
                  <a:gd name="T1" fmla="*/ 227 h 248"/>
                  <a:gd name="T2" fmla="*/ 7 w 220"/>
                  <a:gd name="T3" fmla="*/ 219 h 248"/>
                  <a:gd name="T4" fmla="*/ 85 w 220"/>
                  <a:gd name="T5" fmla="*/ 85 h 248"/>
                  <a:gd name="T6" fmla="*/ 148 w 220"/>
                  <a:gd name="T7" fmla="*/ 40 h 248"/>
                  <a:gd name="T8" fmla="*/ 215 w 220"/>
                  <a:gd name="T9" fmla="*/ 4 h 248"/>
                  <a:gd name="T10" fmla="*/ 216 w 220"/>
                  <a:gd name="T11" fmla="*/ 2 h 248"/>
                  <a:gd name="T12" fmla="*/ 220 w 220"/>
                  <a:gd name="T13" fmla="*/ 3 h 248"/>
                  <a:gd name="T14" fmla="*/ 152 w 220"/>
                  <a:gd name="T15" fmla="*/ 183 h 248"/>
                  <a:gd name="T16" fmla="*/ 89 w 220"/>
                  <a:gd name="T17" fmla="*/ 226 h 248"/>
                  <a:gd name="T18" fmla="*/ 12 w 220"/>
                  <a:gd name="T19" fmla="*/ 244 h 248"/>
                  <a:gd name="T20" fmla="*/ 5 w 220"/>
                  <a:gd name="T21" fmla="*/ 2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48">
                    <a:moveTo>
                      <a:pt x="5" y="227"/>
                    </a:moveTo>
                    <a:cubicBezTo>
                      <a:pt x="5" y="224"/>
                      <a:pt x="6" y="222"/>
                      <a:pt x="7" y="219"/>
                    </a:cubicBezTo>
                    <a:cubicBezTo>
                      <a:pt x="35" y="173"/>
                      <a:pt x="45" y="124"/>
                      <a:pt x="85" y="85"/>
                    </a:cubicBezTo>
                    <a:cubicBezTo>
                      <a:pt x="104" y="67"/>
                      <a:pt x="126" y="53"/>
                      <a:pt x="148" y="40"/>
                    </a:cubicBezTo>
                    <a:cubicBezTo>
                      <a:pt x="168" y="27"/>
                      <a:pt x="191" y="11"/>
                      <a:pt x="215" y="4"/>
                    </a:cubicBezTo>
                    <a:cubicBezTo>
                      <a:pt x="215" y="3"/>
                      <a:pt x="216" y="2"/>
                      <a:pt x="216" y="2"/>
                    </a:cubicBezTo>
                    <a:cubicBezTo>
                      <a:pt x="217" y="0"/>
                      <a:pt x="220" y="1"/>
                      <a:pt x="220" y="3"/>
                    </a:cubicBezTo>
                    <a:cubicBezTo>
                      <a:pt x="212" y="68"/>
                      <a:pt x="199" y="133"/>
                      <a:pt x="152" y="183"/>
                    </a:cubicBezTo>
                    <a:cubicBezTo>
                      <a:pt x="134" y="202"/>
                      <a:pt x="112" y="216"/>
                      <a:pt x="89" y="226"/>
                    </a:cubicBezTo>
                    <a:cubicBezTo>
                      <a:pt x="67" y="236"/>
                      <a:pt x="35" y="248"/>
                      <a:pt x="12" y="244"/>
                    </a:cubicBezTo>
                    <a:cubicBezTo>
                      <a:pt x="3" y="242"/>
                      <a:pt x="0" y="233"/>
                      <a:pt x="5" y="22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199"/>
              <p:cNvSpPr/>
              <p:nvPr/>
            </p:nvSpPr>
            <p:spPr bwMode="auto">
              <a:xfrm>
                <a:off x="3191" y="6508"/>
                <a:ext cx="573" cy="284"/>
              </a:xfrm>
              <a:custGeom>
                <a:avLst/>
                <a:gdLst>
                  <a:gd name="T0" fmla="*/ 292 w 301"/>
                  <a:gd name="T1" fmla="*/ 112 h 149"/>
                  <a:gd name="T2" fmla="*/ 286 w 301"/>
                  <a:gd name="T3" fmla="*/ 106 h 149"/>
                  <a:gd name="T4" fmla="*/ 157 w 301"/>
                  <a:gd name="T5" fmla="*/ 20 h 149"/>
                  <a:gd name="T6" fmla="*/ 81 w 301"/>
                  <a:gd name="T7" fmla="*/ 6 h 149"/>
                  <a:gd name="T8" fmla="*/ 5 w 301"/>
                  <a:gd name="T9" fmla="*/ 4 h 149"/>
                  <a:gd name="T10" fmla="*/ 3 w 301"/>
                  <a:gd name="T11" fmla="*/ 2 h 149"/>
                  <a:gd name="T12" fmla="*/ 1 w 301"/>
                  <a:gd name="T13" fmla="*/ 5 h 149"/>
                  <a:gd name="T14" fmla="*/ 140 w 301"/>
                  <a:gd name="T15" fmla="*/ 137 h 149"/>
                  <a:gd name="T16" fmla="*/ 216 w 301"/>
                  <a:gd name="T17" fmla="*/ 148 h 149"/>
                  <a:gd name="T18" fmla="*/ 293 w 301"/>
                  <a:gd name="T19" fmla="*/ 130 h 149"/>
                  <a:gd name="T20" fmla="*/ 292 w 301"/>
                  <a:gd name="T21" fmla="*/ 1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149">
                    <a:moveTo>
                      <a:pt x="292" y="112"/>
                    </a:moveTo>
                    <a:cubicBezTo>
                      <a:pt x="291" y="109"/>
                      <a:pt x="289" y="107"/>
                      <a:pt x="286" y="106"/>
                    </a:cubicBezTo>
                    <a:cubicBezTo>
                      <a:pt x="241" y="76"/>
                      <a:pt x="210" y="37"/>
                      <a:pt x="157" y="20"/>
                    </a:cubicBezTo>
                    <a:cubicBezTo>
                      <a:pt x="133" y="12"/>
                      <a:pt x="107" y="9"/>
                      <a:pt x="81" y="6"/>
                    </a:cubicBezTo>
                    <a:cubicBezTo>
                      <a:pt x="57" y="4"/>
                      <a:pt x="30" y="0"/>
                      <a:pt x="5" y="4"/>
                    </a:cubicBezTo>
                    <a:cubicBezTo>
                      <a:pt x="5" y="4"/>
                      <a:pt x="4" y="3"/>
                      <a:pt x="3" y="2"/>
                    </a:cubicBezTo>
                    <a:cubicBezTo>
                      <a:pt x="1" y="1"/>
                      <a:pt x="0" y="4"/>
                      <a:pt x="1" y="5"/>
                    </a:cubicBezTo>
                    <a:cubicBezTo>
                      <a:pt x="36" y="61"/>
                      <a:pt x="77" y="113"/>
                      <a:pt x="140" y="137"/>
                    </a:cubicBezTo>
                    <a:cubicBezTo>
                      <a:pt x="165" y="146"/>
                      <a:pt x="190" y="149"/>
                      <a:pt x="216" y="148"/>
                    </a:cubicBezTo>
                    <a:cubicBezTo>
                      <a:pt x="240" y="147"/>
                      <a:pt x="274" y="144"/>
                      <a:pt x="293" y="130"/>
                    </a:cubicBezTo>
                    <a:cubicBezTo>
                      <a:pt x="301" y="125"/>
                      <a:pt x="299" y="115"/>
                      <a:pt x="292" y="112"/>
                    </a:cubicBezTo>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200"/>
              <p:cNvSpPr/>
              <p:nvPr/>
            </p:nvSpPr>
            <p:spPr bwMode="auto">
              <a:xfrm>
                <a:off x="3682" y="5878"/>
                <a:ext cx="385" cy="497"/>
              </a:xfrm>
              <a:custGeom>
                <a:avLst/>
                <a:gdLst>
                  <a:gd name="T0" fmla="*/ 5 w 202"/>
                  <a:gd name="T1" fmla="*/ 243 h 261"/>
                  <a:gd name="T2" fmla="*/ 6 w 202"/>
                  <a:gd name="T3" fmla="*/ 235 h 261"/>
                  <a:gd name="T4" fmla="*/ 74 w 202"/>
                  <a:gd name="T5" fmla="*/ 95 h 261"/>
                  <a:gd name="T6" fmla="*/ 133 w 202"/>
                  <a:gd name="T7" fmla="*/ 45 h 261"/>
                  <a:gd name="T8" fmla="*/ 197 w 202"/>
                  <a:gd name="T9" fmla="*/ 5 h 261"/>
                  <a:gd name="T10" fmla="*/ 198 w 202"/>
                  <a:gd name="T11" fmla="*/ 2 h 261"/>
                  <a:gd name="T12" fmla="*/ 202 w 202"/>
                  <a:gd name="T13" fmla="*/ 3 h 261"/>
                  <a:gd name="T14" fmla="*/ 148 w 202"/>
                  <a:gd name="T15" fmla="*/ 188 h 261"/>
                  <a:gd name="T16" fmla="*/ 88 w 202"/>
                  <a:gd name="T17" fmla="*/ 236 h 261"/>
                  <a:gd name="T18" fmla="*/ 12 w 202"/>
                  <a:gd name="T19" fmla="*/ 259 h 261"/>
                  <a:gd name="T20" fmla="*/ 5 w 202"/>
                  <a:gd name="T21" fmla="*/ 24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261">
                    <a:moveTo>
                      <a:pt x="5" y="243"/>
                    </a:moveTo>
                    <a:cubicBezTo>
                      <a:pt x="5" y="240"/>
                      <a:pt x="5" y="237"/>
                      <a:pt x="6" y="235"/>
                    </a:cubicBezTo>
                    <a:cubicBezTo>
                      <a:pt x="30" y="186"/>
                      <a:pt x="37" y="137"/>
                      <a:pt x="74" y="95"/>
                    </a:cubicBezTo>
                    <a:cubicBezTo>
                      <a:pt x="91" y="76"/>
                      <a:pt x="112" y="60"/>
                      <a:pt x="133" y="45"/>
                    </a:cubicBezTo>
                    <a:cubicBezTo>
                      <a:pt x="153" y="31"/>
                      <a:pt x="174" y="14"/>
                      <a:pt x="197" y="5"/>
                    </a:cubicBezTo>
                    <a:cubicBezTo>
                      <a:pt x="198" y="4"/>
                      <a:pt x="198" y="3"/>
                      <a:pt x="198" y="2"/>
                    </a:cubicBezTo>
                    <a:cubicBezTo>
                      <a:pt x="199" y="0"/>
                      <a:pt x="202" y="1"/>
                      <a:pt x="202" y="3"/>
                    </a:cubicBezTo>
                    <a:cubicBezTo>
                      <a:pt x="199" y="69"/>
                      <a:pt x="191" y="135"/>
                      <a:pt x="148" y="188"/>
                    </a:cubicBezTo>
                    <a:cubicBezTo>
                      <a:pt x="132" y="208"/>
                      <a:pt x="111" y="223"/>
                      <a:pt x="88" y="236"/>
                    </a:cubicBezTo>
                    <a:cubicBezTo>
                      <a:pt x="67" y="247"/>
                      <a:pt x="36" y="261"/>
                      <a:pt x="12" y="259"/>
                    </a:cubicBezTo>
                    <a:cubicBezTo>
                      <a:pt x="4" y="258"/>
                      <a:pt x="0" y="249"/>
                      <a:pt x="5" y="24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201"/>
              <p:cNvSpPr/>
              <p:nvPr/>
            </p:nvSpPr>
            <p:spPr bwMode="auto">
              <a:xfrm>
                <a:off x="3162" y="6123"/>
                <a:ext cx="575" cy="282"/>
              </a:xfrm>
              <a:custGeom>
                <a:avLst/>
                <a:gdLst>
                  <a:gd name="T0" fmla="*/ 292 w 302"/>
                  <a:gd name="T1" fmla="*/ 110 h 148"/>
                  <a:gd name="T2" fmla="*/ 287 w 302"/>
                  <a:gd name="T3" fmla="*/ 103 h 148"/>
                  <a:gd name="T4" fmla="*/ 157 w 302"/>
                  <a:gd name="T5" fmla="*/ 19 h 148"/>
                  <a:gd name="T6" fmla="*/ 81 w 302"/>
                  <a:gd name="T7" fmla="*/ 6 h 148"/>
                  <a:gd name="T8" fmla="*/ 5 w 302"/>
                  <a:gd name="T9" fmla="*/ 4 h 148"/>
                  <a:gd name="T10" fmla="*/ 3 w 302"/>
                  <a:gd name="T11" fmla="*/ 2 h 148"/>
                  <a:gd name="T12" fmla="*/ 1 w 302"/>
                  <a:gd name="T13" fmla="*/ 5 h 148"/>
                  <a:gd name="T14" fmla="*/ 141 w 302"/>
                  <a:gd name="T15" fmla="*/ 136 h 148"/>
                  <a:gd name="T16" fmla="*/ 217 w 302"/>
                  <a:gd name="T17" fmla="*/ 146 h 148"/>
                  <a:gd name="T18" fmla="*/ 294 w 302"/>
                  <a:gd name="T19" fmla="*/ 128 h 148"/>
                  <a:gd name="T20" fmla="*/ 292 w 302"/>
                  <a:gd name="T21" fmla="*/ 11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48">
                    <a:moveTo>
                      <a:pt x="292" y="110"/>
                    </a:moveTo>
                    <a:cubicBezTo>
                      <a:pt x="291" y="107"/>
                      <a:pt x="290" y="105"/>
                      <a:pt x="287" y="103"/>
                    </a:cubicBezTo>
                    <a:cubicBezTo>
                      <a:pt x="242" y="74"/>
                      <a:pt x="210" y="35"/>
                      <a:pt x="157" y="19"/>
                    </a:cubicBezTo>
                    <a:cubicBezTo>
                      <a:pt x="133" y="11"/>
                      <a:pt x="107" y="8"/>
                      <a:pt x="81" y="6"/>
                    </a:cubicBezTo>
                    <a:cubicBezTo>
                      <a:pt x="57" y="3"/>
                      <a:pt x="30" y="0"/>
                      <a:pt x="5" y="4"/>
                    </a:cubicBezTo>
                    <a:cubicBezTo>
                      <a:pt x="5" y="4"/>
                      <a:pt x="4" y="3"/>
                      <a:pt x="3" y="2"/>
                    </a:cubicBezTo>
                    <a:cubicBezTo>
                      <a:pt x="1" y="1"/>
                      <a:pt x="0" y="4"/>
                      <a:pt x="1" y="5"/>
                    </a:cubicBezTo>
                    <a:cubicBezTo>
                      <a:pt x="37" y="60"/>
                      <a:pt x="78" y="113"/>
                      <a:pt x="141" y="136"/>
                    </a:cubicBezTo>
                    <a:cubicBezTo>
                      <a:pt x="166" y="145"/>
                      <a:pt x="192" y="148"/>
                      <a:pt x="217" y="146"/>
                    </a:cubicBezTo>
                    <a:cubicBezTo>
                      <a:pt x="241" y="146"/>
                      <a:pt x="275" y="142"/>
                      <a:pt x="294" y="128"/>
                    </a:cubicBezTo>
                    <a:cubicBezTo>
                      <a:pt x="302" y="122"/>
                      <a:pt x="300" y="112"/>
                      <a:pt x="292" y="11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202"/>
              <p:cNvSpPr/>
              <p:nvPr/>
            </p:nvSpPr>
            <p:spPr bwMode="auto">
              <a:xfrm>
                <a:off x="3629" y="5407"/>
                <a:ext cx="331" cy="535"/>
              </a:xfrm>
              <a:custGeom>
                <a:avLst/>
                <a:gdLst>
                  <a:gd name="T0" fmla="*/ 4 w 174"/>
                  <a:gd name="T1" fmla="*/ 266 h 281"/>
                  <a:gd name="T2" fmla="*/ 4 w 174"/>
                  <a:gd name="T3" fmla="*/ 258 h 281"/>
                  <a:gd name="T4" fmla="*/ 53 w 174"/>
                  <a:gd name="T5" fmla="*/ 110 h 281"/>
                  <a:gd name="T6" fmla="*/ 104 w 174"/>
                  <a:gd name="T7" fmla="*/ 53 h 281"/>
                  <a:gd name="T8" fmla="*/ 163 w 174"/>
                  <a:gd name="T9" fmla="*/ 4 h 281"/>
                  <a:gd name="T10" fmla="*/ 164 w 174"/>
                  <a:gd name="T11" fmla="*/ 2 h 281"/>
                  <a:gd name="T12" fmla="*/ 167 w 174"/>
                  <a:gd name="T13" fmla="*/ 2 h 281"/>
                  <a:gd name="T14" fmla="*/ 138 w 174"/>
                  <a:gd name="T15" fmla="*/ 192 h 281"/>
                  <a:gd name="T16" fmla="*/ 85 w 174"/>
                  <a:gd name="T17" fmla="*/ 248 h 281"/>
                  <a:gd name="T18" fmla="*/ 13 w 174"/>
                  <a:gd name="T19" fmla="*/ 281 h 281"/>
                  <a:gd name="T20" fmla="*/ 4 w 174"/>
                  <a:gd name="T21" fmla="*/ 26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81">
                    <a:moveTo>
                      <a:pt x="4" y="266"/>
                    </a:moveTo>
                    <a:cubicBezTo>
                      <a:pt x="3" y="263"/>
                      <a:pt x="3" y="260"/>
                      <a:pt x="4" y="258"/>
                    </a:cubicBezTo>
                    <a:cubicBezTo>
                      <a:pt x="21" y="207"/>
                      <a:pt x="22" y="156"/>
                      <a:pt x="53" y="110"/>
                    </a:cubicBezTo>
                    <a:cubicBezTo>
                      <a:pt x="67" y="89"/>
                      <a:pt x="86" y="71"/>
                      <a:pt x="104" y="53"/>
                    </a:cubicBezTo>
                    <a:cubicBezTo>
                      <a:pt x="122" y="36"/>
                      <a:pt x="141" y="16"/>
                      <a:pt x="163" y="4"/>
                    </a:cubicBezTo>
                    <a:cubicBezTo>
                      <a:pt x="163" y="3"/>
                      <a:pt x="163" y="3"/>
                      <a:pt x="164" y="2"/>
                    </a:cubicBezTo>
                    <a:cubicBezTo>
                      <a:pt x="164" y="0"/>
                      <a:pt x="167" y="1"/>
                      <a:pt x="167" y="2"/>
                    </a:cubicBezTo>
                    <a:cubicBezTo>
                      <a:pt x="173" y="68"/>
                      <a:pt x="174" y="134"/>
                      <a:pt x="138" y="192"/>
                    </a:cubicBezTo>
                    <a:cubicBezTo>
                      <a:pt x="125" y="214"/>
                      <a:pt x="106" y="233"/>
                      <a:pt x="85" y="248"/>
                    </a:cubicBezTo>
                    <a:cubicBezTo>
                      <a:pt x="66" y="262"/>
                      <a:pt x="37" y="280"/>
                      <a:pt x="13" y="281"/>
                    </a:cubicBezTo>
                    <a:cubicBezTo>
                      <a:pt x="4" y="281"/>
                      <a:pt x="0" y="272"/>
                      <a:pt x="4" y="26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203"/>
              <p:cNvSpPr/>
              <p:nvPr/>
            </p:nvSpPr>
            <p:spPr bwMode="auto">
              <a:xfrm>
                <a:off x="3084" y="5668"/>
                <a:ext cx="556" cy="309"/>
              </a:xfrm>
              <a:custGeom>
                <a:avLst/>
                <a:gdLst>
                  <a:gd name="T0" fmla="*/ 284 w 292"/>
                  <a:gd name="T1" fmla="*/ 130 h 162"/>
                  <a:gd name="T2" fmla="*/ 279 w 292"/>
                  <a:gd name="T3" fmla="*/ 124 h 162"/>
                  <a:gd name="T4" fmla="*/ 156 w 292"/>
                  <a:gd name="T5" fmla="*/ 29 h 162"/>
                  <a:gd name="T6" fmla="*/ 82 w 292"/>
                  <a:gd name="T7" fmla="*/ 11 h 162"/>
                  <a:gd name="T8" fmla="*/ 6 w 292"/>
                  <a:gd name="T9" fmla="*/ 3 h 162"/>
                  <a:gd name="T10" fmla="*/ 4 w 292"/>
                  <a:gd name="T11" fmla="*/ 1 h 162"/>
                  <a:gd name="T12" fmla="*/ 1 w 292"/>
                  <a:gd name="T13" fmla="*/ 4 h 162"/>
                  <a:gd name="T14" fmla="*/ 131 w 292"/>
                  <a:gd name="T15" fmla="*/ 145 h 162"/>
                  <a:gd name="T16" fmla="*/ 207 w 292"/>
                  <a:gd name="T17" fmla="*/ 161 h 162"/>
                  <a:gd name="T18" fmla="*/ 285 w 292"/>
                  <a:gd name="T19" fmla="*/ 148 h 162"/>
                  <a:gd name="T20" fmla="*/ 284 w 292"/>
                  <a:gd name="T21" fmla="*/ 13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62">
                    <a:moveTo>
                      <a:pt x="284" y="130"/>
                    </a:moveTo>
                    <a:cubicBezTo>
                      <a:pt x="283" y="128"/>
                      <a:pt x="282" y="126"/>
                      <a:pt x="279" y="124"/>
                    </a:cubicBezTo>
                    <a:cubicBezTo>
                      <a:pt x="236" y="91"/>
                      <a:pt x="208" y="50"/>
                      <a:pt x="156" y="29"/>
                    </a:cubicBezTo>
                    <a:cubicBezTo>
                      <a:pt x="132" y="20"/>
                      <a:pt x="107" y="15"/>
                      <a:pt x="82" y="11"/>
                    </a:cubicBezTo>
                    <a:cubicBezTo>
                      <a:pt x="57" y="7"/>
                      <a:pt x="30" y="1"/>
                      <a:pt x="6" y="3"/>
                    </a:cubicBezTo>
                    <a:cubicBezTo>
                      <a:pt x="5" y="3"/>
                      <a:pt x="4" y="2"/>
                      <a:pt x="4" y="1"/>
                    </a:cubicBezTo>
                    <a:cubicBezTo>
                      <a:pt x="2" y="0"/>
                      <a:pt x="0" y="2"/>
                      <a:pt x="1" y="4"/>
                    </a:cubicBezTo>
                    <a:cubicBezTo>
                      <a:pt x="33" y="62"/>
                      <a:pt x="70" y="117"/>
                      <a:pt x="131" y="145"/>
                    </a:cubicBezTo>
                    <a:cubicBezTo>
                      <a:pt x="155" y="156"/>
                      <a:pt x="181" y="161"/>
                      <a:pt x="207" y="161"/>
                    </a:cubicBezTo>
                    <a:cubicBezTo>
                      <a:pt x="230" y="162"/>
                      <a:pt x="264" y="161"/>
                      <a:pt x="285" y="148"/>
                    </a:cubicBezTo>
                    <a:cubicBezTo>
                      <a:pt x="292" y="144"/>
                      <a:pt x="291" y="134"/>
                      <a:pt x="284" y="130"/>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204"/>
              <p:cNvSpPr/>
              <p:nvPr/>
            </p:nvSpPr>
            <p:spPr bwMode="auto">
              <a:xfrm>
                <a:off x="3507" y="4924"/>
                <a:ext cx="297" cy="567"/>
              </a:xfrm>
              <a:custGeom>
                <a:avLst/>
                <a:gdLst>
                  <a:gd name="T0" fmla="*/ 3 w 156"/>
                  <a:gd name="T1" fmla="*/ 282 h 298"/>
                  <a:gd name="T2" fmla="*/ 2 w 156"/>
                  <a:gd name="T3" fmla="*/ 274 h 298"/>
                  <a:gd name="T4" fmla="*/ 33 w 156"/>
                  <a:gd name="T5" fmla="*/ 123 h 298"/>
                  <a:gd name="T6" fmla="*/ 78 w 156"/>
                  <a:gd name="T7" fmla="*/ 60 h 298"/>
                  <a:gd name="T8" fmla="*/ 130 w 156"/>
                  <a:gd name="T9" fmla="*/ 5 h 298"/>
                  <a:gd name="T10" fmla="*/ 131 w 156"/>
                  <a:gd name="T11" fmla="*/ 2 h 298"/>
                  <a:gd name="T12" fmla="*/ 135 w 156"/>
                  <a:gd name="T13" fmla="*/ 2 h 298"/>
                  <a:gd name="T14" fmla="*/ 128 w 156"/>
                  <a:gd name="T15" fmla="*/ 194 h 298"/>
                  <a:gd name="T16" fmla="*/ 82 w 156"/>
                  <a:gd name="T17" fmla="*/ 255 h 298"/>
                  <a:gd name="T18" fmla="*/ 14 w 156"/>
                  <a:gd name="T19" fmla="*/ 297 h 298"/>
                  <a:gd name="T20" fmla="*/ 3 w 156"/>
                  <a:gd name="T21" fmla="*/ 28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298">
                    <a:moveTo>
                      <a:pt x="3" y="282"/>
                    </a:moveTo>
                    <a:cubicBezTo>
                      <a:pt x="2" y="280"/>
                      <a:pt x="1" y="277"/>
                      <a:pt x="2" y="274"/>
                    </a:cubicBezTo>
                    <a:cubicBezTo>
                      <a:pt x="13" y="222"/>
                      <a:pt x="8" y="172"/>
                      <a:pt x="33" y="123"/>
                    </a:cubicBezTo>
                    <a:cubicBezTo>
                      <a:pt x="45" y="100"/>
                      <a:pt x="62" y="79"/>
                      <a:pt x="78" y="60"/>
                    </a:cubicBezTo>
                    <a:cubicBezTo>
                      <a:pt x="94" y="41"/>
                      <a:pt x="110" y="19"/>
                      <a:pt x="130" y="5"/>
                    </a:cubicBezTo>
                    <a:cubicBezTo>
                      <a:pt x="131" y="4"/>
                      <a:pt x="131" y="3"/>
                      <a:pt x="131" y="2"/>
                    </a:cubicBezTo>
                    <a:cubicBezTo>
                      <a:pt x="131" y="0"/>
                      <a:pt x="134" y="0"/>
                      <a:pt x="135" y="2"/>
                    </a:cubicBezTo>
                    <a:cubicBezTo>
                      <a:pt x="148" y="66"/>
                      <a:pt x="156" y="132"/>
                      <a:pt x="128" y="194"/>
                    </a:cubicBezTo>
                    <a:cubicBezTo>
                      <a:pt x="117" y="218"/>
                      <a:pt x="101" y="238"/>
                      <a:pt x="82" y="255"/>
                    </a:cubicBezTo>
                    <a:cubicBezTo>
                      <a:pt x="64" y="272"/>
                      <a:pt x="38" y="293"/>
                      <a:pt x="14" y="297"/>
                    </a:cubicBezTo>
                    <a:cubicBezTo>
                      <a:pt x="5" y="298"/>
                      <a:pt x="0" y="289"/>
                      <a:pt x="3" y="28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205"/>
              <p:cNvSpPr/>
              <p:nvPr/>
            </p:nvSpPr>
            <p:spPr bwMode="auto">
              <a:xfrm>
                <a:off x="2953" y="5304"/>
                <a:ext cx="600" cy="246"/>
              </a:xfrm>
              <a:custGeom>
                <a:avLst/>
                <a:gdLst>
                  <a:gd name="T0" fmla="*/ 304 w 315"/>
                  <a:gd name="T1" fmla="*/ 77 h 129"/>
                  <a:gd name="T2" fmla="*/ 298 w 315"/>
                  <a:gd name="T3" fmla="*/ 72 h 129"/>
                  <a:gd name="T4" fmla="*/ 158 w 315"/>
                  <a:gd name="T5" fmla="*/ 5 h 129"/>
                  <a:gd name="T6" fmla="*/ 81 w 315"/>
                  <a:gd name="T7" fmla="*/ 2 h 129"/>
                  <a:gd name="T8" fmla="*/ 5 w 315"/>
                  <a:gd name="T9" fmla="*/ 10 h 129"/>
                  <a:gd name="T10" fmla="*/ 3 w 315"/>
                  <a:gd name="T11" fmla="*/ 9 h 129"/>
                  <a:gd name="T12" fmla="*/ 1 w 315"/>
                  <a:gd name="T13" fmla="*/ 12 h 129"/>
                  <a:gd name="T14" fmla="*/ 157 w 315"/>
                  <a:gd name="T15" fmla="*/ 123 h 129"/>
                  <a:gd name="T16" fmla="*/ 234 w 315"/>
                  <a:gd name="T17" fmla="*/ 124 h 129"/>
                  <a:gd name="T18" fmla="*/ 308 w 315"/>
                  <a:gd name="T19" fmla="*/ 95 h 129"/>
                  <a:gd name="T20" fmla="*/ 304 w 315"/>
                  <a:gd name="T21" fmla="*/ 7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129">
                    <a:moveTo>
                      <a:pt x="304" y="77"/>
                    </a:moveTo>
                    <a:cubicBezTo>
                      <a:pt x="302" y="75"/>
                      <a:pt x="301" y="73"/>
                      <a:pt x="298" y="72"/>
                    </a:cubicBezTo>
                    <a:cubicBezTo>
                      <a:pt x="249" y="49"/>
                      <a:pt x="213" y="14"/>
                      <a:pt x="158" y="5"/>
                    </a:cubicBezTo>
                    <a:cubicBezTo>
                      <a:pt x="133" y="0"/>
                      <a:pt x="107" y="1"/>
                      <a:pt x="81" y="2"/>
                    </a:cubicBezTo>
                    <a:cubicBezTo>
                      <a:pt x="56" y="3"/>
                      <a:pt x="29" y="3"/>
                      <a:pt x="5" y="10"/>
                    </a:cubicBezTo>
                    <a:cubicBezTo>
                      <a:pt x="5" y="10"/>
                      <a:pt x="4" y="9"/>
                      <a:pt x="3" y="9"/>
                    </a:cubicBezTo>
                    <a:cubicBezTo>
                      <a:pt x="1" y="8"/>
                      <a:pt x="0" y="11"/>
                      <a:pt x="1" y="12"/>
                    </a:cubicBezTo>
                    <a:cubicBezTo>
                      <a:pt x="44" y="62"/>
                      <a:pt x="91" y="108"/>
                      <a:pt x="157" y="123"/>
                    </a:cubicBezTo>
                    <a:cubicBezTo>
                      <a:pt x="183" y="129"/>
                      <a:pt x="209" y="128"/>
                      <a:pt x="234" y="124"/>
                    </a:cubicBezTo>
                    <a:cubicBezTo>
                      <a:pt x="258" y="120"/>
                      <a:pt x="291" y="112"/>
                      <a:pt x="308" y="95"/>
                    </a:cubicBezTo>
                    <a:cubicBezTo>
                      <a:pt x="315" y="89"/>
                      <a:pt x="311" y="79"/>
                      <a:pt x="304" y="7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206"/>
              <p:cNvSpPr/>
              <p:nvPr/>
            </p:nvSpPr>
            <p:spPr bwMode="auto">
              <a:xfrm>
                <a:off x="3336" y="4495"/>
                <a:ext cx="272" cy="590"/>
              </a:xfrm>
              <a:custGeom>
                <a:avLst/>
                <a:gdLst>
                  <a:gd name="T0" fmla="*/ 8 w 143"/>
                  <a:gd name="T1" fmla="*/ 295 h 310"/>
                  <a:gd name="T2" fmla="*/ 6 w 143"/>
                  <a:gd name="T3" fmla="*/ 287 h 310"/>
                  <a:gd name="T4" fmla="*/ 20 w 143"/>
                  <a:gd name="T5" fmla="*/ 133 h 310"/>
                  <a:gd name="T6" fmla="*/ 57 w 143"/>
                  <a:gd name="T7" fmla="*/ 65 h 310"/>
                  <a:gd name="T8" fmla="*/ 103 w 143"/>
                  <a:gd name="T9" fmla="*/ 5 h 310"/>
                  <a:gd name="T10" fmla="*/ 103 w 143"/>
                  <a:gd name="T11" fmla="*/ 2 h 310"/>
                  <a:gd name="T12" fmla="*/ 107 w 143"/>
                  <a:gd name="T13" fmla="*/ 2 h 310"/>
                  <a:gd name="T14" fmla="*/ 122 w 143"/>
                  <a:gd name="T15" fmla="*/ 193 h 310"/>
                  <a:gd name="T16" fmla="*/ 83 w 143"/>
                  <a:gd name="T17" fmla="*/ 259 h 310"/>
                  <a:gd name="T18" fmla="*/ 20 w 143"/>
                  <a:gd name="T19" fmla="*/ 308 h 310"/>
                  <a:gd name="T20" fmla="*/ 8 w 143"/>
                  <a:gd name="T21" fmla="*/ 29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310">
                    <a:moveTo>
                      <a:pt x="8" y="295"/>
                    </a:moveTo>
                    <a:cubicBezTo>
                      <a:pt x="6" y="293"/>
                      <a:pt x="6" y="290"/>
                      <a:pt x="6" y="287"/>
                    </a:cubicBezTo>
                    <a:cubicBezTo>
                      <a:pt x="11" y="234"/>
                      <a:pt x="0" y="185"/>
                      <a:pt x="20" y="133"/>
                    </a:cubicBezTo>
                    <a:cubicBezTo>
                      <a:pt x="29" y="109"/>
                      <a:pt x="43" y="87"/>
                      <a:pt x="57" y="65"/>
                    </a:cubicBezTo>
                    <a:cubicBezTo>
                      <a:pt x="70" y="45"/>
                      <a:pt x="84" y="21"/>
                      <a:pt x="103" y="5"/>
                    </a:cubicBezTo>
                    <a:cubicBezTo>
                      <a:pt x="103" y="4"/>
                      <a:pt x="103" y="3"/>
                      <a:pt x="103" y="2"/>
                    </a:cubicBezTo>
                    <a:cubicBezTo>
                      <a:pt x="103" y="0"/>
                      <a:pt x="106" y="0"/>
                      <a:pt x="107" y="2"/>
                    </a:cubicBezTo>
                    <a:cubicBezTo>
                      <a:pt x="127" y="64"/>
                      <a:pt x="143" y="129"/>
                      <a:pt x="122" y="193"/>
                    </a:cubicBezTo>
                    <a:cubicBezTo>
                      <a:pt x="114" y="218"/>
                      <a:pt x="100" y="240"/>
                      <a:pt x="83" y="259"/>
                    </a:cubicBezTo>
                    <a:cubicBezTo>
                      <a:pt x="68" y="277"/>
                      <a:pt x="44" y="301"/>
                      <a:pt x="20" y="308"/>
                    </a:cubicBezTo>
                    <a:cubicBezTo>
                      <a:pt x="12" y="310"/>
                      <a:pt x="5" y="303"/>
                      <a:pt x="8" y="29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207"/>
              <p:cNvSpPr/>
              <p:nvPr/>
            </p:nvSpPr>
            <p:spPr bwMode="auto">
              <a:xfrm>
                <a:off x="2768" y="4906"/>
                <a:ext cx="596" cy="246"/>
              </a:xfrm>
              <a:custGeom>
                <a:avLst/>
                <a:gdLst>
                  <a:gd name="T0" fmla="*/ 303 w 313"/>
                  <a:gd name="T1" fmla="*/ 81 h 129"/>
                  <a:gd name="T2" fmla="*/ 297 w 313"/>
                  <a:gd name="T3" fmla="*/ 75 h 129"/>
                  <a:gd name="T4" fmla="*/ 159 w 313"/>
                  <a:gd name="T5" fmla="*/ 5 h 129"/>
                  <a:gd name="T6" fmla="*/ 82 w 313"/>
                  <a:gd name="T7" fmla="*/ 0 h 129"/>
                  <a:gd name="T8" fmla="*/ 6 w 313"/>
                  <a:gd name="T9" fmla="*/ 7 h 129"/>
                  <a:gd name="T10" fmla="*/ 4 w 313"/>
                  <a:gd name="T11" fmla="*/ 5 h 129"/>
                  <a:gd name="T12" fmla="*/ 1 w 313"/>
                  <a:gd name="T13" fmla="*/ 8 h 129"/>
                  <a:gd name="T14" fmla="*/ 156 w 313"/>
                  <a:gd name="T15" fmla="*/ 123 h 129"/>
                  <a:gd name="T16" fmla="*/ 232 w 313"/>
                  <a:gd name="T17" fmla="*/ 126 h 129"/>
                  <a:gd name="T18" fmla="*/ 307 w 313"/>
                  <a:gd name="T19" fmla="*/ 98 h 129"/>
                  <a:gd name="T20" fmla="*/ 303 w 313"/>
                  <a:gd name="T21" fmla="*/ 8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129">
                    <a:moveTo>
                      <a:pt x="303" y="81"/>
                    </a:moveTo>
                    <a:cubicBezTo>
                      <a:pt x="302" y="79"/>
                      <a:pt x="300" y="77"/>
                      <a:pt x="297" y="75"/>
                    </a:cubicBezTo>
                    <a:cubicBezTo>
                      <a:pt x="249" y="51"/>
                      <a:pt x="213" y="16"/>
                      <a:pt x="159" y="5"/>
                    </a:cubicBezTo>
                    <a:cubicBezTo>
                      <a:pt x="134" y="0"/>
                      <a:pt x="107" y="0"/>
                      <a:pt x="82" y="0"/>
                    </a:cubicBezTo>
                    <a:cubicBezTo>
                      <a:pt x="57" y="1"/>
                      <a:pt x="30" y="0"/>
                      <a:pt x="6" y="7"/>
                    </a:cubicBezTo>
                    <a:cubicBezTo>
                      <a:pt x="5" y="6"/>
                      <a:pt x="4" y="6"/>
                      <a:pt x="4" y="5"/>
                    </a:cubicBezTo>
                    <a:cubicBezTo>
                      <a:pt x="2" y="4"/>
                      <a:pt x="0" y="7"/>
                      <a:pt x="1" y="8"/>
                    </a:cubicBezTo>
                    <a:cubicBezTo>
                      <a:pt x="43" y="59"/>
                      <a:pt x="90" y="107"/>
                      <a:pt x="156" y="123"/>
                    </a:cubicBezTo>
                    <a:cubicBezTo>
                      <a:pt x="181" y="129"/>
                      <a:pt x="207" y="129"/>
                      <a:pt x="232" y="126"/>
                    </a:cubicBezTo>
                    <a:cubicBezTo>
                      <a:pt x="256" y="122"/>
                      <a:pt x="289" y="115"/>
                      <a:pt x="307" y="98"/>
                    </a:cubicBezTo>
                    <a:cubicBezTo>
                      <a:pt x="313" y="92"/>
                      <a:pt x="310" y="83"/>
                      <a:pt x="303" y="8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208"/>
              <p:cNvSpPr/>
              <p:nvPr/>
            </p:nvSpPr>
            <p:spPr bwMode="auto">
              <a:xfrm>
                <a:off x="3101" y="4187"/>
                <a:ext cx="214" cy="508"/>
              </a:xfrm>
              <a:custGeom>
                <a:avLst/>
                <a:gdLst>
                  <a:gd name="T0" fmla="*/ 20 w 112"/>
                  <a:gd name="T1" fmla="*/ 255 h 267"/>
                  <a:gd name="T2" fmla="*/ 17 w 112"/>
                  <a:gd name="T3" fmla="*/ 249 h 267"/>
                  <a:gd name="T4" fmla="*/ 10 w 112"/>
                  <a:gd name="T5" fmla="*/ 120 h 267"/>
                  <a:gd name="T6" fmla="*/ 33 w 112"/>
                  <a:gd name="T7" fmla="*/ 59 h 267"/>
                  <a:gd name="T8" fmla="*/ 63 w 112"/>
                  <a:gd name="T9" fmla="*/ 4 h 267"/>
                  <a:gd name="T10" fmla="*/ 63 w 112"/>
                  <a:gd name="T11" fmla="*/ 2 h 267"/>
                  <a:gd name="T12" fmla="*/ 66 w 112"/>
                  <a:gd name="T13" fmla="*/ 1 h 267"/>
                  <a:gd name="T14" fmla="*/ 102 w 112"/>
                  <a:gd name="T15" fmla="*/ 157 h 267"/>
                  <a:gd name="T16" fmla="*/ 78 w 112"/>
                  <a:gd name="T17" fmla="*/ 216 h 267"/>
                  <a:gd name="T18" fmla="*/ 32 w 112"/>
                  <a:gd name="T19" fmla="*/ 264 h 267"/>
                  <a:gd name="T20" fmla="*/ 20 w 112"/>
                  <a:gd name="T21" fmla="*/ 2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267">
                    <a:moveTo>
                      <a:pt x="20" y="255"/>
                    </a:moveTo>
                    <a:cubicBezTo>
                      <a:pt x="18" y="253"/>
                      <a:pt x="17" y="251"/>
                      <a:pt x="17" y="249"/>
                    </a:cubicBezTo>
                    <a:cubicBezTo>
                      <a:pt x="15" y="204"/>
                      <a:pt x="0" y="165"/>
                      <a:pt x="10" y="120"/>
                    </a:cubicBezTo>
                    <a:cubicBezTo>
                      <a:pt x="15" y="99"/>
                      <a:pt x="24" y="79"/>
                      <a:pt x="33" y="59"/>
                    </a:cubicBezTo>
                    <a:cubicBezTo>
                      <a:pt x="41" y="41"/>
                      <a:pt x="50" y="20"/>
                      <a:pt x="63" y="4"/>
                    </a:cubicBezTo>
                    <a:cubicBezTo>
                      <a:pt x="63" y="3"/>
                      <a:pt x="63" y="2"/>
                      <a:pt x="63" y="2"/>
                    </a:cubicBezTo>
                    <a:cubicBezTo>
                      <a:pt x="63" y="0"/>
                      <a:pt x="66" y="0"/>
                      <a:pt x="66" y="1"/>
                    </a:cubicBezTo>
                    <a:cubicBezTo>
                      <a:pt x="91" y="50"/>
                      <a:pt x="112" y="101"/>
                      <a:pt x="102" y="157"/>
                    </a:cubicBezTo>
                    <a:cubicBezTo>
                      <a:pt x="98" y="179"/>
                      <a:pt x="89" y="198"/>
                      <a:pt x="78" y="216"/>
                    </a:cubicBezTo>
                    <a:cubicBezTo>
                      <a:pt x="67" y="233"/>
                      <a:pt x="50" y="256"/>
                      <a:pt x="32" y="264"/>
                    </a:cubicBezTo>
                    <a:cubicBezTo>
                      <a:pt x="25" y="267"/>
                      <a:pt x="19" y="261"/>
                      <a:pt x="20" y="25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209"/>
              <p:cNvSpPr/>
              <p:nvPr/>
            </p:nvSpPr>
            <p:spPr bwMode="auto">
              <a:xfrm>
                <a:off x="2669" y="4558"/>
                <a:ext cx="508" cy="196"/>
              </a:xfrm>
              <a:custGeom>
                <a:avLst/>
                <a:gdLst>
                  <a:gd name="T0" fmla="*/ 257 w 267"/>
                  <a:gd name="T1" fmla="*/ 52 h 103"/>
                  <a:gd name="T2" fmla="*/ 252 w 267"/>
                  <a:gd name="T3" fmla="*/ 48 h 103"/>
                  <a:gd name="T4" fmla="*/ 131 w 267"/>
                  <a:gd name="T5" fmla="*/ 2 h 103"/>
                  <a:gd name="T6" fmla="*/ 67 w 267"/>
                  <a:gd name="T7" fmla="*/ 5 h 103"/>
                  <a:gd name="T8" fmla="*/ 5 w 267"/>
                  <a:gd name="T9" fmla="*/ 17 h 103"/>
                  <a:gd name="T10" fmla="*/ 3 w 267"/>
                  <a:gd name="T11" fmla="*/ 16 h 103"/>
                  <a:gd name="T12" fmla="*/ 1 w 267"/>
                  <a:gd name="T13" fmla="*/ 19 h 103"/>
                  <a:gd name="T14" fmla="*/ 139 w 267"/>
                  <a:gd name="T15" fmla="*/ 100 h 103"/>
                  <a:gd name="T16" fmla="*/ 203 w 267"/>
                  <a:gd name="T17" fmla="*/ 96 h 103"/>
                  <a:gd name="T18" fmla="*/ 262 w 267"/>
                  <a:gd name="T19" fmla="*/ 67 h 103"/>
                  <a:gd name="T20" fmla="*/ 257 w 267"/>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7" h="103">
                    <a:moveTo>
                      <a:pt x="257" y="52"/>
                    </a:moveTo>
                    <a:cubicBezTo>
                      <a:pt x="256" y="51"/>
                      <a:pt x="254" y="49"/>
                      <a:pt x="252" y="48"/>
                    </a:cubicBezTo>
                    <a:cubicBezTo>
                      <a:pt x="210" y="33"/>
                      <a:pt x="177" y="6"/>
                      <a:pt x="131" y="2"/>
                    </a:cubicBezTo>
                    <a:cubicBezTo>
                      <a:pt x="110" y="0"/>
                      <a:pt x="88" y="3"/>
                      <a:pt x="67" y="5"/>
                    </a:cubicBezTo>
                    <a:cubicBezTo>
                      <a:pt x="47" y="7"/>
                      <a:pt x="24" y="9"/>
                      <a:pt x="5" y="17"/>
                    </a:cubicBezTo>
                    <a:cubicBezTo>
                      <a:pt x="4" y="17"/>
                      <a:pt x="3" y="16"/>
                      <a:pt x="3" y="16"/>
                    </a:cubicBezTo>
                    <a:cubicBezTo>
                      <a:pt x="1" y="15"/>
                      <a:pt x="0" y="18"/>
                      <a:pt x="1" y="19"/>
                    </a:cubicBezTo>
                    <a:cubicBezTo>
                      <a:pt x="40" y="57"/>
                      <a:pt x="83" y="93"/>
                      <a:pt x="139" y="100"/>
                    </a:cubicBezTo>
                    <a:cubicBezTo>
                      <a:pt x="160" y="103"/>
                      <a:pt x="182" y="101"/>
                      <a:pt x="203" y="96"/>
                    </a:cubicBezTo>
                    <a:cubicBezTo>
                      <a:pt x="222" y="91"/>
                      <a:pt x="249" y="82"/>
                      <a:pt x="262" y="67"/>
                    </a:cubicBezTo>
                    <a:cubicBezTo>
                      <a:pt x="267" y="61"/>
                      <a:pt x="264" y="53"/>
                      <a:pt x="257" y="5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210"/>
              <p:cNvSpPr/>
              <p:nvPr/>
            </p:nvSpPr>
            <p:spPr bwMode="auto">
              <a:xfrm>
                <a:off x="2848" y="3960"/>
                <a:ext cx="145" cy="387"/>
              </a:xfrm>
              <a:custGeom>
                <a:avLst/>
                <a:gdLst>
                  <a:gd name="T0" fmla="*/ 33 w 76"/>
                  <a:gd name="T1" fmla="*/ 195 h 203"/>
                  <a:gd name="T2" fmla="*/ 30 w 76"/>
                  <a:gd name="T3" fmla="*/ 191 h 203"/>
                  <a:gd name="T4" fmla="*/ 1 w 76"/>
                  <a:gd name="T5" fmla="*/ 98 h 203"/>
                  <a:gd name="T6" fmla="*/ 6 w 76"/>
                  <a:gd name="T7" fmla="*/ 50 h 203"/>
                  <a:gd name="T8" fmla="*/ 18 w 76"/>
                  <a:gd name="T9" fmla="*/ 3 h 203"/>
                  <a:gd name="T10" fmla="*/ 17 w 76"/>
                  <a:gd name="T11" fmla="*/ 2 h 203"/>
                  <a:gd name="T12" fmla="*/ 19 w 76"/>
                  <a:gd name="T13" fmla="*/ 1 h 203"/>
                  <a:gd name="T14" fmla="*/ 75 w 76"/>
                  <a:gd name="T15" fmla="*/ 108 h 203"/>
                  <a:gd name="T16" fmla="*/ 68 w 76"/>
                  <a:gd name="T17" fmla="*/ 156 h 203"/>
                  <a:gd name="T18" fmla="*/ 44 w 76"/>
                  <a:gd name="T19" fmla="*/ 199 h 203"/>
                  <a:gd name="T20" fmla="*/ 33 w 76"/>
                  <a:gd name="T21" fmla="*/ 1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203">
                    <a:moveTo>
                      <a:pt x="33" y="195"/>
                    </a:moveTo>
                    <a:cubicBezTo>
                      <a:pt x="32" y="194"/>
                      <a:pt x="31" y="193"/>
                      <a:pt x="30" y="191"/>
                    </a:cubicBezTo>
                    <a:cubicBezTo>
                      <a:pt x="20" y="158"/>
                      <a:pt x="2" y="133"/>
                      <a:pt x="1" y="98"/>
                    </a:cubicBezTo>
                    <a:cubicBezTo>
                      <a:pt x="0" y="82"/>
                      <a:pt x="3" y="66"/>
                      <a:pt x="6" y="50"/>
                    </a:cubicBezTo>
                    <a:cubicBezTo>
                      <a:pt x="9" y="35"/>
                      <a:pt x="11" y="17"/>
                      <a:pt x="18" y="3"/>
                    </a:cubicBezTo>
                    <a:cubicBezTo>
                      <a:pt x="17" y="3"/>
                      <a:pt x="17" y="2"/>
                      <a:pt x="17" y="2"/>
                    </a:cubicBezTo>
                    <a:cubicBezTo>
                      <a:pt x="17" y="1"/>
                      <a:pt x="18" y="0"/>
                      <a:pt x="19" y="1"/>
                    </a:cubicBezTo>
                    <a:cubicBezTo>
                      <a:pt x="46" y="32"/>
                      <a:pt x="71" y="65"/>
                      <a:pt x="75" y="108"/>
                    </a:cubicBezTo>
                    <a:cubicBezTo>
                      <a:pt x="76" y="124"/>
                      <a:pt x="73" y="140"/>
                      <a:pt x="68" y="156"/>
                    </a:cubicBezTo>
                    <a:cubicBezTo>
                      <a:pt x="64" y="170"/>
                      <a:pt x="56" y="190"/>
                      <a:pt x="44" y="199"/>
                    </a:cubicBezTo>
                    <a:cubicBezTo>
                      <a:pt x="39" y="203"/>
                      <a:pt x="34" y="200"/>
                      <a:pt x="33" y="19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211"/>
              <p:cNvSpPr/>
              <p:nvPr/>
            </p:nvSpPr>
            <p:spPr bwMode="auto">
              <a:xfrm>
                <a:off x="2557" y="4236"/>
                <a:ext cx="379" cy="151"/>
              </a:xfrm>
              <a:custGeom>
                <a:avLst/>
                <a:gdLst>
                  <a:gd name="T0" fmla="*/ 192 w 199"/>
                  <a:gd name="T1" fmla="*/ 45 h 79"/>
                  <a:gd name="T2" fmla="*/ 188 w 199"/>
                  <a:gd name="T3" fmla="*/ 42 h 79"/>
                  <a:gd name="T4" fmla="*/ 99 w 199"/>
                  <a:gd name="T5" fmla="*/ 2 h 79"/>
                  <a:gd name="T6" fmla="*/ 51 w 199"/>
                  <a:gd name="T7" fmla="*/ 1 h 79"/>
                  <a:gd name="T8" fmla="*/ 3 w 199"/>
                  <a:gd name="T9" fmla="*/ 8 h 79"/>
                  <a:gd name="T10" fmla="*/ 2 w 199"/>
                  <a:gd name="T11" fmla="*/ 7 h 79"/>
                  <a:gd name="T12" fmla="*/ 0 w 199"/>
                  <a:gd name="T13" fmla="*/ 9 h 79"/>
                  <a:gd name="T14" fmla="*/ 101 w 199"/>
                  <a:gd name="T15" fmla="*/ 76 h 79"/>
                  <a:gd name="T16" fmla="*/ 149 w 199"/>
                  <a:gd name="T17" fmla="*/ 75 h 79"/>
                  <a:gd name="T18" fmla="*/ 195 w 199"/>
                  <a:gd name="T19" fmla="*/ 56 h 79"/>
                  <a:gd name="T20" fmla="*/ 192 w 199"/>
                  <a:gd name="T21"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79">
                    <a:moveTo>
                      <a:pt x="192" y="45"/>
                    </a:moveTo>
                    <a:cubicBezTo>
                      <a:pt x="191" y="44"/>
                      <a:pt x="190" y="42"/>
                      <a:pt x="188" y="42"/>
                    </a:cubicBezTo>
                    <a:cubicBezTo>
                      <a:pt x="157" y="28"/>
                      <a:pt x="134" y="7"/>
                      <a:pt x="99" y="2"/>
                    </a:cubicBezTo>
                    <a:cubicBezTo>
                      <a:pt x="83" y="0"/>
                      <a:pt x="67" y="0"/>
                      <a:pt x="51" y="1"/>
                    </a:cubicBezTo>
                    <a:cubicBezTo>
                      <a:pt x="35" y="2"/>
                      <a:pt x="18" y="3"/>
                      <a:pt x="3" y="8"/>
                    </a:cubicBezTo>
                    <a:cubicBezTo>
                      <a:pt x="3" y="8"/>
                      <a:pt x="2" y="7"/>
                      <a:pt x="2" y="7"/>
                    </a:cubicBezTo>
                    <a:cubicBezTo>
                      <a:pt x="1" y="7"/>
                      <a:pt x="0" y="8"/>
                      <a:pt x="0" y="9"/>
                    </a:cubicBezTo>
                    <a:cubicBezTo>
                      <a:pt x="28" y="40"/>
                      <a:pt x="59" y="68"/>
                      <a:pt x="101" y="76"/>
                    </a:cubicBezTo>
                    <a:cubicBezTo>
                      <a:pt x="117" y="79"/>
                      <a:pt x="133" y="78"/>
                      <a:pt x="149" y="75"/>
                    </a:cubicBezTo>
                    <a:cubicBezTo>
                      <a:pt x="164" y="72"/>
                      <a:pt x="184" y="67"/>
                      <a:pt x="195" y="56"/>
                    </a:cubicBezTo>
                    <a:cubicBezTo>
                      <a:pt x="199" y="52"/>
                      <a:pt x="197" y="46"/>
                      <a:pt x="192" y="45"/>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212"/>
              <p:cNvSpPr/>
              <p:nvPr/>
            </p:nvSpPr>
            <p:spPr bwMode="auto">
              <a:xfrm>
                <a:off x="1483" y="5324"/>
                <a:ext cx="1614" cy="1592"/>
              </a:xfrm>
              <a:custGeom>
                <a:avLst/>
                <a:gdLst>
                  <a:gd name="T0" fmla="*/ 6 w 848"/>
                  <a:gd name="T1" fmla="*/ 2 h 836"/>
                  <a:gd name="T2" fmla="*/ 134 w 848"/>
                  <a:gd name="T3" fmla="*/ 60 h 836"/>
                  <a:gd name="T4" fmla="*/ 254 w 848"/>
                  <a:gd name="T5" fmla="*/ 129 h 836"/>
                  <a:gd name="T6" fmla="*/ 474 w 848"/>
                  <a:gd name="T7" fmla="*/ 301 h 836"/>
                  <a:gd name="T8" fmla="*/ 663 w 848"/>
                  <a:gd name="T9" fmla="*/ 526 h 836"/>
                  <a:gd name="T10" fmla="*/ 750 w 848"/>
                  <a:gd name="T11" fmla="*/ 648 h 836"/>
                  <a:gd name="T12" fmla="*/ 818 w 848"/>
                  <a:gd name="T13" fmla="*/ 766 h 836"/>
                  <a:gd name="T14" fmla="*/ 837 w 848"/>
                  <a:gd name="T15" fmla="*/ 803 h 836"/>
                  <a:gd name="T16" fmla="*/ 845 w 848"/>
                  <a:gd name="T17" fmla="*/ 830 h 836"/>
                  <a:gd name="T18" fmla="*/ 836 w 848"/>
                  <a:gd name="T19" fmla="*/ 836 h 836"/>
                  <a:gd name="T20" fmla="*/ 835 w 848"/>
                  <a:gd name="T21" fmla="*/ 836 h 836"/>
                  <a:gd name="T22" fmla="*/ 827 w 848"/>
                  <a:gd name="T23" fmla="*/ 824 h 836"/>
                  <a:gd name="T24" fmla="*/ 823 w 848"/>
                  <a:gd name="T25" fmla="*/ 820 h 836"/>
                  <a:gd name="T26" fmla="*/ 815 w 848"/>
                  <a:gd name="T27" fmla="*/ 803 h 836"/>
                  <a:gd name="T28" fmla="*/ 799 w 848"/>
                  <a:gd name="T29" fmla="*/ 772 h 836"/>
                  <a:gd name="T30" fmla="*/ 721 w 848"/>
                  <a:gd name="T31" fmla="*/ 642 h 836"/>
                  <a:gd name="T32" fmla="*/ 542 w 848"/>
                  <a:gd name="T33" fmla="*/ 402 h 836"/>
                  <a:gd name="T34" fmla="*/ 89 w 848"/>
                  <a:gd name="T35" fmla="*/ 53 h 836"/>
                  <a:gd name="T36" fmla="*/ 3 w 848"/>
                  <a:gd name="T37" fmla="*/ 7 h 836"/>
                  <a:gd name="T38" fmla="*/ 6 w 848"/>
                  <a:gd name="T39" fmla="*/ 2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8" h="836">
                    <a:moveTo>
                      <a:pt x="6" y="2"/>
                    </a:moveTo>
                    <a:cubicBezTo>
                      <a:pt x="49" y="22"/>
                      <a:pt x="92" y="40"/>
                      <a:pt x="134" y="60"/>
                    </a:cubicBezTo>
                    <a:cubicBezTo>
                      <a:pt x="176" y="80"/>
                      <a:pt x="215" y="104"/>
                      <a:pt x="254" y="129"/>
                    </a:cubicBezTo>
                    <a:cubicBezTo>
                      <a:pt x="333" y="180"/>
                      <a:pt x="407" y="237"/>
                      <a:pt x="474" y="301"/>
                    </a:cubicBezTo>
                    <a:cubicBezTo>
                      <a:pt x="545" y="369"/>
                      <a:pt x="606" y="447"/>
                      <a:pt x="663" y="526"/>
                    </a:cubicBezTo>
                    <a:cubicBezTo>
                      <a:pt x="693" y="567"/>
                      <a:pt x="721" y="607"/>
                      <a:pt x="750" y="648"/>
                    </a:cubicBezTo>
                    <a:cubicBezTo>
                      <a:pt x="776" y="685"/>
                      <a:pt x="798" y="726"/>
                      <a:pt x="818" y="766"/>
                    </a:cubicBezTo>
                    <a:cubicBezTo>
                      <a:pt x="825" y="778"/>
                      <a:pt x="831" y="791"/>
                      <a:pt x="837" y="803"/>
                    </a:cubicBezTo>
                    <a:cubicBezTo>
                      <a:pt x="841" y="810"/>
                      <a:pt x="848" y="821"/>
                      <a:pt x="845" y="830"/>
                    </a:cubicBezTo>
                    <a:cubicBezTo>
                      <a:pt x="844" y="834"/>
                      <a:pt x="840" y="836"/>
                      <a:pt x="836" y="836"/>
                    </a:cubicBezTo>
                    <a:cubicBezTo>
                      <a:pt x="835" y="836"/>
                      <a:pt x="835" y="836"/>
                      <a:pt x="835" y="836"/>
                    </a:cubicBezTo>
                    <a:cubicBezTo>
                      <a:pt x="829" y="835"/>
                      <a:pt x="826" y="829"/>
                      <a:pt x="827" y="824"/>
                    </a:cubicBezTo>
                    <a:cubicBezTo>
                      <a:pt x="826" y="829"/>
                      <a:pt x="826" y="824"/>
                      <a:pt x="823" y="820"/>
                    </a:cubicBezTo>
                    <a:cubicBezTo>
                      <a:pt x="821" y="814"/>
                      <a:pt x="818" y="809"/>
                      <a:pt x="815" y="803"/>
                    </a:cubicBezTo>
                    <a:cubicBezTo>
                      <a:pt x="810" y="793"/>
                      <a:pt x="804" y="782"/>
                      <a:pt x="799" y="772"/>
                    </a:cubicBezTo>
                    <a:cubicBezTo>
                      <a:pt x="776" y="727"/>
                      <a:pt x="750" y="683"/>
                      <a:pt x="721" y="642"/>
                    </a:cubicBezTo>
                    <a:cubicBezTo>
                      <a:pt x="663" y="560"/>
                      <a:pt x="607" y="478"/>
                      <a:pt x="542" y="402"/>
                    </a:cubicBezTo>
                    <a:cubicBezTo>
                      <a:pt x="418" y="257"/>
                      <a:pt x="259" y="139"/>
                      <a:pt x="89" y="53"/>
                    </a:cubicBezTo>
                    <a:cubicBezTo>
                      <a:pt x="60" y="39"/>
                      <a:pt x="31" y="24"/>
                      <a:pt x="3" y="7"/>
                    </a:cubicBezTo>
                    <a:cubicBezTo>
                      <a:pt x="0" y="6"/>
                      <a:pt x="3" y="0"/>
                      <a:pt x="6" y="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213"/>
              <p:cNvSpPr/>
              <p:nvPr/>
            </p:nvSpPr>
            <p:spPr bwMode="auto">
              <a:xfrm>
                <a:off x="2808" y="6101"/>
                <a:ext cx="171" cy="390"/>
              </a:xfrm>
              <a:custGeom>
                <a:avLst/>
                <a:gdLst>
                  <a:gd name="T0" fmla="*/ 10 w 90"/>
                  <a:gd name="T1" fmla="*/ 196 h 205"/>
                  <a:gd name="T2" fmla="*/ 9 w 90"/>
                  <a:gd name="T3" fmla="*/ 191 h 205"/>
                  <a:gd name="T4" fmla="*/ 11 w 90"/>
                  <a:gd name="T5" fmla="*/ 90 h 205"/>
                  <a:gd name="T6" fmla="*/ 31 w 90"/>
                  <a:gd name="T7" fmla="*/ 45 h 205"/>
                  <a:gd name="T8" fmla="*/ 58 w 90"/>
                  <a:gd name="T9" fmla="*/ 3 h 205"/>
                  <a:gd name="T10" fmla="*/ 58 w 90"/>
                  <a:gd name="T11" fmla="*/ 2 h 205"/>
                  <a:gd name="T12" fmla="*/ 60 w 90"/>
                  <a:gd name="T13" fmla="*/ 1 h 205"/>
                  <a:gd name="T14" fmla="*/ 79 w 90"/>
                  <a:gd name="T15" fmla="*/ 124 h 205"/>
                  <a:gd name="T16" fmla="*/ 57 w 90"/>
                  <a:gd name="T17" fmla="*/ 169 h 205"/>
                  <a:gd name="T18" fmla="*/ 19 w 90"/>
                  <a:gd name="T19" fmla="*/ 203 h 205"/>
                  <a:gd name="T20" fmla="*/ 10 w 90"/>
                  <a:gd name="T21" fmla="*/ 19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05">
                    <a:moveTo>
                      <a:pt x="10" y="196"/>
                    </a:moveTo>
                    <a:cubicBezTo>
                      <a:pt x="9" y="194"/>
                      <a:pt x="9" y="193"/>
                      <a:pt x="9" y="191"/>
                    </a:cubicBezTo>
                    <a:cubicBezTo>
                      <a:pt x="10" y="156"/>
                      <a:pt x="0" y="125"/>
                      <a:pt x="11" y="90"/>
                    </a:cubicBezTo>
                    <a:cubicBezTo>
                      <a:pt x="15" y="74"/>
                      <a:pt x="23" y="59"/>
                      <a:pt x="31" y="45"/>
                    </a:cubicBezTo>
                    <a:cubicBezTo>
                      <a:pt x="39" y="31"/>
                      <a:pt x="47" y="15"/>
                      <a:pt x="58" y="3"/>
                    </a:cubicBezTo>
                    <a:cubicBezTo>
                      <a:pt x="58" y="3"/>
                      <a:pt x="58" y="2"/>
                      <a:pt x="58" y="2"/>
                    </a:cubicBezTo>
                    <a:cubicBezTo>
                      <a:pt x="58" y="0"/>
                      <a:pt x="60" y="0"/>
                      <a:pt x="60" y="1"/>
                    </a:cubicBezTo>
                    <a:cubicBezTo>
                      <a:pt x="77" y="41"/>
                      <a:pt x="90" y="82"/>
                      <a:pt x="79" y="124"/>
                    </a:cubicBezTo>
                    <a:cubicBezTo>
                      <a:pt x="75" y="141"/>
                      <a:pt x="67" y="155"/>
                      <a:pt x="57" y="169"/>
                    </a:cubicBezTo>
                    <a:cubicBezTo>
                      <a:pt x="48" y="181"/>
                      <a:pt x="34" y="198"/>
                      <a:pt x="19" y="203"/>
                    </a:cubicBezTo>
                    <a:cubicBezTo>
                      <a:pt x="14" y="205"/>
                      <a:pt x="9" y="201"/>
                      <a:pt x="10" y="19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214"/>
              <p:cNvSpPr/>
              <p:nvPr/>
            </p:nvSpPr>
            <p:spPr bwMode="auto">
              <a:xfrm>
                <a:off x="2448" y="6441"/>
                <a:ext cx="398" cy="162"/>
              </a:xfrm>
              <a:custGeom>
                <a:avLst/>
                <a:gdLst>
                  <a:gd name="T0" fmla="*/ 199 w 209"/>
                  <a:gd name="T1" fmla="*/ 17 h 85"/>
                  <a:gd name="T2" fmla="*/ 194 w 209"/>
                  <a:gd name="T3" fmla="*/ 15 h 85"/>
                  <a:gd name="T4" fmla="*/ 94 w 209"/>
                  <a:gd name="T5" fmla="*/ 7 h 85"/>
                  <a:gd name="T6" fmla="*/ 47 w 209"/>
                  <a:gd name="T7" fmla="*/ 23 h 85"/>
                  <a:gd name="T8" fmla="*/ 3 w 209"/>
                  <a:gd name="T9" fmla="*/ 46 h 85"/>
                  <a:gd name="T10" fmla="*/ 2 w 209"/>
                  <a:gd name="T11" fmla="*/ 46 h 85"/>
                  <a:gd name="T12" fmla="*/ 1 w 209"/>
                  <a:gd name="T13" fmla="*/ 48 h 85"/>
                  <a:gd name="T14" fmla="*/ 122 w 209"/>
                  <a:gd name="T15" fmla="*/ 79 h 85"/>
                  <a:gd name="T16" fmla="*/ 168 w 209"/>
                  <a:gd name="T17" fmla="*/ 61 h 85"/>
                  <a:gd name="T18" fmla="*/ 206 w 209"/>
                  <a:gd name="T19" fmla="*/ 26 h 85"/>
                  <a:gd name="T20" fmla="*/ 199 w 209"/>
                  <a:gd name="T21" fmla="*/ 1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85">
                    <a:moveTo>
                      <a:pt x="199" y="17"/>
                    </a:moveTo>
                    <a:cubicBezTo>
                      <a:pt x="198" y="16"/>
                      <a:pt x="196" y="15"/>
                      <a:pt x="194" y="15"/>
                    </a:cubicBezTo>
                    <a:cubicBezTo>
                      <a:pt x="160" y="12"/>
                      <a:pt x="130" y="0"/>
                      <a:pt x="94" y="7"/>
                    </a:cubicBezTo>
                    <a:cubicBezTo>
                      <a:pt x="78" y="10"/>
                      <a:pt x="62" y="17"/>
                      <a:pt x="47" y="23"/>
                    </a:cubicBezTo>
                    <a:cubicBezTo>
                      <a:pt x="33" y="30"/>
                      <a:pt x="16" y="36"/>
                      <a:pt x="3" y="46"/>
                    </a:cubicBezTo>
                    <a:cubicBezTo>
                      <a:pt x="3" y="46"/>
                      <a:pt x="2" y="46"/>
                      <a:pt x="2" y="46"/>
                    </a:cubicBezTo>
                    <a:cubicBezTo>
                      <a:pt x="0" y="46"/>
                      <a:pt x="0" y="48"/>
                      <a:pt x="1" y="48"/>
                    </a:cubicBezTo>
                    <a:cubicBezTo>
                      <a:pt x="39" y="68"/>
                      <a:pt x="78" y="85"/>
                      <a:pt x="122" y="79"/>
                    </a:cubicBezTo>
                    <a:cubicBezTo>
                      <a:pt x="138" y="76"/>
                      <a:pt x="154" y="70"/>
                      <a:pt x="168" y="61"/>
                    </a:cubicBezTo>
                    <a:cubicBezTo>
                      <a:pt x="181" y="53"/>
                      <a:pt x="199" y="40"/>
                      <a:pt x="206" y="26"/>
                    </a:cubicBezTo>
                    <a:cubicBezTo>
                      <a:pt x="209" y="21"/>
                      <a:pt x="204" y="16"/>
                      <a:pt x="199" y="1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215"/>
              <p:cNvSpPr/>
              <p:nvPr/>
            </p:nvSpPr>
            <p:spPr bwMode="auto">
              <a:xfrm>
                <a:off x="2648" y="5897"/>
                <a:ext cx="164" cy="396"/>
              </a:xfrm>
              <a:custGeom>
                <a:avLst/>
                <a:gdLst>
                  <a:gd name="T0" fmla="*/ 15 w 86"/>
                  <a:gd name="T1" fmla="*/ 198 h 208"/>
                  <a:gd name="T2" fmla="*/ 13 w 86"/>
                  <a:gd name="T3" fmla="*/ 193 h 208"/>
                  <a:gd name="T4" fmla="*/ 7 w 86"/>
                  <a:gd name="T5" fmla="*/ 93 h 208"/>
                  <a:gd name="T6" fmla="*/ 25 w 86"/>
                  <a:gd name="T7" fmla="*/ 46 h 208"/>
                  <a:gd name="T8" fmla="*/ 48 w 86"/>
                  <a:gd name="T9" fmla="*/ 3 h 208"/>
                  <a:gd name="T10" fmla="*/ 48 w 86"/>
                  <a:gd name="T11" fmla="*/ 1 h 208"/>
                  <a:gd name="T12" fmla="*/ 50 w 86"/>
                  <a:gd name="T13" fmla="*/ 1 h 208"/>
                  <a:gd name="T14" fmla="*/ 78 w 86"/>
                  <a:gd name="T15" fmla="*/ 122 h 208"/>
                  <a:gd name="T16" fmla="*/ 60 w 86"/>
                  <a:gd name="T17" fmla="*/ 168 h 208"/>
                  <a:gd name="T18" fmla="*/ 24 w 86"/>
                  <a:gd name="T19" fmla="*/ 205 h 208"/>
                  <a:gd name="T20" fmla="*/ 15 w 86"/>
                  <a:gd name="T21" fmla="*/ 19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208">
                    <a:moveTo>
                      <a:pt x="15" y="198"/>
                    </a:moveTo>
                    <a:cubicBezTo>
                      <a:pt x="14" y="197"/>
                      <a:pt x="13" y="195"/>
                      <a:pt x="13" y="193"/>
                    </a:cubicBezTo>
                    <a:cubicBezTo>
                      <a:pt x="11" y="159"/>
                      <a:pt x="0" y="128"/>
                      <a:pt x="7" y="93"/>
                    </a:cubicBezTo>
                    <a:cubicBezTo>
                      <a:pt x="11" y="77"/>
                      <a:pt x="18" y="62"/>
                      <a:pt x="25" y="46"/>
                    </a:cubicBezTo>
                    <a:cubicBezTo>
                      <a:pt x="31" y="32"/>
                      <a:pt x="38" y="15"/>
                      <a:pt x="48" y="3"/>
                    </a:cubicBezTo>
                    <a:cubicBezTo>
                      <a:pt x="48" y="3"/>
                      <a:pt x="48" y="2"/>
                      <a:pt x="48" y="1"/>
                    </a:cubicBezTo>
                    <a:cubicBezTo>
                      <a:pt x="48" y="0"/>
                      <a:pt x="50" y="0"/>
                      <a:pt x="50" y="1"/>
                    </a:cubicBezTo>
                    <a:cubicBezTo>
                      <a:pt x="70" y="39"/>
                      <a:pt x="86" y="79"/>
                      <a:pt x="78" y="122"/>
                    </a:cubicBezTo>
                    <a:cubicBezTo>
                      <a:pt x="75" y="139"/>
                      <a:pt x="69" y="154"/>
                      <a:pt x="60" y="168"/>
                    </a:cubicBezTo>
                    <a:cubicBezTo>
                      <a:pt x="52" y="181"/>
                      <a:pt x="39" y="199"/>
                      <a:pt x="24" y="205"/>
                    </a:cubicBezTo>
                    <a:cubicBezTo>
                      <a:pt x="19" y="208"/>
                      <a:pt x="14" y="203"/>
                      <a:pt x="15" y="198"/>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216"/>
              <p:cNvSpPr/>
              <p:nvPr/>
            </p:nvSpPr>
            <p:spPr bwMode="auto">
              <a:xfrm>
                <a:off x="2311" y="6230"/>
                <a:ext cx="396" cy="164"/>
              </a:xfrm>
              <a:custGeom>
                <a:avLst/>
                <a:gdLst>
                  <a:gd name="T0" fmla="*/ 199 w 208"/>
                  <a:gd name="T1" fmla="*/ 17 h 86"/>
                  <a:gd name="T2" fmla="*/ 194 w 208"/>
                  <a:gd name="T3" fmla="*/ 15 h 86"/>
                  <a:gd name="T4" fmla="*/ 94 w 208"/>
                  <a:gd name="T5" fmla="*/ 8 h 86"/>
                  <a:gd name="T6" fmla="*/ 47 w 208"/>
                  <a:gd name="T7" fmla="*/ 25 h 86"/>
                  <a:gd name="T8" fmla="*/ 3 w 208"/>
                  <a:gd name="T9" fmla="*/ 48 h 86"/>
                  <a:gd name="T10" fmla="*/ 1 w 208"/>
                  <a:gd name="T11" fmla="*/ 47 h 86"/>
                  <a:gd name="T12" fmla="*/ 1 w 208"/>
                  <a:gd name="T13" fmla="*/ 50 h 86"/>
                  <a:gd name="T14" fmla="*/ 122 w 208"/>
                  <a:gd name="T15" fmla="*/ 79 h 86"/>
                  <a:gd name="T16" fmla="*/ 168 w 208"/>
                  <a:gd name="T17" fmla="*/ 61 h 86"/>
                  <a:gd name="T18" fmla="*/ 206 w 208"/>
                  <a:gd name="T19" fmla="*/ 26 h 86"/>
                  <a:gd name="T20" fmla="*/ 199 w 208"/>
                  <a:gd name="T21" fmla="*/ 1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86">
                    <a:moveTo>
                      <a:pt x="199" y="17"/>
                    </a:moveTo>
                    <a:cubicBezTo>
                      <a:pt x="197" y="16"/>
                      <a:pt x="196" y="15"/>
                      <a:pt x="194" y="15"/>
                    </a:cubicBezTo>
                    <a:cubicBezTo>
                      <a:pt x="159" y="13"/>
                      <a:pt x="129" y="0"/>
                      <a:pt x="94" y="8"/>
                    </a:cubicBezTo>
                    <a:cubicBezTo>
                      <a:pt x="77" y="11"/>
                      <a:pt x="62" y="18"/>
                      <a:pt x="47" y="25"/>
                    </a:cubicBezTo>
                    <a:cubicBezTo>
                      <a:pt x="32" y="31"/>
                      <a:pt x="16" y="38"/>
                      <a:pt x="3" y="48"/>
                    </a:cubicBezTo>
                    <a:cubicBezTo>
                      <a:pt x="3" y="48"/>
                      <a:pt x="2" y="48"/>
                      <a:pt x="1" y="47"/>
                    </a:cubicBezTo>
                    <a:cubicBezTo>
                      <a:pt x="0" y="47"/>
                      <a:pt x="0" y="49"/>
                      <a:pt x="1" y="50"/>
                    </a:cubicBezTo>
                    <a:cubicBezTo>
                      <a:pt x="39" y="70"/>
                      <a:pt x="78" y="86"/>
                      <a:pt x="122" y="79"/>
                    </a:cubicBezTo>
                    <a:cubicBezTo>
                      <a:pt x="138" y="76"/>
                      <a:pt x="154" y="70"/>
                      <a:pt x="168" y="61"/>
                    </a:cubicBezTo>
                    <a:cubicBezTo>
                      <a:pt x="181" y="53"/>
                      <a:pt x="199" y="40"/>
                      <a:pt x="206" y="26"/>
                    </a:cubicBezTo>
                    <a:cubicBezTo>
                      <a:pt x="208" y="21"/>
                      <a:pt x="204" y="16"/>
                      <a:pt x="199" y="1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217"/>
              <p:cNvSpPr/>
              <p:nvPr/>
            </p:nvSpPr>
            <p:spPr bwMode="auto">
              <a:xfrm>
                <a:off x="2463" y="5668"/>
                <a:ext cx="151" cy="400"/>
              </a:xfrm>
              <a:custGeom>
                <a:avLst/>
                <a:gdLst>
                  <a:gd name="T0" fmla="*/ 25 w 79"/>
                  <a:gd name="T1" fmla="*/ 201 h 210"/>
                  <a:gd name="T2" fmla="*/ 22 w 79"/>
                  <a:gd name="T3" fmla="*/ 196 h 210"/>
                  <a:gd name="T4" fmla="*/ 3 w 79"/>
                  <a:gd name="T5" fmla="*/ 98 h 210"/>
                  <a:gd name="T6" fmla="*/ 14 w 79"/>
                  <a:gd name="T7" fmla="*/ 49 h 210"/>
                  <a:gd name="T8" fmla="*/ 32 w 79"/>
                  <a:gd name="T9" fmla="*/ 3 h 210"/>
                  <a:gd name="T10" fmla="*/ 31 w 79"/>
                  <a:gd name="T11" fmla="*/ 1 h 210"/>
                  <a:gd name="T12" fmla="*/ 34 w 79"/>
                  <a:gd name="T13" fmla="*/ 1 h 210"/>
                  <a:gd name="T14" fmla="*/ 77 w 79"/>
                  <a:gd name="T15" fmla="*/ 117 h 210"/>
                  <a:gd name="T16" fmla="*/ 65 w 79"/>
                  <a:gd name="T17" fmla="*/ 165 h 210"/>
                  <a:gd name="T18" fmla="*/ 35 w 79"/>
                  <a:gd name="T19" fmla="*/ 207 h 210"/>
                  <a:gd name="T20" fmla="*/ 25 w 79"/>
                  <a:gd name="T21" fmla="*/ 20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210">
                    <a:moveTo>
                      <a:pt x="25" y="201"/>
                    </a:moveTo>
                    <a:cubicBezTo>
                      <a:pt x="23" y="200"/>
                      <a:pt x="22" y="198"/>
                      <a:pt x="22" y="196"/>
                    </a:cubicBezTo>
                    <a:cubicBezTo>
                      <a:pt x="16" y="162"/>
                      <a:pt x="0" y="134"/>
                      <a:pt x="3" y="98"/>
                    </a:cubicBezTo>
                    <a:cubicBezTo>
                      <a:pt x="5" y="81"/>
                      <a:pt x="9" y="65"/>
                      <a:pt x="14" y="49"/>
                    </a:cubicBezTo>
                    <a:cubicBezTo>
                      <a:pt x="19" y="34"/>
                      <a:pt x="23" y="17"/>
                      <a:pt x="32" y="3"/>
                    </a:cubicBezTo>
                    <a:cubicBezTo>
                      <a:pt x="32" y="3"/>
                      <a:pt x="32" y="2"/>
                      <a:pt x="31" y="1"/>
                    </a:cubicBezTo>
                    <a:cubicBezTo>
                      <a:pt x="31" y="0"/>
                      <a:pt x="33" y="0"/>
                      <a:pt x="34" y="1"/>
                    </a:cubicBezTo>
                    <a:cubicBezTo>
                      <a:pt x="58" y="36"/>
                      <a:pt x="79" y="73"/>
                      <a:pt x="77" y="117"/>
                    </a:cubicBezTo>
                    <a:cubicBezTo>
                      <a:pt x="77" y="134"/>
                      <a:pt x="72" y="150"/>
                      <a:pt x="65" y="165"/>
                    </a:cubicBezTo>
                    <a:cubicBezTo>
                      <a:pt x="59" y="179"/>
                      <a:pt x="48" y="198"/>
                      <a:pt x="35" y="207"/>
                    </a:cubicBezTo>
                    <a:cubicBezTo>
                      <a:pt x="30" y="210"/>
                      <a:pt x="25" y="206"/>
                      <a:pt x="25" y="201"/>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218"/>
              <p:cNvSpPr/>
              <p:nvPr/>
            </p:nvSpPr>
            <p:spPr bwMode="auto">
              <a:xfrm>
                <a:off x="2122" y="6015"/>
                <a:ext cx="400" cy="156"/>
              </a:xfrm>
              <a:custGeom>
                <a:avLst/>
                <a:gdLst>
                  <a:gd name="T0" fmla="*/ 201 w 210"/>
                  <a:gd name="T1" fmla="*/ 22 h 82"/>
                  <a:gd name="T2" fmla="*/ 196 w 210"/>
                  <a:gd name="T3" fmla="*/ 20 h 82"/>
                  <a:gd name="T4" fmla="*/ 97 w 210"/>
                  <a:gd name="T5" fmla="*/ 5 h 82"/>
                  <a:gd name="T6" fmla="*/ 49 w 210"/>
                  <a:gd name="T7" fmla="*/ 18 h 82"/>
                  <a:gd name="T8" fmla="*/ 3 w 210"/>
                  <a:gd name="T9" fmla="*/ 38 h 82"/>
                  <a:gd name="T10" fmla="*/ 2 w 210"/>
                  <a:gd name="T11" fmla="*/ 38 h 82"/>
                  <a:gd name="T12" fmla="*/ 1 w 210"/>
                  <a:gd name="T13" fmla="*/ 40 h 82"/>
                  <a:gd name="T14" fmla="*/ 119 w 210"/>
                  <a:gd name="T15" fmla="*/ 78 h 82"/>
                  <a:gd name="T16" fmla="*/ 167 w 210"/>
                  <a:gd name="T17" fmla="*/ 64 h 82"/>
                  <a:gd name="T18" fmla="*/ 207 w 210"/>
                  <a:gd name="T19" fmla="*/ 32 h 82"/>
                  <a:gd name="T20" fmla="*/ 201 w 210"/>
                  <a:gd name="T21" fmla="*/ 2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 h="82">
                    <a:moveTo>
                      <a:pt x="201" y="22"/>
                    </a:moveTo>
                    <a:cubicBezTo>
                      <a:pt x="200" y="21"/>
                      <a:pt x="198" y="20"/>
                      <a:pt x="196" y="20"/>
                    </a:cubicBezTo>
                    <a:cubicBezTo>
                      <a:pt x="162" y="15"/>
                      <a:pt x="132" y="0"/>
                      <a:pt x="97" y="5"/>
                    </a:cubicBezTo>
                    <a:cubicBezTo>
                      <a:pt x="80" y="7"/>
                      <a:pt x="64" y="13"/>
                      <a:pt x="49" y="18"/>
                    </a:cubicBezTo>
                    <a:cubicBezTo>
                      <a:pt x="34" y="24"/>
                      <a:pt x="17" y="29"/>
                      <a:pt x="3" y="38"/>
                    </a:cubicBezTo>
                    <a:cubicBezTo>
                      <a:pt x="3" y="38"/>
                      <a:pt x="2" y="38"/>
                      <a:pt x="2" y="38"/>
                    </a:cubicBezTo>
                    <a:cubicBezTo>
                      <a:pt x="0" y="37"/>
                      <a:pt x="0" y="39"/>
                      <a:pt x="1" y="40"/>
                    </a:cubicBezTo>
                    <a:cubicBezTo>
                      <a:pt x="37" y="63"/>
                      <a:pt x="75" y="82"/>
                      <a:pt x="119" y="78"/>
                    </a:cubicBezTo>
                    <a:cubicBezTo>
                      <a:pt x="136" y="77"/>
                      <a:pt x="152" y="72"/>
                      <a:pt x="167" y="64"/>
                    </a:cubicBezTo>
                    <a:cubicBezTo>
                      <a:pt x="181" y="57"/>
                      <a:pt x="199" y="45"/>
                      <a:pt x="207" y="32"/>
                    </a:cubicBezTo>
                    <a:cubicBezTo>
                      <a:pt x="210" y="27"/>
                      <a:pt x="206" y="22"/>
                      <a:pt x="201" y="2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219"/>
              <p:cNvSpPr/>
              <p:nvPr/>
            </p:nvSpPr>
            <p:spPr bwMode="auto">
              <a:xfrm>
                <a:off x="2233" y="5451"/>
                <a:ext cx="148" cy="400"/>
              </a:xfrm>
              <a:custGeom>
                <a:avLst/>
                <a:gdLst>
                  <a:gd name="T0" fmla="*/ 34 w 78"/>
                  <a:gd name="T1" fmla="*/ 202 h 210"/>
                  <a:gd name="T2" fmla="*/ 31 w 78"/>
                  <a:gd name="T3" fmla="*/ 197 h 210"/>
                  <a:gd name="T4" fmla="*/ 1 w 78"/>
                  <a:gd name="T5" fmla="*/ 101 h 210"/>
                  <a:gd name="T6" fmla="*/ 6 w 78"/>
                  <a:gd name="T7" fmla="*/ 52 h 210"/>
                  <a:gd name="T8" fmla="*/ 18 w 78"/>
                  <a:gd name="T9" fmla="*/ 4 h 210"/>
                  <a:gd name="T10" fmla="*/ 18 w 78"/>
                  <a:gd name="T11" fmla="*/ 2 h 210"/>
                  <a:gd name="T12" fmla="*/ 20 w 78"/>
                  <a:gd name="T13" fmla="*/ 1 h 210"/>
                  <a:gd name="T14" fmla="*/ 77 w 78"/>
                  <a:gd name="T15" fmla="*/ 112 h 210"/>
                  <a:gd name="T16" fmla="*/ 70 w 78"/>
                  <a:gd name="T17" fmla="*/ 161 h 210"/>
                  <a:gd name="T18" fmla="*/ 45 w 78"/>
                  <a:gd name="T19" fmla="*/ 206 h 210"/>
                  <a:gd name="T20" fmla="*/ 34 w 78"/>
                  <a:gd name="T21"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210">
                    <a:moveTo>
                      <a:pt x="34" y="202"/>
                    </a:moveTo>
                    <a:cubicBezTo>
                      <a:pt x="32" y="201"/>
                      <a:pt x="31" y="199"/>
                      <a:pt x="31" y="197"/>
                    </a:cubicBezTo>
                    <a:cubicBezTo>
                      <a:pt x="21" y="164"/>
                      <a:pt x="2" y="137"/>
                      <a:pt x="1" y="101"/>
                    </a:cubicBezTo>
                    <a:cubicBezTo>
                      <a:pt x="0" y="85"/>
                      <a:pt x="3" y="68"/>
                      <a:pt x="6" y="52"/>
                    </a:cubicBezTo>
                    <a:cubicBezTo>
                      <a:pt x="9" y="36"/>
                      <a:pt x="11" y="19"/>
                      <a:pt x="18" y="4"/>
                    </a:cubicBezTo>
                    <a:cubicBezTo>
                      <a:pt x="18" y="4"/>
                      <a:pt x="18" y="3"/>
                      <a:pt x="18" y="2"/>
                    </a:cubicBezTo>
                    <a:cubicBezTo>
                      <a:pt x="17" y="1"/>
                      <a:pt x="19" y="0"/>
                      <a:pt x="20" y="1"/>
                    </a:cubicBezTo>
                    <a:cubicBezTo>
                      <a:pt x="48" y="33"/>
                      <a:pt x="73" y="68"/>
                      <a:pt x="77" y="112"/>
                    </a:cubicBezTo>
                    <a:cubicBezTo>
                      <a:pt x="78" y="129"/>
                      <a:pt x="75" y="145"/>
                      <a:pt x="70" y="161"/>
                    </a:cubicBezTo>
                    <a:cubicBezTo>
                      <a:pt x="65" y="176"/>
                      <a:pt x="57" y="196"/>
                      <a:pt x="45" y="206"/>
                    </a:cubicBezTo>
                    <a:cubicBezTo>
                      <a:pt x="40" y="210"/>
                      <a:pt x="34" y="207"/>
                      <a:pt x="34" y="20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220"/>
              <p:cNvSpPr/>
              <p:nvPr/>
            </p:nvSpPr>
            <p:spPr bwMode="auto">
              <a:xfrm>
                <a:off x="1938" y="5811"/>
                <a:ext cx="386" cy="173"/>
              </a:xfrm>
              <a:custGeom>
                <a:avLst/>
                <a:gdLst>
                  <a:gd name="T0" fmla="*/ 193 w 203"/>
                  <a:gd name="T1" fmla="*/ 7 h 91"/>
                  <a:gd name="T2" fmla="*/ 188 w 203"/>
                  <a:gd name="T3" fmla="*/ 5 h 91"/>
                  <a:gd name="T4" fmla="*/ 88 w 203"/>
                  <a:gd name="T5" fmla="*/ 12 h 91"/>
                  <a:gd name="T6" fmla="*/ 43 w 203"/>
                  <a:gd name="T7" fmla="*/ 34 h 91"/>
                  <a:gd name="T8" fmla="*/ 3 w 203"/>
                  <a:gd name="T9" fmla="*/ 63 h 91"/>
                  <a:gd name="T10" fmla="*/ 1 w 203"/>
                  <a:gd name="T11" fmla="*/ 63 h 91"/>
                  <a:gd name="T12" fmla="*/ 1 w 203"/>
                  <a:gd name="T13" fmla="*/ 65 h 91"/>
                  <a:gd name="T14" fmla="*/ 125 w 203"/>
                  <a:gd name="T15" fmla="*/ 79 h 91"/>
                  <a:gd name="T16" fmla="*/ 168 w 203"/>
                  <a:gd name="T17" fmla="*/ 55 h 91"/>
                  <a:gd name="T18" fmla="*/ 201 w 203"/>
                  <a:gd name="T19" fmla="*/ 15 h 91"/>
                  <a:gd name="T20" fmla="*/ 193 w 203"/>
                  <a:gd name="T21" fmla="*/ 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91">
                    <a:moveTo>
                      <a:pt x="193" y="7"/>
                    </a:moveTo>
                    <a:cubicBezTo>
                      <a:pt x="191" y="6"/>
                      <a:pt x="190" y="5"/>
                      <a:pt x="188" y="5"/>
                    </a:cubicBezTo>
                    <a:cubicBezTo>
                      <a:pt x="153" y="8"/>
                      <a:pt x="122" y="0"/>
                      <a:pt x="88" y="12"/>
                    </a:cubicBezTo>
                    <a:cubicBezTo>
                      <a:pt x="72" y="17"/>
                      <a:pt x="57" y="26"/>
                      <a:pt x="43" y="34"/>
                    </a:cubicBezTo>
                    <a:cubicBezTo>
                      <a:pt x="30" y="43"/>
                      <a:pt x="14" y="51"/>
                      <a:pt x="3" y="63"/>
                    </a:cubicBezTo>
                    <a:cubicBezTo>
                      <a:pt x="2" y="63"/>
                      <a:pt x="2" y="63"/>
                      <a:pt x="1" y="63"/>
                    </a:cubicBezTo>
                    <a:cubicBezTo>
                      <a:pt x="0" y="63"/>
                      <a:pt x="0" y="65"/>
                      <a:pt x="1" y="65"/>
                    </a:cubicBezTo>
                    <a:cubicBezTo>
                      <a:pt x="41" y="80"/>
                      <a:pt x="83" y="91"/>
                      <a:pt x="125" y="79"/>
                    </a:cubicBezTo>
                    <a:cubicBezTo>
                      <a:pt x="141" y="74"/>
                      <a:pt x="155" y="65"/>
                      <a:pt x="168" y="55"/>
                    </a:cubicBezTo>
                    <a:cubicBezTo>
                      <a:pt x="180" y="45"/>
                      <a:pt x="196" y="30"/>
                      <a:pt x="201" y="15"/>
                    </a:cubicBezTo>
                    <a:cubicBezTo>
                      <a:pt x="203" y="10"/>
                      <a:pt x="198" y="5"/>
                      <a:pt x="193" y="7"/>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221"/>
              <p:cNvSpPr/>
              <p:nvPr/>
            </p:nvSpPr>
            <p:spPr bwMode="auto">
              <a:xfrm>
                <a:off x="1989" y="5280"/>
                <a:ext cx="156" cy="392"/>
              </a:xfrm>
              <a:custGeom>
                <a:avLst/>
                <a:gdLst>
                  <a:gd name="T0" fmla="*/ 47 w 82"/>
                  <a:gd name="T1" fmla="*/ 199 h 206"/>
                  <a:gd name="T2" fmla="*/ 43 w 82"/>
                  <a:gd name="T3" fmla="*/ 195 h 206"/>
                  <a:gd name="T4" fmla="*/ 2 w 82"/>
                  <a:gd name="T5" fmla="*/ 103 h 206"/>
                  <a:gd name="T6" fmla="*/ 2 w 82"/>
                  <a:gd name="T7" fmla="*/ 53 h 206"/>
                  <a:gd name="T8" fmla="*/ 9 w 82"/>
                  <a:gd name="T9" fmla="*/ 4 h 206"/>
                  <a:gd name="T10" fmla="*/ 8 w 82"/>
                  <a:gd name="T11" fmla="*/ 3 h 206"/>
                  <a:gd name="T12" fmla="*/ 10 w 82"/>
                  <a:gd name="T13" fmla="*/ 1 h 206"/>
                  <a:gd name="T14" fmla="*/ 79 w 82"/>
                  <a:gd name="T15" fmla="*/ 105 h 206"/>
                  <a:gd name="T16" fmla="*/ 78 w 82"/>
                  <a:gd name="T17" fmla="*/ 154 h 206"/>
                  <a:gd name="T18" fmla="*/ 58 w 82"/>
                  <a:gd name="T19" fmla="*/ 202 h 206"/>
                  <a:gd name="T20" fmla="*/ 47 w 82"/>
                  <a:gd name="T21" fmla="*/ 199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206">
                    <a:moveTo>
                      <a:pt x="47" y="199"/>
                    </a:moveTo>
                    <a:cubicBezTo>
                      <a:pt x="45" y="198"/>
                      <a:pt x="44" y="196"/>
                      <a:pt x="43" y="195"/>
                    </a:cubicBezTo>
                    <a:cubicBezTo>
                      <a:pt x="29" y="163"/>
                      <a:pt x="7" y="138"/>
                      <a:pt x="2" y="103"/>
                    </a:cubicBezTo>
                    <a:cubicBezTo>
                      <a:pt x="0" y="86"/>
                      <a:pt x="1" y="70"/>
                      <a:pt x="2" y="53"/>
                    </a:cubicBezTo>
                    <a:cubicBezTo>
                      <a:pt x="3" y="37"/>
                      <a:pt x="3" y="19"/>
                      <a:pt x="9" y="4"/>
                    </a:cubicBezTo>
                    <a:cubicBezTo>
                      <a:pt x="8" y="4"/>
                      <a:pt x="8" y="3"/>
                      <a:pt x="8" y="3"/>
                    </a:cubicBezTo>
                    <a:cubicBezTo>
                      <a:pt x="7" y="1"/>
                      <a:pt x="9" y="0"/>
                      <a:pt x="10" y="1"/>
                    </a:cubicBezTo>
                    <a:cubicBezTo>
                      <a:pt x="41" y="30"/>
                      <a:pt x="71" y="61"/>
                      <a:pt x="79" y="105"/>
                    </a:cubicBezTo>
                    <a:cubicBezTo>
                      <a:pt x="82" y="121"/>
                      <a:pt x="81" y="138"/>
                      <a:pt x="78" y="154"/>
                    </a:cubicBezTo>
                    <a:cubicBezTo>
                      <a:pt x="75" y="169"/>
                      <a:pt x="69" y="191"/>
                      <a:pt x="58" y="202"/>
                    </a:cubicBezTo>
                    <a:cubicBezTo>
                      <a:pt x="54" y="206"/>
                      <a:pt x="48" y="203"/>
                      <a:pt x="47" y="19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222"/>
              <p:cNvSpPr/>
              <p:nvPr/>
            </p:nvSpPr>
            <p:spPr bwMode="auto">
              <a:xfrm>
                <a:off x="1705" y="5645"/>
                <a:ext cx="389" cy="172"/>
              </a:xfrm>
              <a:custGeom>
                <a:avLst/>
                <a:gdLst>
                  <a:gd name="T0" fmla="*/ 195 w 204"/>
                  <a:gd name="T1" fmla="*/ 8 h 90"/>
                  <a:gd name="T2" fmla="*/ 189 w 204"/>
                  <a:gd name="T3" fmla="*/ 7 h 90"/>
                  <a:gd name="T4" fmla="*/ 89 w 204"/>
                  <a:gd name="T5" fmla="*/ 11 h 90"/>
                  <a:gd name="T6" fmla="*/ 44 w 204"/>
                  <a:gd name="T7" fmla="*/ 33 h 90"/>
                  <a:gd name="T8" fmla="*/ 3 w 204"/>
                  <a:gd name="T9" fmla="*/ 60 h 90"/>
                  <a:gd name="T10" fmla="*/ 2 w 204"/>
                  <a:gd name="T11" fmla="*/ 60 h 90"/>
                  <a:gd name="T12" fmla="*/ 1 w 204"/>
                  <a:gd name="T13" fmla="*/ 63 h 90"/>
                  <a:gd name="T14" fmla="*/ 125 w 204"/>
                  <a:gd name="T15" fmla="*/ 79 h 90"/>
                  <a:gd name="T16" fmla="*/ 169 w 204"/>
                  <a:gd name="T17" fmla="*/ 56 h 90"/>
                  <a:gd name="T18" fmla="*/ 202 w 204"/>
                  <a:gd name="T19" fmla="*/ 17 h 90"/>
                  <a:gd name="T20" fmla="*/ 195 w 204"/>
                  <a:gd name="T21"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90">
                    <a:moveTo>
                      <a:pt x="195" y="8"/>
                    </a:moveTo>
                    <a:cubicBezTo>
                      <a:pt x="193" y="7"/>
                      <a:pt x="191" y="7"/>
                      <a:pt x="189" y="7"/>
                    </a:cubicBezTo>
                    <a:cubicBezTo>
                      <a:pt x="155" y="9"/>
                      <a:pt x="123" y="0"/>
                      <a:pt x="89" y="11"/>
                    </a:cubicBezTo>
                    <a:cubicBezTo>
                      <a:pt x="73" y="16"/>
                      <a:pt x="59" y="24"/>
                      <a:pt x="44" y="33"/>
                    </a:cubicBezTo>
                    <a:cubicBezTo>
                      <a:pt x="30" y="41"/>
                      <a:pt x="15" y="49"/>
                      <a:pt x="3" y="60"/>
                    </a:cubicBezTo>
                    <a:cubicBezTo>
                      <a:pt x="3" y="60"/>
                      <a:pt x="2" y="60"/>
                      <a:pt x="2" y="60"/>
                    </a:cubicBezTo>
                    <a:cubicBezTo>
                      <a:pt x="0" y="60"/>
                      <a:pt x="0" y="62"/>
                      <a:pt x="1" y="63"/>
                    </a:cubicBezTo>
                    <a:cubicBezTo>
                      <a:pt x="41" y="78"/>
                      <a:pt x="82" y="90"/>
                      <a:pt x="125" y="79"/>
                    </a:cubicBezTo>
                    <a:cubicBezTo>
                      <a:pt x="141" y="74"/>
                      <a:pt x="156" y="66"/>
                      <a:pt x="169" y="56"/>
                    </a:cubicBezTo>
                    <a:cubicBezTo>
                      <a:pt x="181" y="46"/>
                      <a:pt x="197" y="32"/>
                      <a:pt x="202" y="17"/>
                    </a:cubicBezTo>
                    <a:cubicBezTo>
                      <a:pt x="204" y="12"/>
                      <a:pt x="199" y="7"/>
                      <a:pt x="195" y="8"/>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223"/>
              <p:cNvSpPr/>
              <p:nvPr/>
            </p:nvSpPr>
            <p:spPr bwMode="auto">
              <a:xfrm>
                <a:off x="1728" y="5204"/>
                <a:ext cx="149" cy="312"/>
              </a:xfrm>
              <a:custGeom>
                <a:avLst/>
                <a:gdLst>
                  <a:gd name="T0" fmla="*/ 57 w 78"/>
                  <a:gd name="T1" fmla="*/ 159 h 164"/>
                  <a:gd name="T2" fmla="*/ 54 w 78"/>
                  <a:gd name="T3" fmla="*/ 156 h 164"/>
                  <a:gd name="T4" fmla="*/ 9 w 78"/>
                  <a:gd name="T5" fmla="*/ 86 h 164"/>
                  <a:gd name="T6" fmla="*/ 3 w 78"/>
                  <a:gd name="T7" fmla="*/ 45 h 164"/>
                  <a:gd name="T8" fmla="*/ 2 w 78"/>
                  <a:gd name="T9" fmla="*/ 4 h 164"/>
                  <a:gd name="T10" fmla="*/ 2 w 78"/>
                  <a:gd name="T11" fmla="*/ 2 h 164"/>
                  <a:gd name="T12" fmla="*/ 3 w 78"/>
                  <a:gd name="T13" fmla="*/ 1 h 164"/>
                  <a:gd name="T14" fmla="*/ 72 w 78"/>
                  <a:gd name="T15" fmla="*/ 78 h 164"/>
                  <a:gd name="T16" fmla="*/ 78 w 78"/>
                  <a:gd name="T17" fmla="*/ 119 h 164"/>
                  <a:gd name="T18" fmla="*/ 67 w 78"/>
                  <a:gd name="T19" fmla="*/ 161 h 164"/>
                  <a:gd name="T20" fmla="*/ 57 w 78"/>
                  <a:gd name="T21" fmla="*/ 15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64">
                    <a:moveTo>
                      <a:pt x="57" y="159"/>
                    </a:moveTo>
                    <a:cubicBezTo>
                      <a:pt x="56" y="159"/>
                      <a:pt x="55" y="158"/>
                      <a:pt x="54" y="156"/>
                    </a:cubicBezTo>
                    <a:cubicBezTo>
                      <a:pt x="38" y="132"/>
                      <a:pt x="18" y="114"/>
                      <a:pt x="9" y="86"/>
                    </a:cubicBezTo>
                    <a:cubicBezTo>
                      <a:pt x="5" y="72"/>
                      <a:pt x="4" y="58"/>
                      <a:pt x="3" y="45"/>
                    </a:cubicBezTo>
                    <a:cubicBezTo>
                      <a:pt x="2" y="31"/>
                      <a:pt x="0" y="17"/>
                      <a:pt x="2" y="4"/>
                    </a:cubicBezTo>
                    <a:cubicBezTo>
                      <a:pt x="2" y="3"/>
                      <a:pt x="2" y="3"/>
                      <a:pt x="2" y="2"/>
                    </a:cubicBezTo>
                    <a:cubicBezTo>
                      <a:pt x="1" y="1"/>
                      <a:pt x="2" y="0"/>
                      <a:pt x="3" y="1"/>
                    </a:cubicBezTo>
                    <a:cubicBezTo>
                      <a:pt x="33" y="21"/>
                      <a:pt x="60" y="43"/>
                      <a:pt x="72" y="78"/>
                    </a:cubicBezTo>
                    <a:cubicBezTo>
                      <a:pt x="77" y="91"/>
                      <a:pt x="78" y="105"/>
                      <a:pt x="78" y="119"/>
                    </a:cubicBezTo>
                    <a:cubicBezTo>
                      <a:pt x="77" y="132"/>
                      <a:pt x="75" y="150"/>
                      <a:pt x="67" y="161"/>
                    </a:cubicBezTo>
                    <a:cubicBezTo>
                      <a:pt x="64" y="164"/>
                      <a:pt x="59" y="163"/>
                      <a:pt x="57" y="159"/>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224"/>
              <p:cNvSpPr/>
              <p:nvPr/>
            </p:nvSpPr>
            <p:spPr bwMode="auto">
              <a:xfrm>
                <a:off x="1545" y="5489"/>
                <a:ext cx="315" cy="153"/>
              </a:xfrm>
              <a:custGeom>
                <a:avLst/>
                <a:gdLst>
                  <a:gd name="T0" fmla="*/ 157 w 165"/>
                  <a:gd name="T1" fmla="*/ 2 h 80"/>
                  <a:gd name="T2" fmla="*/ 152 w 165"/>
                  <a:gd name="T3" fmla="*/ 1 h 80"/>
                  <a:gd name="T4" fmla="*/ 69 w 165"/>
                  <a:gd name="T5" fmla="*/ 13 h 80"/>
                  <a:gd name="T6" fmla="*/ 34 w 165"/>
                  <a:gd name="T7" fmla="*/ 35 h 80"/>
                  <a:gd name="T8" fmla="*/ 3 w 165"/>
                  <a:gd name="T9" fmla="*/ 61 h 80"/>
                  <a:gd name="T10" fmla="*/ 1 w 165"/>
                  <a:gd name="T11" fmla="*/ 62 h 80"/>
                  <a:gd name="T12" fmla="*/ 1 w 165"/>
                  <a:gd name="T13" fmla="*/ 64 h 80"/>
                  <a:gd name="T14" fmla="*/ 105 w 165"/>
                  <a:gd name="T15" fmla="*/ 66 h 80"/>
                  <a:gd name="T16" fmla="*/ 139 w 165"/>
                  <a:gd name="T17" fmla="*/ 43 h 80"/>
                  <a:gd name="T18" fmla="*/ 164 w 165"/>
                  <a:gd name="T19" fmla="*/ 8 h 80"/>
                  <a:gd name="T20" fmla="*/ 157 w 165"/>
                  <a:gd name="T2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80">
                    <a:moveTo>
                      <a:pt x="157" y="2"/>
                    </a:moveTo>
                    <a:cubicBezTo>
                      <a:pt x="155" y="1"/>
                      <a:pt x="154" y="1"/>
                      <a:pt x="152" y="1"/>
                    </a:cubicBezTo>
                    <a:cubicBezTo>
                      <a:pt x="124" y="5"/>
                      <a:pt x="97" y="1"/>
                      <a:pt x="69" y="13"/>
                    </a:cubicBezTo>
                    <a:cubicBezTo>
                      <a:pt x="57" y="19"/>
                      <a:pt x="45" y="27"/>
                      <a:pt x="34" y="35"/>
                    </a:cubicBezTo>
                    <a:cubicBezTo>
                      <a:pt x="23" y="43"/>
                      <a:pt x="11" y="51"/>
                      <a:pt x="3" y="61"/>
                    </a:cubicBezTo>
                    <a:cubicBezTo>
                      <a:pt x="2" y="62"/>
                      <a:pt x="2" y="62"/>
                      <a:pt x="1" y="62"/>
                    </a:cubicBezTo>
                    <a:cubicBezTo>
                      <a:pt x="0" y="62"/>
                      <a:pt x="0" y="63"/>
                      <a:pt x="1" y="64"/>
                    </a:cubicBezTo>
                    <a:cubicBezTo>
                      <a:pt x="35" y="73"/>
                      <a:pt x="71" y="80"/>
                      <a:pt x="105" y="66"/>
                    </a:cubicBezTo>
                    <a:cubicBezTo>
                      <a:pt x="118" y="61"/>
                      <a:pt x="129" y="53"/>
                      <a:pt x="139" y="43"/>
                    </a:cubicBezTo>
                    <a:cubicBezTo>
                      <a:pt x="149" y="34"/>
                      <a:pt x="161" y="21"/>
                      <a:pt x="164" y="8"/>
                    </a:cubicBezTo>
                    <a:cubicBezTo>
                      <a:pt x="165" y="4"/>
                      <a:pt x="160" y="0"/>
                      <a:pt x="157" y="2"/>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225"/>
              <p:cNvSpPr/>
              <p:nvPr/>
            </p:nvSpPr>
            <p:spPr bwMode="auto">
              <a:xfrm>
                <a:off x="1465" y="5185"/>
                <a:ext cx="157" cy="205"/>
              </a:xfrm>
              <a:custGeom>
                <a:avLst/>
                <a:gdLst>
                  <a:gd name="T0" fmla="*/ 71 w 82"/>
                  <a:gd name="T1" fmla="*/ 106 h 108"/>
                  <a:gd name="T2" fmla="*/ 68 w 82"/>
                  <a:gd name="T3" fmla="*/ 104 h 108"/>
                  <a:gd name="T4" fmla="*/ 22 w 82"/>
                  <a:gd name="T5" fmla="*/ 61 h 108"/>
                  <a:gd name="T6" fmla="*/ 10 w 82"/>
                  <a:gd name="T7" fmla="*/ 32 h 108"/>
                  <a:gd name="T8" fmla="*/ 2 w 82"/>
                  <a:gd name="T9" fmla="*/ 2 h 108"/>
                  <a:gd name="T10" fmla="*/ 1 w 82"/>
                  <a:gd name="T11" fmla="*/ 2 h 108"/>
                  <a:gd name="T12" fmla="*/ 2 w 82"/>
                  <a:gd name="T13" fmla="*/ 0 h 108"/>
                  <a:gd name="T14" fmla="*/ 67 w 82"/>
                  <a:gd name="T15" fmla="*/ 44 h 108"/>
                  <a:gd name="T16" fmla="*/ 78 w 82"/>
                  <a:gd name="T17" fmla="*/ 73 h 108"/>
                  <a:gd name="T18" fmla="*/ 78 w 82"/>
                  <a:gd name="T19" fmla="*/ 105 h 108"/>
                  <a:gd name="T20" fmla="*/ 71 w 82"/>
                  <a:gd name="T21" fmla="*/ 10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108">
                    <a:moveTo>
                      <a:pt x="71" y="106"/>
                    </a:moveTo>
                    <a:cubicBezTo>
                      <a:pt x="70" y="106"/>
                      <a:pt x="69" y="105"/>
                      <a:pt x="68" y="104"/>
                    </a:cubicBezTo>
                    <a:cubicBezTo>
                      <a:pt x="52" y="89"/>
                      <a:pt x="34" y="81"/>
                      <a:pt x="22" y="61"/>
                    </a:cubicBezTo>
                    <a:cubicBezTo>
                      <a:pt x="17" y="52"/>
                      <a:pt x="13" y="42"/>
                      <a:pt x="10" y="32"/>
                    </a:cubicBezTo>
                    <a:cubicBezTo>
                      <a:pt x="6" y="23"/>
                      <a:pt x="2" y="13"/>
                      <a:pt x="2" y="2"/>
                    </a:cubicBezTo>
                    <a:cubicBezTo>
                      <a:pt x="1" y="2"/>
                      <a:pt x="1" y="2"/>
                      <a:pt x="1" y="2"/>
                    </a:cubicBezTo>
                    <a:cubicBezTo>
                      <a:pt x="0" y="1"/>
                      <a:pt x="1" y="0"/>
                      <a:pt x="2" y="0"/>
                    </a:cubicBezTo>
                    <a:cubicBezTo>
                      <a:pt x="27" y="9"/>
                      <a:pt x="51" y="21"/>
                      <a:pt x="67" y="44"/>
                    </a:cubicBezTo>
                    <a:cubicBezTo>
                      <a:pt x="73" y="52"/>
                      <a:pt x="76" y="62"/>
                      <a:pt x="78" y="73"/>
                    </a:cubicBezTo>
                    <a:cubicBezTo>
                      <a:pt x="80" y="82"/>
                      <a:pt x="82" y="96"/>
                      <a:pt x="78" y="105"/>
                    </a:cubicBezTo>
                    <a:cubicBezTo>
                      <a:pt x="77" y="108"/>
                      <a:pt x="73" y="108"/>
                      <a:pt x="71" y="106"/>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226"/>
              <p:cNvSpPr/>
              <p:nvPr/>
            </p:nvSpPr>
            <p:spPr bwMode="auto">
              <a:xfrm>
                <a:off x="1374" y="5371"/>
                <a:ext cx="242" cy="111"/>
              </a:xfrm>
              <a:custGeom>
                <a:avLst/>
                <a:gdLst>
                  <a:gd name="T0" fmla="*/ 121 w 127"/>
                  <a:gd name="T1" fmla="*/ 3 h 58"/>
                  <a:gd name="T2" fmla="*/ 117 w 127"/>
                  <a:gd name="T3" fmla="*/ 2 h 58"/>
                  <a:gd name="T4" fmla="*/ 54 w 127"/>
                  <a:gd name="T5" fmla="*/ 8 h 58"/>
                  <a:gd name="T6" fmla="*/ 27 w 127"/>
                  <a:gd name="T7" fmla="*/ 23 h 58"/>
                  <a:gd name="T8" fmla="*/ 2 w 127"/>
                  <a:gd name="T9" fmla="*/ 42 h 58"/>
                  <a:gd name="T10" fmla="*/ 1 w 127"/>
                  <a:gd name="T11" fmla="*/ 42 h 58"/>
                  <a:gd name="T12" fmla="*/ 1 w 127"/>
                  <a:gd name="T13" fmla="*/ 44 h 58"/>
                  <a:gd name="T14" fmla="*/ 79 w 127"/>
                  <a:gd name="T15" fmla="*/ 50 h 58"/>
                  <a:gd name="T16" fmla="*/ 106 w 127"/>
                  <a:gd name="T17" fmla="*/ 34 h 58"/>
                  <a:gd name="T18" fmla="*/ 126 w 127"/>
                  <a:gd name="T19" fmla="*/ 8 h 58"/>
                  <a:gd name="T20" fmla="*/ 121 w 127"/>
                  <a:gd name="T21"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58">
                    <a:moveTo>
                      <a:pt x="121" y="3"/>
                    </a:moveTo>
                    <a:cubicBezTo>
                      <a:pt x="120" y="3"/>
                      <a:pt x="119" y="2"/>
                      <a:pt x="117" y="2"/>
                    </a:cubicBezTo>
                    <a:cubicBezTo>
                      <a:pt x="95" y="5"/>
                      <a:pt x="76" y="0"/>
                      <a:pt x="54" y="8"/>
                    </a:cubicBezTo>
                    <a:cubicBezTo>
                      <a:pt x="45" y="12"/>
                      <a:pt x="36" y="18"/>
                      <a:pt x="27" y="23"/>
                    </a:cubicBezTo>
                    <a:cubicBezTo>
                      <a:pt x="19" y="29"/>
                      <a:pt x="9" y="34"/>
                      <a:pt x="2" y="42"/>
                    </a:cubicBezTo>
                    <a:cubicBezTo>
                      <a:pt x="2" y="42"/>
                      <a:pt x="1" y="42"/>
                      <a:pt x="1" y="42"/>
                    </a:cubicBezTo>
                    <a:cubicBezTo>
                      <a:pt x="0" y="42"/>
                      <a:pt x="0" y="43"/>
                      <a:pt x="1" y="44"/>
                    </a:cubicBezTo>
                    <a:cubicBezTo>
                      <a:pt x="26" y="52"/>
                      <a:pt x="53" y="58"/>
                      <a:pt x="79" y="50"/>
                    </a:cubicBezTo>
                    <a:cubicBezTo>
                      <a:pt x="89" y="46"/>
                      <a:pt x="98" y="41"/>
                      <a:pt x="106" y="34"/>
                    </a:cubicBezTo>
                    <a:cubicBezTo>
                      <a:pt x="113" y="28"/>
                      <a:pt x="123" y="18"/>
                      <a:pt x="126" y="8"/>
                    </a:cubicBezTo>
                    <a:cubicBezTo>
                      <a:pt x="127" y="5"/>
                      <a:pt x="124" y="2"/>
                      <a:pt x="121" y="3"/>
                    </a:cubicBezTo>
                    <a:close/>
                  </a:path>
                </a:pathLst>
              </a:custGeom>
              <a:solidFill>
                <a:srgbClr val="F1EED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227"/>
              <p:cNvSpPr/>
              <p:nvPr/>
            </p:nvSpPr>
            <p:spPr bwMode="auto">
              <a:xfrm>
                <a:off x="4608" y="5554"/>
                <a:ext cx="310" cy="1392"/>
              </a:xfrm>
              <a:custGeom>
                <a:avLst/>
                <a:gdLst>
                  <a:gd name="T0" fmla="*/ 142 w 163"/>
                  <a:gd name="T1" fmla="*/ 0 h 731"/>
                  <a:gd name="T2" fmla="*/ 94 w 163"/>
                  <a:gd name="T3" fmla="*/ 116 h 731"/>
                  <a:gd name="T4" fmla="*/ 41 w 163"/>
                  <a:gd name="T5" fmla="*/ 314 h 731"/>
                  <a:gd name="T6" fmla="*/ 11 w 163"/>
                  <a:gd name="T7" fmla="*/ 719 h 731"/>
                  <a:gd name="T8" fmla="*/ 32 w 163"/>
                  <a:gd name="T9" fmla="*/ 718 h 731"/>
                  <a:gd name="T10" fmla="*/ 39 w 163"/>
                  <a:gd name="T11" fmla="*/ 524 h 731"/>
                  <a:gd name="T12" fmla="*/ 64 w 163"/>
                  <a:gd name="T13" fmla="*/ 323 h 731"/>
                  <a:gd name="T14" fmla="*/ 113 w 163"/>
                  <a:gd name="T15" fmla="*/ 130 h 731"/>
                  <a:gd name="T16" fmla="*/ 163 w 163"/>
                  <a:gd name="T17" fmla="*/ 0 h 731"/>
                  <a:gd name="T18" fmla="*/ 142 w 163"/>
                  <a:gd name="T19"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731">
                    <a:moveTo>
                      <a:pt x="142" y="0"/>
                    </a:moveTo>
                    <a:cubicBezTo>
                      <a:pt x="123" y="37"/>
                      <a:pt x="108" y="77"/>
                      <a:pt x="94" y="116"/>
                    </a:cubicBezTo>
                    <a:cubicBezTo>
                      <a:pt x="71" y="180"/>
                      <a:pt x="54" y="247"/>
                      <a:pt x="41" y="314"/>
                    </a:cubicBezTo>
                    <a:cubicBezTo>
                      <a:pt x="15" y="445"/>
                      <a:pt x="0" y="586"/>
                      <a:pt x="11" y="719"/>
                    </a:cubicBezTo>
                    <a:cubicBezTo>
                      <a:pt x="12" y="731"/>
                      <a:pt x="32" y="730"/>
                      <a:pt x="32" y="718"/>
                    </a:cubicBezTo>
                    <a:cubicBezTo>
                      <a:pt x="35" y="653"/>
                      <a:pt x="35" y="589"/>
                      <a:pt x="39" y="524"/>
                    </a:cubicBezTo>
                    <a:cubicBezTo>
                      <a:pt x="44" y="456"/>
                      <a:pt x="52" y="389"/>
                      <a:pt x="64" y="323"/>
                    </a:cubicBezTo>
                    <a:cubicBezTo>
                      <a:pt x="76" y="257"/>
                      <a:pt x="93" y="193"/>
                      <a:pt x="113" y="130"/>
                    </a:cubicBezTo>
                    <a:cubicBezTo>
                      <a:pt x="128" y="86"/>
                      <a:pt x="146" y="43"/>
                      <a:pt x="163" y="0"/>
                    </a:cubicBezTo>
                    <a:lnTo>
                      <a:pt x="142" y="0"/>
                    </a:ln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228"/>
              <p:cNvSpPr/>
              <p:nvPr/>
            </p:nvSpPr>
            <p:spPr bwMode="auto">
              <a:xfrm>
                <a:off x="4634" y="5360"/>
                <a:ext cx="897" cy="1304"/>
              </a:xfrm>
              <a:custGeom>
                <a:avLst/>
                <a:gdLst>
                  <a:gd name="T0" fmla="*/ 429 w 471"/>
                  <a:gd name="T1" fmla="*/ 58 h 685"/>
                  <a:gd name="T2" fmla="*/ 409 w 471"/>
                  <a:gd name="T3" fmla="*/ 114 h 685"/>
                  <a:gd name="T4" fmla="*/ 385 w 471"/>
                  <a:gd name="T5" fmla="*/ 153 h 685"/>
                  <a:gd name="T6" fmla="*/ 322 w 471"/>
                  <a:gd name="T7" fmla="*/ 225 h 685"/>
                  <a:gd name="T8" fmla="*/ 182 w 471"/>
                  <a:gd name="T9" fmla="*/ 345 h 685"/>
                  <a:gd name="T10" fmla="*/ 75 w 471"/>
                  <a:gd name="T11" fmla="*/ 471 h 685"/>
                  <a:gd name="T12" fmla="*/ 1 w 471"/>
                  <a:gd name="T13" fmla="*/ 676 h 685"/>
                  <a:gd name="T14" fmla="*/ 11 w 471"/>
                  <a:gd name="T15" fmla="*/ 680 h 685"/>
                  <a:gd name="T16" fmla="*/ 106 w 471"/>
                  <a:gd name="T17" fmla="*/ 505 h 685"/>
                  <a:gd name="T18" fmla="*/ 161 w 471"/>
                  <a:gd name="T19" fmla="*/ 448 h 685"/>
                  <a:gd name="T20" fmla="*/ 298 w 471"/>
                  <a:gd name="T21" fmla="*/ 344 h 685"/>
                  <a:gd name="T22" fmla="*/ 408 w 471"/>
                  <a:gd name="T23" fmla="*/ 234 h 685"/>
                  <a:gd name="T24" fmla="*/ 429 w 471"/>
                  <a:gd name="T25" fmla="*/ 5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1" h="685">
                    <a:moveTo>
                      <a:pt x="429" y="58"/>
                    </a:moveTo>
                    <a:cubicBezTo>
                      <a:pt x="429" y="72"/>
                      <a:pt x="416" y="102"/>
                      <a:pt x="409" y="114"/>
                    </a:cubicBezTo>
                    <a:cubicBezTo>
                      <a:pt x="402" y="128"/>
                      <a:pt x="394" y="141"/>
                      <a:pt x="385" y="153"/>
                    </a:cubicBezTo>
                    <a:cubicBezTo>
                      <a:pt x="366" y="179"/>
                      <a:pt x="344" y="203"/>
                      <a:pt x="322" y="225"/>
                    </a:cubicBezTo>
                    <a:cubicBezTo>
                      <a:pt x="278" y="268"/>
                      <a:pt x="229" y="305"/>
                      <a:pt x="182" y="345"/>
                    </a:cubicBezTo>
                    <a:cubicBezTo>
                      <a:pt x="141" y="381"/>
                      <a:pt x="104" y="424"/>
                      <a:pt x="75" y="471"/>
                    </a:cubicBezTo>
                    <a:cubicBezTo>
                      <a:pt x="47" y="517"/>
                      <a:pt x="9" y="622"/>
                      <a:pt x="1" y="676"/>
                    </a:cubicBezTo>
                    <a:cubicBezTo>
                      <a:pt x="0" y="682"/>
                      <a:pt x="8" y="685"/>
                      <a:pt x="11" y="680"/>
                    </a:cubicBezTo>
                    <a:cubicBezTo>
                      <a:pt x="14" y="673"/>
                      <a:pt x="31" y="609"/>
                      <a:pt x="106" y="505"/>
                    </a:cubicBezTo>
                    <a:cubicBezTo>
                      <a:pt x="122" y="483"/>
                      <a:pt x="141" y="466"/>
                      <a:pt x="161" y="448"/>
                    </a:cubicBezTo>
                    <a:cubicBezTo>
                      <a:pt x="204" y="410"/>
                      <a:pt x="252" y="379"/>
                      <a:pt x="298" y="344"/>
                    </a:cubicBezTo>
                    <a:cubicBezTo>
                      <a:pt x="339" y="312"/>
                      <a:pt x="385" y="281"/>
                      <a:pt x="408" y="234"/>
                    </a:cubicBezTo>
                    <a:cubicBezTo>
                      <a:pt x="471" y="109"/>
                      <a:pt x="430" y="0"/>
                      <a:pt x="429" y="58"/>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229"/>
              <p:cNvSpPr/>
              <p:nvPr/>
            </p:nvSpPr>
            <p:spPr bwMode="auto">
              <a:xfrm>
                <a:off x="4257" y="5257"/>
                <a:ext cx="406" cy="1432"/>
              </a:xfrm>
              <a:custGeom>
                <a:avLst/>
                <a:gdLst>
                  <a:gd name="T0" fmla="*/ 203 w 213"/>
                  <a:gd name="T1" fmla="*/ 620 h 752"/>
                  <a:gd name="T2" fmla="*/ 121 w 213"/>
                  <a:gd name="T3" fmla="*/ 398 h 752"/>
                  <a:gd name="T4" fmla="*/ 61 w 213"/>
                  <a:gd name="T5" fmla="*/ 207 h 752"/>
                  <a:gd name="T6" fmla="*/ 47 w 213"/>
                  <a:gd name="T7" fmla="*/ 8 h 752"/>
                  <a:gd name="T8" fmla="*/ 35 w 213"/>
                  <a:gd name="T9" fmla="*/ 8 h 752"/>
                  <a:gd name="T10" fmla="*/ 31 w 213"/>
                  <a:gd name="T11" fmla="*/ 40 h 752"/>
                  <a:gd name="T12" fmla="*/ 48 w 213"/>
                  <a:gd name="T13" fmla="*/ 383 h 752"/>
                  <a:gd name="T14" fmla="*/ 133 w 213"/>
                  <a:gd name="T15" fmla="*/ 530 h 752"/>
                  <a:gd name="T16" fmla="*/ 177 w 213"/>
                  <a:gd name="T17" fmla="*/ 604 h 752"/>
                  <a:gd name="T18" fmla="*/ 198 w 213"/>
                  <a:gd name="T19" fmla="*/ 681 h 752"/>
                  <a:gd name="T20" fmla="*/ 197 w 213"/>
                  <a:gd name="T21" fmla="*/ 744 h 752"/>
                  <a:gd name="T22" fmla="*/ 209 w 213"/>
                  <a:gd name="T23" fmla="*/ 744 h 752"/>
                  <a:gd name="T24" fmla="*/ 212 w 213"/>
                  <a:gd name="T25" fmla="*/ 691 h 752"/>
                  <a:gd name="T26" fmla="*/ 203 w 213"/>
                  <a:gd name="T27" fmla="*/ 62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 h="752">
                    <a:moveTo>
                      <a:pt x="203" y="620"/>
                    </a:moveTo>
                    <a:cubicBezTo>
                      <a:pt x="187" y="543"/>
                      <a:pt x="150" y="469"/>
                      <a:pt x="121" y="398"/>
                    </a:cubicBezTo>
                    <a:cubicBezTo>
                      <a:pt x="95" y="336"/>
                      <a:pt x="74" y="273"/>
                      <a:pt x="61" y="207"/>
                    </a:cubicBezTo>
                    <a:cubicBezTo>
                      <a:pt x="48" y="142"/>
                      <a:pt x="46" y="75"/>
                      <a:pt x="47" y="8"/>
                    </a:cubicBezTo>
                    <a:cubicBezTo>
                      <a:pt x="47" y="1"/>
                      <a:pt x="36" y="0"/>
                      <a:pt x="35" y="8"/>
                    </a:cubicBezTo>
                    <a:cubicBezTo>
                      <a:pt x="34" y="16"/>
                      <a:pt x="32" y="32"/>
                      <a:pt x="31" y="40"/>
                    </a:cubicBezTo>
                    <a:cubicBezTo>
                      <a:pt x="16" y="173"/>
                      <a:pt x="0" y="272"/>
                      <a:pt x="48" y="383"/>
                    </a:cubicBezTo>
                    <a:cubicBezTo>
                      <a:pt x="71" y="435"/>
                      <a:pt x="102" y="482"/>
                      <a:pt x="133" y="530"/>
                    </a:cubicBezTo>
                    <a:cubicBezTo>
                      <a:pt x="148" y="554"/>
                      <a:pt x="165" y="578"/>
                      <a:pt x="177" y="604"/>
                    </a:cubicBezTo>
                    <a:cubicBezTo>
                      <a:pt x="189" y="629"/>
                      <a:pt x="191" y="656"/>
                      <a:pt x="198" y="681"/>
                    </a:cubicBezTo>
                    <a:cubicBezTo>
                      <a:pt x="200" y="702"/>
                      <a:pt x="200" y="722"/>
                      <a:pt x="197" y="744"/>
                    </a:cubicBezTo>
                    <a:cubicBezTo>
                      <a:pt x="196" y="751"/>
                      <a:pt x="208" y="752"/>
                      <a:pt x="209" y="744"/>
                    </a:cubicBezTo>
                    <a:cubicBezTo>
                      <a:pt x="212" y="727"/>
                      <a:pt x="213" y="709"/>
                      <a:pt x="212" y="691"/>
                    </a:cubicBezTo>
                    <a:cubicBezTo>
                      <a:pt x="210" y="665"/>
                      <a:pt x="208" y="646"/>
                      <a:pt x="203" y="620"/>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230"/>
              <p:cNvSpPr/>
              <p:nvPr/>
            </p:nvSpPr>
            <p:spPr bwMode="auto">
              <a:xfrm>
                <a:off x="5303" y="4312"/>
                <a:ext cx="165" cy="168"/>
              </a:xfrm>
              <a:custGeom>
                <a:avLst/>
                <a:gdLst>
                  <a:gd name="T0" fmla="*/ 47 w 87"/>
                  <a:gd name="T1" fmla="*/ 1 h 88"/>
                  <a:gd name="T2" fmla="*/ 35 w 87"/>
                  <a:gd name="T3" fmla="*/ 14 h 88"/>
                  <a:gd name="T4" fmla="*/ 34 w 87"/>
                  <a:gd name="T5" fmla="*/ 20 h 88"/>
                  <a:gd name="T6" fmla="*/ 16 w 87"/>
                  <a:gd name="T7" fmla="*/ 18 h 88"/>
                  <a:gd name="T8" fmla="*/ 14 w 87"/>
                  <a:gd name="T9" fmla="*/ 35 h 88"/>
                  <a:gd name="T10" fmla="*/ 23 w 87"/>
                  <a:gd name="T11" fmla="*/ 45 h 88"/>
                  <a:gd name="T12" fmla="*/ 13 w 87"/>
                  <a:gd name="T13" fmla="*/ 45 h 88"/>
                  <a:gd name="T14" fmla="*/ 0 w 87"/>
                  <a:gd name="T15" fmla="*/ 55 h 88"/>
                  <a:gd name="T16" fmla="*/ 13 w 87"/>
                  <a:gd name="T17" fmla="*/ 65 h 88"/>
                  <a:gd name="T18" fmla="*/ 23 w 87"/>
                  <a:gd name="T19" fmla="*/ 63 h 88"/>
                  <a:gd name="T20" fmla="*/ 25 w 87"/>
                  <a:gd name="T21" fmla="*/ 62 h 88"/>
                  <a:gd name="T22" fmla="*/ 29 w 87"/>
                  <a:gd name="T23" fmla="*/ 87 h 88"/>
                  <a:gd name="T24" fmla="*/ 42 w 87"/>
                  <a:gd name="T25" fmla="*/ 77 h 88"/>
                  <a:gd name="T26" fmla="*/ 46 w 87"/>
                  <a:gd name="T27" fmla="*/ 67 h 88"/>
                  <a:gd name="T28" fmla="*/ 51 w 87"/>
                  <a:gd name="T29" fmla="*/ 75 h 88"/>
                  <a:gd name="T30" fmla="*/ 67 w 87"/>
                  <a:gd name="T31" fmla="*/ 80 h 88"/>
                  <a:gd name="T32" fmla="*/ 70 w 87"/>
                  <a:gd name="T33" fmla="*/ 63 h 88"/>
                  <a:gd name="T34" fmla="*/ 64 w 87"/>
                  <a:gd name="T35" fmla="*/ 53 h 88"/>
                  <a:gd name="T36" fmla="*/ 74 w 87"/>
                  <a:gd name="T37" fmla="*/ 51 h 88"/>
                  <a:gd name="T38" fmla="*/ 85 w 87"/>
                  <a:gd name="T39" fmla="*/ 35 h 88"/>
                  <a:gd name="T40" fmla="*/ 70 w 87"/>
                  <a:gd name="T41" fmla="*/ 25 h 88"/>
                  <a:gd name="T42" fmla="*/ 64 w 87"/>
                  <a:gd name="T43" fmla="*/ 25 h 88"/>
                  <a:gd name="T44" fmla="*/ 64 w 87"/>
                  <a:gd name="T45" fmla="*/ 12 h 88"/>
                  <a:gd name="T46" fmla="*/ 47 w 87"/>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88">
                    <a:moveTo>
                      <a:pt x="47" y="1"/>
                    </a:moveTo>
                    <a:cubicBezTo>
                      <a:pt x="41" y="2"/>
                      <a:pt x="37" y="8"/>
                      <a:pt x="35" y="14"/>
                    </a:cubicBezTo>
                    <a:cubicBezTo>
                      <a:pt x="34" y="16"/>
                      <a:pt x="34" y="18"/>
                      <a:pt x="34" y="20"/>
                    </a:cubicBezTo>
                    <a:cubicBezTo>
                      <a:pt x="29" y="18"/>
                      <a:pt x="21" y="15"/>
                      <a:pt x="16" y="18"/>
                    </a:cubicBezTo>
                    <a:cubicBezTo>
                      <a:pt x="10" y="22"/>
                      <a:pt x="11" y="30"/>
                      <a:pt x="14" y="35"/>
                    </a:cubicBezTo>
                    <a:cubicBezTo>
                      <a:pt x="15" y="38"/>
                      <a:pt x="19" y="42"/>
                      <a:pt x="23" y="45"/>
                    </a:cubicBezTo>
                    <a:cubicBezTo>
                      <a:pt x="20" y="44"/>
                      <a:pt x="16" y="45"/>
                      <a:pt x="13" y="45"/>
                    </a:cubicBezTo>
                    <a:cubicBezTo>
                      <a:pt x="8" y="46"/>
                      <a:pt x="1" y="49"/>
                      <a:pt x="0" y="55"/>
                    </a:cubicBezTo>
                    <a:cubicBezTo>
                      <a:pt x="0" y="62"/>
                      <a:pt x="7" y="66"/>
                      <a:pt x="13" y="65"/>
                    </a:cubicBezTo>
                    <a:cubicBezTo>
                      <a:pt x="16" y="65"/>
                      <a:pt x="20" y="64"/>
                      <a:pt x="23" y="63"/>
                    </a:cubicBezTo>
                    <a:cubicBezTo>
                      <a:pt x="23" y="63"/>
                      <a:pt x="24" y="62"/>
                      <a:pt x="25" y="62"/>
                    </a:cubicBezTo>
                    <a:cubicBezTo>
                      <a:pt x="19" y="71"/>
                      <a:pt x="17" y="85"/>
                      <a:pt x="29" y="87"/>
                    </a:cubicBezTo>
                    <a:cubicBezTo>
                      <a:pt x="36" y="88"/>
                      <a:pt x="40" y="82"/>
                      <a:pt x="42" y="77"/>
                    </a:cubicBezTo>
                    <a:cubicBezTo>
                      <a:pt x="44" y="74"/>
                      <a:pt x="45" y="71"/>
                      <a:pt x="46" y="67"/>
                    </a:cubicBezTo>
                    <a:cubicBezTo>
                      <a:pt x="47" y="70"/>
                      <a:pt x="50" y="74"/>
                      <a:pt x="51" y="75"/>
                    </a:cubicBezTo>
                    <a:cubicBezTo>
                      <a:pt x="55" y="80"/>
                      <a:pt x="61" y="84"/>
                      <a:pt x="67" y="80"/>
                    </a:cubicBezTo>
                    <a:cubicBezTo>
                      <a:pt x="73" y="77"/>
                      <a:pt x="72" y="68"/>
                      <a:pt x="70" y="63"/>
                    </a:cubicBezTo>
                    <a:cubicBezTo>
                      <a:pt x="69" y="59"/>
                      <a:pt x="67" y="56"/>
                      <a:pt x="64" y="53"/>
                    </a:cubicBezTo>
                    <a:cubicBezTo>
                      <a:pt x="68" y="53"/>
                      <a:pt x="72" y="52"/>
                      <a:pt x="74" y="51"/>
                    </a:cubicBezTo>
                    <a:cubicBezTo>
                      <a:pt x="81" y="49"/>
                      <a:pt x="87" y="43"/>
                      <a:pt x="85" y="35"/>
                    </a:cubicBezTo>
                    <a:cubicBezTo>
                      <a:pt x="84" y="28"/>
                      <a:pt x="76" y="25"/>
                      <a:pt x="70" y="25"/>
                    </a:cubicBezTo>
                    <a:cubicBezTo>
                      <a:pt x="69" y="25"/>
                      <a:pt x="66" y="25"/>
                      <a:pt x="64" y="25"/>
                    </a:cubicBezTo>
                    <a:cubicBezTo>
                      <a:pt x="66" y="21"/>
                      <a:pt x="66" y="16"/>
                      <a:pt x="64" y="12"/>
                    </a:cubicBezTo>
                    <a:cubicBezTo>
                      <a:pt x="62" y="5"/>
                      <a:pt x="54" y="0"/>
                      <a:pt x="47"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231"/>
              <p:cNvSpPr/>
              <p:nvPr/>
            </p:nvSpPr>
            <p:spPr bwMode="auto">
              <a:xfrm>
                <a:off x="5371" y="4377"/>
                <a:ext cx="38" cy="38"/>
              </a:xfrm>
              <a:custGeom>
                <a:avLst/>
                <a:gdLst>
                  <a:gd name="T0" fmla="*/ 2 w 20"/>
                  <a:gd name="T1" fmla="*/ 16 h 20"/>
                  <a:gd name="T2" fmla="*/ 7 w 20"/>
                  <a:gd name="T3" fmla="*/ 19 h 20"/>
                  <a:gd name="T4" fmla="*/ 8 w 20"/>
                  <a:gd name="T5" fmla="*/ 19 h 20"/>
                  <a:gd name="T6" fmla="*/ 17 w 20"/>
                  <a:gd name="T7" fmla="*/ 9 h 20"/>
                  <a:gd name="T8" fmla="*/ 2 w 20"/>
                  <a:gd name="T9" fmla="*/ 16 h 20"/>
                </a:gdLst>
                <a:ahLst/>
                <a:cxnLst>
                  <a:cxn ang="0">
                    <a:pos x="T0" y="T1"/>
                  </a:cxn>
                  <a:cxn ang="0">
                    <a:pos x="T2" y="T3"/>
                  </a:cxn>
                  <a:cxn ang="0">
                    <a:pos x="T4" y="T5"/>
                  </a:cxn>
                  <a:cxn ang="0">
                    <a:pos x="T6" y="T7"/>
                  </a:cxn>
                  <a:cxn ang="0">
                    <a:pos x="T8" y="T9"/>
                  </a:cxn>
                </a:cxnLst>
                <a:rect l="0" t="0" r="r" b="b"/>
                <a:pathLst>
                  <a:path w="20" h="20">
                    <a:moveTo>
                      <a:pt x="2" y="16"/>
                    </a:moveTo>
                    <a:cubicBezTo>
                      <a:pt x="2" y="18"/>
                      <a:pt x="5" y="20"/>
                      <a:pt x="7" y="19"/>
                    </a:cubicBezTo>
                    <a:cubicBezTo>
                      <a:pt x="8" y="19"/>
                      <a:pt x="8" y="19"/>
                      <a:pt x="8" y="19"/>
                    </a:cubicBezTo>
                    <a:cubicBezTo>
                      <a:pt x="14" y="19"/>
                      <a:pt x="20" y="15"/>
                      <a:pt x="17" y="9"/>
                    </a:cubicBezTo>
                    <a:cubicBezTo>
                      <a:pt x="13" y="0"/>
                      <a:pt x="0" y="8"/>
                      <a:pt x="2" y="1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232"/>
              <p:cNvSpPr/>
              <p:nvPr/>
            </p:nvSpPr>
            <p:spPr bwMode="auto">
              <a:xfrm>
                <a:off x="5217" y="4676"/>
                <a:ext cx="230" cy="206"/>
              </a:xfrm>
              <a:custGeom>
                <a:avLst/>
                <a:gdLst>
                  <a:gd name="T0" fmla="*/ 17 w 121"/>
                  <a:gd name="T1" fmla="*/ 59 h 108"/>
                  <a:gd name="T2" fmla="*/ 34 w 121"/>
                  <a:gd name="T3" fmla="*/ 63 h 108"/>
                  <a:gd name="T4" fmla="*/ 28 w 121"/>
                  <a:gd name="T5" fmla="*/ 73 h 108"/>
                  <a:gd name="T6" fmla="*/ 28 w 121"/>
                  <a:gd name="T7" fmla="*/ 99 h 108"/>
                  <a:gd name="T8" fmla="*/ 55 w 121"/>
                  <a:gd name="T9" fmla="*/ 97 h 108"/>
                  <a:gd name="T10" fmla="*/ 65 w 121"/>
                  <a:gd name="T11" fmla="*/ 82 h 108"/>
                  <a:gd name="T12" fmla="*/ 66 w 121"/>
                  <a:gd name="T13" fmla="*/ 82 h 108"/>
                  <a:gd name="T14" fmla="*/ 72 w 121"/>
                  <a:gd name="T15" fmla="*/ 93 h 108"/>
                  <a:gd name="T16" fmla="*/ 97 w 121"/>
                  <a:gd name="T17" fmla="*/ 96 h 108"/>
                  <a:gd name="T18" fmla="*/ 98 w 121"/>
                  <a:gd name="T19" fmla="*/ 74 h 108"/>
                  <a:gd name="T20" fmla="*/ 91 w 121"/>
                  <a:gd name="T21" fmla="*/ 64 h 108"/>
                  <a:gd name="T22" fmla="*/ 95 w 121"/>
                  <a:gd name="T23" fmla="*/ 65 h 108"/>
                  <a:gd name="T24" fmla="*/ 110 w 121"/>
                  <a:gd name="T25" fmla="*/ 62 h 108"/>
                  <a:gd name="T26" fmla="*/ 114 w 121"/>
                  <a:gd name="T27" fmla="*/ 35 h 108"/>
                  <a:gd name="T28" fmla="*/ 88 w 121"/>
                  <a:gd name="T29" fmla="*/ 30 h 108"/>
                  <a:gd name="T30" fmla="*/ 73 w 121"/>
                  <a:gd name="T31" fmla="*/ 35 h 108"/>
                  <a:gd name="T32" fmla="*/ 73 w 121"/>
                  <a:gd name="T33" fmla="*/ 36 h 108"/>
                  <a:gd name="T34" fmla="*/ 75 w 121"/>
                  <a:gd name="T35" fmla="*/ 20 h 108"/>
                  <a:gd name="T36" fmla="*/ 59 w 121"/>
                  <a:gd name="T37" fmla="*/ 1 h 108"/>
                  <a:gd name="T38" fmla="*/ 44 w 121"/>
                  <a:gd name="T39" fmla="*/ 17 h 108"/>
                  <a:gd name="T40" fmla="*/ 46 w 121"/>
                  <a:gd name="T41" fmla="*/ 31 h 108"/>
                  <a:gd name="T42" fmla="*/ 46 w 121"/>
                  <a:gd name="T43" fmla="*/ 32 h 108"/>
                  <a:gd name="T44" fmla="*/ 33 w 121"/>
                  <a:gd name="T45" fmla="*/ 27 h 108"/>
                  <a:gd name="T46" fmla="*/ 7 w 121"/>
                  <a:gd name="T47" fmla="*/ 33 h 108"/>
                  <a:gd name="T48" fmla="*/ 17 w 121"/>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08">
                    <a:moveTo>
                      <a:pt x="17" y="59"/>
                    </a:moveTo>
                    <a:cubicBezTo>
                      <a:pt x="23" y="62"/>
                      <a:pt x="29" y="63"/>
                      <a:pt x="34" y="63"/>
                    </a:cubicBezTo>
                    <a:cubicBezTo>
                      <a:pt x="32" y="66"/>
                      <a:pt x="29" y="70"/>
                      <a:pt x="28" y="73"/>
                    </a:cubicBezTo>
                    <a:cubicBezTo>
                      <a:pt x="24" y="80"/>
                      <a:pt x="21" y="92"/>
                      <a:pt x="28" y="99"/>
                    </a:cubicBezTo>
                    <a:cubicBezTo>
                      <a:pt x="36" y="108"/>
                      <a:pt x="47" y="104"/>
                      <a:pt x="55" y="97"/>
                    </a:cubicBezTo>
                    <a:cubicBezTo>
                      <a:pt x="59" y="93"/>
                      <a:pt x="63" y="87"/>
                      <a:pt x="65" y="82"/>
                    </a:cubicBezTo>
                    <a:cubicBezTo>
                      <a:pt x="66" y="82"/>
                      <a:pt x="66" y="82"/>
                      <a:pt x="66" y="82"/>
                    </a:cubicBezTo>
                    <a:cubicBezTo>
                      <a:pt x="67" y="86"/>
                      <a:pt x="70" y="90"/>
                      <a:pt x="72" y="93"/>
                    </a:cubicBezTo>
                    <a:cubicBezTo>
                      <a:pt x="78" y="100"/>
                      <a:pt x="89" y="103"/>
                      <a:pt x="97" y="96"/>
                    </a:cubicBezTo>
                    <a:cubicBezTo>
                      <a:pt x="104" y="90"/>
                      <a:pt x="102" y="81"/>
                      <a:pt x="98" y="74"/>
                    </a:cubicBezTo>
                    <a:cubicBezTo>
                      <a:pt x="97" y="71"/>
                      <a:pt x="94" y="67"/>
                      <a:pt x="91" y="64"/>
                    </a:cubicBezTo>
                    <a:cubicBezTo>
                      <a:pt x="93" y="64"/>
                      <a:pt x="94" y="64"/>
                      <a:pt x="95" y="65"/>
                    </a:cubicBezTo>
                    <a:cubicBezTo>
                      <a:pt x="100" y="65"/>
                      <a:pt x="106" y="64"/>
                      <a:pt x="110" y="62"/>
                    </a:cubicBezTo>
                    <a:cubicBezTo>
                      <a:pt x="119" y="56"/>
                      <a:pt x="121" y="42"/>
                      <a:pt x="114" y="35"/>
                    </a:cubicBezTo>
                    <a:cubicBezTo>
                      <a:pt x="107" y="27"/>
                      <a:pt x="96" y="28"/>
                      <a:pt x="88" y="30"/>
                    </a:cubicBezTo>
                    <a:cubicBezTo>
                      <a:pt x="83" y="31"/>
                      <a:pt x="78" y="33"/>
                      <a:pt x="73" y="35"/>
                    </a:cubicBezTo>
                    <a:cubicBezTo>
                      <a:pt x="73" y="36"/>
                      <a:pt x="73" y="36"/>
                      <a:pt x="73" y="36"/>
                    </a:cubicBezTo>
                    <a:cubicBezTo>
                      <a:pt x="74" y="30"/>
                      <a:pt x="75" y="25"/>
                      <a:pt x="75" y="20"/>
                    </a:cubicBezTo>
                    <a:cubicBezTo>
                      <a:pt x="74" y="10"/>
                      <a:pt x="69" y="2"/>
                      <a:pt x="59" y="1"/>
                    </a:cubicBezTo>
                    <a:cubicBezTo>
                      <a:pt x="49" y="0"/>
                      <a:pt x="44" y="9"/>
                      <a:pt x="44" y="17"/>
                    </a:cubicBezTo>
                    <a:cubicBezTo>
                      <a:pt x="43" y="22"/>
                      <a:pt x="44" y="26"/>
                      <a:pt x="46" y="31"/>
                    </a:cubicBezTo>
                    <a:cubicBezTo>
                      <a:pt x="46" y="31"/>
                      <a:pt x="46" y="32"/>
                      <a:pt x="46" y="32"/>
                    </a:cubicBezTo>
                    <a:cubicBezTo>
                      <a:pt x="42" y="30"/>
                      <a:pt x="37" y="28"/>
                      <a:pt x="33" y="27"/>
                    </a:cubicBezTo>
                    <a:cubicBezTo>
                      <a:pt x="25" y="25"/>
                      <a:pt x="12" y="24"/>
                      <a:pt x="7" y="33"/>
                    </a:cubicBezTo>
                    <a:cubicBezTo>
                      <a:pt x="0" y="43"/>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233"/>
              <p:cNvSpPr/>
              <p:nvPr/>
            </p:nvSpPr>
            <p:spPr bwMode="auto">
              <a:xfrm>
                <a:off x="5318" y="4758"/>
                <a:ext cx="44" cy="42"/>
              </a:xfrm>
              <a:custGeom>
                <a:avLst/>
                <a:gdLst>
                  <a:gd name="T0" fmla="*/ 8 w 23"/>
                  <a:gd name="T1" fmla="*/ 19 h 22"/>
                  <a:gd name="T2" fmla="*/ 22 w 23"/>
                  <a:gd name="T3" fmla="*/ 13 h 22"/>
                  <a:gd name="T4" fmla="*/ 22 w 23"/>
                  <a:gd name="T5" fmla="*/ 13 h 22"/>
                  <a:gd name="T6" fmla="*/ 20 w 23"/>
                  <a:gd name="T7" fmla="*/ 5 h 22"/>
                  <a:gd name="T8" fmla="*/ 4 w 23"/>
                  <a:gd name="T9" fmla="*/ 6 h 22"/>
                  <a:gd name="T10" fmla="*/ 8 w 23"/>
                  <a:gd name="T11" fmla="*/ 19 h 22"/>
                </a:gdLst>
                <a:ahLst/>
                <a:cxnLst>
                  <a:cxn ang="0">
                    <a:pos x="T0" y="T1"/>
                  </a:cxn>
                  <a:cxn ang="0">
                    <a:pos x="T2" y="T3"/>
                  </a:cxn>
                  <a:cxn ang="0">
                    <a:pos x="T4" y="T5"/>
                  </a:cxn>
                  <a:cxn ang="0">
                    <a:pos x="T6" y="T7"/>
                  </a:cxn>
                  <a:cxn ang="0">
                    <a:pos x="T8" y="T9"/>
                  </a:cxn>
                  <a:cxn ang="0">
                    <a:pos x="T10" y="T11"/>
                  </a:cxn>
                </a:cxnLst>
                <a:rect l="0" t="0" r="r" b="b"/>
                <a:pathLst>
                  <a:path w="23" h="22">
                    <a:moveTo>
                      <a:pt x="8" y="19"/>
                    </a:moveTo>
                    <a:cubicBezTo>
                      <a:pt x="13" y="22"/>
                      <a:pt x="22" y="21"/>
                      <a:pt x="22" y="13"/>
                    </a:cubicBezTo>
                    <a:cubicBezTo>
                      <a:pt x="22" y="13"/>
                      <a:pt x="22" y="13"/>
                      <a:pt x="22" y="13"/>
                    </a:cubicBezTo>
                    <a:cubicBezTo>
                      <a:pt x="23" y="10"/>
                      <a:pt x="22" y="7"/>
                      <a:pt x="20" y="5"/>
                    </a:cubicBezTo>
                    <a:cubicBezTo>
                      <a:pt x="16" y="0"/>
                      <a:pt x="8" y="1"/>
                      <a:pt x="4" y="6"/>
                    </a:cubicBezTo>
                    <a:cubicBezTo>
                      <a:pt x="0" y="11"/>
                      <a:pt x="3" y="17"/>
                      <a:pt x="8" y="19"/>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234"/>
              <p:cNvSpPr/>
              <p:nvPr/>
            </p:nvSpPr>
            <p:spPr bwMode="auto">
              <a:xfrm>
                <a:off x="5249" y="4752"/>
                <a:ext cx="227" cy="253"/>
              </a:xfrm>
              <a:custGeom>
                <a:avLst/>
                <a:gdLst>
                  <a:gd name="T0" fmla="*/ 66 w 119"/>
                  <a:gd name="T1" fmla="*/ 113 h 133"/>
                  <a:gd name="T2" fmla="*/ 70 w 119"/>
                  <a:gd name="T3" fmla="*/ 94 h 133"/>
                  <a:gd name="T4" fmla="*/ 81 w 119"/>
                  <a:gd name="T5" fmla="*/ 101 h 133"/>
                  <a:gd name="T6" fmla="*/ 110 w 119"/>
                  <a:gd name="T7" fmla="*/ 100 h 133"/>
                  <a:gd name="T8" fmla="*/ 106 w 119"/>
                  <a:gd name="T9" fmla="*/ 70 h 133"/>
                  <a:gd name="T10" fmla="*/ 89 w 119"/>
                  <a:gd name="T11" fmla="*/ 59 h 133"/>
                  <a:gd name="T12" fmla="*/ 89 w 119"/>
                  <a:gd name="T13" fmla="*/ 59 h 133"/>
                  <a:gd name="T14" fmla="*/ 101 w 119"/>
                  <a:gd name="T15" fmla="*/ 51 h 133"/>
                  <a:gd name="T16" fmla="*/ 103 w 119"/>
                  <a:gd name="T17" fmla="*/ 23 h 133"/>
                  <a:gd name="T18" fmla="*/ 79 w 119"/>
                  <a:gd name="T19" fmla="*/ 23 h 133"/>
                  <a:gd name="T20" fmla="*/ 68 w 119"/>
                  <a:gd name="T21" fmla="*/ 31 h 133"/>
                  <a:gd name="T22" fmla="*/ 69 w 119"/>
                  <a:gd name="T23" fmla="*/ 27 h 133"/>
                  <a:gd name="T24" fmla="*/ 65 w 119"/>
                  <a:gd name="T25" fmla="*/ 11 h 133"/>
                  <a:gd name="T26" fmla="*/ 35 w 119"/>
                  <a:gd name="T27" fmla="*/ 8 h 133"/>
                  <a:gd name="T28" fmla="*/ 31 w 119"/>
                  <a:gd name="T29" fmla="*/ 37 h 133"/>
                  <a:gd name="T30" fmla="*/ 37 w 119"/>
                  <a:gd name="T31" fmla="*/ 53 h 133"/>
                  <a:gd name="T32" fmla="*/ 38 w 119"/>
                  <a:gd name="T33" fmla="*/ 53 h 133"/>
                  <a:gd name="T34" fmla="*/ 20 w 119"/>
                  <a:gd name="T35" fmla="*/ 52 h 133"/>
                  <a:gd name="T36" fmla="*/ 0 w 119"/>
                  <a:gd name="T37" fmla="*/ 70 h 133"/>
                  <a:gd name="T38" fmla="*/ 19 w 119"/>
                  <a:gd name="T39" fmla="*/ 86 h 133"/>
                  <a:gd name="T40" fmla="*/ 33 w 119"/>
                  <a:gd name="T41" fmla="*/ 83 h 133"/>
                  <a:gd name="T42" fmla="*/ 35 w 119"/>
                  <a:gd name="T43" fmla="*/ 82 h 133"/>
                  <a:gd name="T44" fmla="*/ 30 w 119"/>
                  <a:gd name="T45" fmla="*/ 97 h 133"/>
                  <a:gd name="T46" fmla="*/ 37 w 119"/>
                  <a:gd name="T47" fmla="*/ 126 h 133"/>
                  <a:gd name="T48" fmla="*/ 66 w 119"/>
                  <a:gd name="T49" fmla="*/ 11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33">
                    <a:moveTo>
                      <a:pt x="66" y="113"/>
                    </a:moveTo>
                    <a:cubicBezTo>
                      <a:pt x="69" y="107"/>
                      <a:pt x="70" y="101"/>
                      <a:pt x="70" y="94"/>
                    </a:cubicBezTo>
                    <a:cubicBezTo>
                      <a:pt x="73" y="97"/>
                      <a:pt x="77" y="99"/>
                      <a:pt x="81" y="101"/>
                    </a:cubicBezTo>
                    <a:cubicBezTo>
                      <a:pt x="89" y="105"/>
                      <a:pt x="103" y="107"/>
                      <a:pt x="110" y="100"/>
                    </a:cubicBezTo>
                    <a:cubicBezTo>
                      <a:pt x="119" y="91"/>
                      <a:pt x="114" y="78"/>
                      <a:pt x="106" y="70"/>
                    </a:cubicBezTo>
                    <a:cubicBezTo>
                      <a:pt x="101" y="66"/>
                      <a:pt x="95" y="62"/>
                      <a:pt x="89" y="59"/>
                    </a:cubicBezTo>
                    <a:cubicBezTo>
                      <a:pt x="89" y="59"/>
                      <a:pt x="89" y="59"/>
                      <a:pt x="89" y="59"/>
                    </a:cubicBezTo>
                    <a:cubicBezTo>
                      <a:pt x="93" y="57"/>
                      <a:pt x="98" y="54"/>
                      <a:pt x="101" y="51"/>
                    </a:cubicBezTo>
                    <a:cubicBezTo>
                      <a:pt x="109" y="44"/>
                      <a:pt x="111" y="32"/>
                      <a:pt x="103" y="23"/>
                    </a:cubicBezTo>
                    <a:cubicBezTo>
                      <a:pt x="97" y="16"/>
                      <a:pt x="87" y="19"/>
                      <a:pt x="79" y="23"/>
                    </a:cubicBezTo>
                    <a:cubicBezTo>
                      <a:pt x="75" y="25"/>
                      <a:pt x="72" y="28"/>
                      <a:pt x="68" y="31"/>
                    </a:cubicBezTo>
                    <a:cubicBezTo>
                      <a:pt x="68" y="30"/>
                      <a:pt x="69" y="29"/>
                      <a:pt x="69" y="27"/>
                    </a:cubicBezTo>
                    <a:cubicBezTo>
                      <a:pt x="69" y="22"/>
                      <a:pt x="68" y="16"/>
                      <a:pt x="65" y="11"/>
                    </a:cubicBezTo>
                    <a:cubicBezTo>
                      <a:pt x="59" y="1"/>
                      <a:pt x="43" y="0"/>
                      <a:pt x="35" y="8"/>
                    </a:cubicBezTo>
                    <a:cubicBezTo>
                      <a:pt x="27" y="15"/>
                      <a:pt x="29" y="28"/>
                      <a:pt x="31" y="37"/>
                    </a:cubicBezTo>
                    <a:cubicBezTo>
                      <a:pt x="32" y="43"/>
                      <a:pt x="35" y="48"/>
                      <a:pt x="37" y="53"/>
                    </a:cubicBezTo>
                    <a:cubicBezTo>
                      <a:pt x="38" y="53"/>
                      <a:pt x="38" y="53"/>
                      <a:pt x="38" y="53"/>
                    </a:cubicBezTo>
                    <a:cubicBezTo>
                      <a:pt x="32" y="52"/>
                      <a:pt x="25" y="51"/>
                      <a:pt x="20" y="52"/>
                    </a:cubicBezTo>
                    <a:cubicBezTo>
                      <a:pt x="10" y="53"/>
                      <a:pt x="1" y="58"/>
                      <a:pt x="0" y="70"/>
                    </a:cubicBezTo>
                    <a:cubicBezTo>
                      <a:pt x="0" y="80"/>
                      <a:pt x="9" y="86"/>
                      <a:pt x="19" y="86"/>
                    </a:cubicBezTo>
                    <a:cubicBezTo>
                      <a:pt x="24" y="86"/>
                      <a:pt x="29" y="85"/>
                      <a:pt x="33" y="83"/>
                    </a:cubicBezTo>
                    <a:cubicBezTo>
                      <a:pt x="34" y="83"/>
                      <a:pt x="35" y="83"/>
                      <a:pt x="35" y="82"/>
                    </a:cubicBezTo>
                    <a:cubicBezTo>
                      <a:pt x="33" y="87"/>
                      <a:pt x="31" y="92"/>
                      <a:pt x="30" y="97"/>
                    </a:cubicBezTo>
                    <a:cubicBezTo>
                      <a:pt x="28" y="106"/>
                      <a:pt x="28" y="120"/>
                      <a:pt x="37" y="126"/>
                    </a:cubicBezTo>
                    <a:cubicBezTo>
                      <a:pt x="49" y="133"/>
                      <a:pt x="61" y="123"/>
                      <a:pt x="66" y="113"/>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Freeform 235"/>
              <p:cNvSpPr/>
              <p:nvPr/>
            </p:nvSpPr>
            <p:spPr bwMode="auto">
              <a:xfrm>
                <a:off x="5337" y="4846"/>
                <a:ext cx="46" cy="47"/>
              </a:xfrm>
              <a:custGeom>
                <a:avLst/>
                <a:gdLst>
                  <a:gd name="T0" fmla="*/ 22 w 24"/>
                  <a:gd name="T1" fmla="*/ 16 h 25"/>
                  <a:gd name="T2" fmla="*/ 14 w 24"/>
                  <a:gd name="T3" fmla="*/ 1 h 25"/>
                  <a:gd name="T4" fmla="*/ 14 w 24"/>
                  <a:gd name="T5" fmla="*/ 1 h 25"/>
                  <a:gd name="T6" fmla="*/ 5 w 24"/>
                  <a:gd name="T7" fmla="*/ 3 h 25"/>
                  <a:gd name="T8" fmla="*/ 7 w 24"/>
                  <a:gd name="T9" fmla="*/ 21 h 25"/>
                  <a:gd name="T10" fmla="*/ 22 w 24"/>
                  <a:gd name="T11" fmla="*/ 16 h 25"/>
                </a:gdLst>
                <a:ahLst/>
                <a:cxnLst>
                  <a:cxn ang="0">
                    <a:pos x="T0" y="T1"/>
                  </a:cxn>
                  <a:cxn ang="0">
                    <a:pos x="T2" y="T3"/>
                  </a:cxn>
                  <a:cxn ang="0">
                    <a:pos x="T4" y="T5"/>
                  </a:cxn>
                  <a:cxn ang="0">
                    <a:pos x="T6" y="T7"/>
                  </a:cxn>
                  <a:cxn ang="0">
                    <a:pos x="T8" y="T9"/>
                  </a:cxn>
                  <a:cxn ang="0">
                    <a:pos x="T10" y="T11"/>
                  </a:cxn>
                </a:cxnLst>
                <a:rect l="0" t="0" r="r" b="b"/>
                <a:pathLst>
                  <a:path w="24" h="25">
                    <a:moveTo>
                      <a:pt x="22" y="16"/>
                    </a:moveTo>
                    <a:cubicBezTo>
                      <a:pt x="24" y="10"/>
                      <a:pt x="22" y="0"/>
                      <a:pt x="14" y="1"/>
                    </a:cubicBezTo>
                    <a:cubicBezTo>
                      <a:pt x="14" y="1"/>
                      <a:pt x="14" y="1"/>
                      <a:pt x="14" y="1"/>
                    </a:cubicBezTo>
                    <a:cubicBezTo>
                      <a:pt x="11" y="0"/>
                      <a:pt x="8" y="1"/>
                      <a:pt x="5" y="3"/>
                    </a:cubicBezTo>
                    <a:cubicBezTo>
                      <a:pt x="0" y="8"/>
                      <a:pt x="1" y="17"/>
                      <a:pt x="7" y="21"/>
                    </a:cubicBezTo>
                    <a:cubicBezTo>
                      <a:pt x="13" y="25"/>
                      <a:pt x="19" y="22"/>
                      <a:pt x="22" y="1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236"/>
              <p:cNvSpPr/>
              <p:nvPr/>
            </p:nvSpPr>
            <p:spPr bwMode="auto">
              <a:xfrm>
                <a:off x="4731" y="5388"/>
                <a:ext cx="280" cy="311"/>
              </a:xfrm>
              <a:custGeom>
                <a:avLst/>
                <a:gdLst>
                  <a:gd name="T0" fmla="*/ 143 w 147"/>
                  <a:gd name="T1" fmla="*/ 128 h 163"/>
                  <a:gd name="T2" fmla="*/ 133 w 147"/>
                  <a:gd name="T3" fmla="*/ 97 h 163"/>
                  <a:gd name="T4" fmla="*/ 124 w 147"/>
                  <a:gd name="T5" fmla="*/ 90 h 163"/>
                  <a:gd name="T6" fmla="*/ 143 w 147"/>
                  <a:gd name="T7" fmla="*/ 64 h 163"/>
                  <a:gd name="T8" fmla="*/ 117 w 147"/>
                  <a:gd name="T9" fmla="*/ 46 h 163"/>
                  <a:gd name="T10" fmla="*/ 93 w 147"/>
                  <a:gd name="T11" fmla="*/ 52 h 163"/>
                  <a:gd name="T12" fmla="*/ 102 w 147"/>
                  <a:gd name="T13" fmla="*/ 36 h 163"/>
                  <a:gd name="T14" fmla="*/ 97 w 147"/>
                  <a:gd name="T15" fmla="*/ 7 h 163"/>
                  <a:gd name="T16" fmla="*/ 70 w 147"/>
                  <a:gd name="T17" fmla="*/ 18 h 163"/>
                  <a:gd name="T18" fmla="*/ 65 w 147"/>
                  <a:gd name="T19" fmla="*/ 36 h 163"/>
                  <a:gd name="T20" fmla="*/ 65 w 147"/>
                  <a:gd name="T21" fmla="*/ 40 h 163"/>
                  <a:gd name="T22" fmla="*/ 21 w 147"/>
                  <a:gd name="T23" fmla="*/ 25 h 163"/>
                  <a:gd name="T24" fmla="*/ 26 w 147"/>
                  <a:gd name="T25" fmla="*/ 55 h 163"/>
                  <a:gd name="T26" fmla="*/ 39 w 147"/>
                  <a:gd name="T27" fmla="*/ 69 h 163"/>
                  <a:gd name="T28" fmla="*/ 21 w 147"/>
                  <a:gd name="T29" fmla="*/ 70 h 163"/>
                  <a:gd name="T30" fmla="*/ 0 w 147"/>
                  <a:gd name="T31" fmla="*/ 91 h 163"/>
                  <a:gd name="T32" fmla="*/ 25 w 147"/>
                  <a:gd name="T33" fmla="*/ 111 h 163"/>
                  <a:gd name="T34" fmla="*/ 46 w 147"/>
                  <a:gd name="T35" fmla="*/ 111 h 163"/>
                  <a:gd name="T36" fmla="*/ 40 w 147"/>
                  <a:gd name="T37" fmla="*/ 128 h 163"/>
                  <a:gd name="T38" fmla="*/ 56 w 147"/>
                  <a:gd name="T39" fmla="*/ 159 h 163"/>
                  <a:gd name="T40" fmla="*/ 85 w 147"/>
                  <a:gd name="T41" fmla="*/ 144 h 163"/>
                  <a:gd name="T42" fmla="*/ 90 w 147"/>
                  <a:gd name="T43" fmla="*/ 134 h 163"/>
                  <a:gd name="T44" fmla="*/ 111 w 147"/>
                  <a:gd name="T45" fmla="*/ 146 h 163"/>
                  <a:gd name="T46" fmla="*/ 143 w 147"/>
                  <a:gd name="T47" fmla="*/ 1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163">
                    <a:moveTo>
                      <a:pt x="143" y="128"/>
                    </a:moveTo>
                    <a:cubicBezTo>
                      <a:pt x="147" y="116"/>
                      <a:pt x="141" y="105"/>
                      <a:pt x="133" y="97"/>
                    </a:cubicBezTo>
                    <a:cubicBezTo>
                      <a:pt x="131" y="95"/>
                      <a:pt x="128" y="92"/>
                      <a:pt x="124" y="90"/>
                    </a:cubicBezTo>
                    <a:cubicBezTo>
                      <a:pt x="133" y="84"/>
                      <a:pt x="143" y="75"/>
                      <a:pt x="143" y="64"/>
                    </a:cubicBezTo>
                    <a:cubicBezTo>
                      <a:pt x="142" y="51"/>
                      <a:pt x="128" y="46"/>
                      <a:pt x="117" y="46"/>
                    </a:cubicBezTo>
                    <a:cubicBezTo>
                      <a:pt x="112" y="46"/>
                      <a:pt x="101" y="48"/>
                      <a:pt x="93" y="52"/>
                    </a:cubicBezTo>
                    <a:cubicBezTo>
                      <a:pt x="97" y="47"/>
                      <a:pt x="100" y="40"/>
                      <a:pt x="102" y="36"/>
                    </a:cubicBezTo>
                    <a:cubicBezTo>
                      <a:pt x="105" y="27"/>
                      <a:pt x="107" y="13"/>
                      <a:pt x="97" y="7"/>
                    </a:cubicBezTo>
                    <a:cubicBezTo>
                      <a:pt x="86" y="0"/>
                      <a:pt x="75" y="8"/>
                      <a:pt x="70" y="18"/>
                    </a:cubicBezTo>
                    <a:cubicBezTo>
                      <a:pt x="67" y="23"/>
                      <a:pt x="66" y="30"/>
                      <a:pt x="65" y="36"/>
                    </a:cubicBezTo>
                    <a:cubicBezTo>
                      <a:pt x="65" y="37"/>
                      <a:pt x="65" y="38"/>
                      <a:pt x="65" y="40"/>
                    </a:cubicBezTo>
                    <a:cubicBezTo>
                      <a:pt x="55" y="22"/>
                      <a:pt x="35" y="7"/>
                      <a:pt x="21" y="25"/>
                    </a:cubicBezTo>
                    <a:cubicBezTo>
                      <a:pt x="14" y="35"/>
                      <a:pt x="20" y="47"/>
                      <a:pt x="26" y="55"/>
                    </a:cubicBezTo>
                    <a:cubicBezTo>
                      <a:pt x="29" y="59"/>
                      <a:pt x="34" y="65"/>
                      <a:pt x="39" y="69"/>
                    </a:cubicBezTo>
                    <a:cubicBezTo>
                      <a:pt x="32" y="68"/>
                      <a:pt x="25" y="69"/>
                      <a:pt x="21" y="70"/>
                    </a:cubicBezTo>
                    <a:cubicBezTo>
                      <a:pt x="10" y="72"/>
                      <a:pt x="0" y="79"/>
                      <a:pt x="0" y="91"/>
                    </a:cubicBezTo>
                    <a:cubicBezTo>
                      <a:pt x="0" y="104"/>
                      <a:pt x="14" y="110"/>
                      <a:pt x="25" y="111"/>
                    </a:cubicBezTo>
                    <a:cubicBezTo>
                      <a:pt x="31" y="112"/>
                      <a:pt x="39" y="112"/>
                      <a:pt x="46" y="111"/>
                    </a:cubicBezTo>
                    <a:cubicBezTo>
                      <a:pt x="43" y="117"/>
                      <a:pt x="41" y="123"/>
                      <a:pt x="40" y="128"/>
                    </a:cubicBezTo>
                    <a:cubicBezTo>
                      <a:pt x="37" y="141"/>
                      <a:pt x="43" y="155"/>
                      <a:pt x="56" y="159"/>
                    </a:cubicBezTo>
                    <a:cubicBezTo>
                      <a:pt x="68" y="163"/>
                      <a:pt x="79" y="154"/>
                      <a:pt x="85" y="144"/>
                    </a:cubicBezTo>
                    <a:cubicBezTo>
                      <a:pt x="86" y="141"/>
                      <a:pt x="88" y="138"/>
                      <a:pt x="90" y="134"/>
                    </a:cubicBezTo>
                    <a:cubicBezTo>
                      <a:pt x="95" y="141"/>
                      <a:pt x="102" y="145"/>
                      <a:pt x="111" y="146"/>
                    </a:cubicBezTo>
                    <a:cubicBezTo>
                      <a:pt x="124" y="147"/>
                      <a:pt x="139" y="140"/>
                      <a:pt x="143" y="128"/>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237"/>
              <p:cNvSpPr/>
              <p:nvPr/>
            </p:nvSpPr>
            <p:spPr bwMode="auto">
              <a:xfrm>
                <a:off x="4842" y="5520"/>
                <a:ext cx="57" cy="64"/>
              </a:xfrm>
              <a:custGeom>
                <a:avLst/>
                <a:gdLst>
                  <a:gd name="T0" fmla="*/ 16 w 30"/>
                  <a:gd name="T1" fmla="*/ 2 h 34"/>
                  <a:gd name="T2" fmla="*/ 5 w 30"/>
                  <a:gd name="T3" fmla="*/ 8 h 34"/>
                  <a:gd name="T4" fmla="*/ 5 w 30"/>
                  <a:gd name="T5" fmla="*/ 10 h 34"/>
                  <a:gd name="T6" fmla="*/ 13 w 30"/>
                  <a:gd name="T7" fmla="*/ 33 h 34"/>
                  <a:gd name="T8" fmla="*/ 16 w 30"/>
                  <a:gd name="T9" fmla="*/ 2 h 34"/>
                </a:gdLst>
                <a:ahLst/>
                <a:cxnLst>
                  <a:cxn ang="0">
                    <a:pos x="T0" y="T1"/>
                  </a:cxn>
                  <a:cxn ang="0">
                    <a:pos x="T2" y="T3"/>
                  </a:cxn>
                  <a:cxn ang="0">
                    <a:pos x="T4" y="T5"/>
                  </a:cxn>
                  <a:cxn ang="0">
                    <a:pos x="T6" y="T7"/>
                  </a:cxn>
                  <a:cxn ang="0">
                    <a:pos x="T8" y="T9"/>
                  </a:cxn>
                </a:cxnLst>
                <a:rect l="0" t="0" r="r" b="b"/>
                <a:pathLst>
                  <a:path w="30" h="34">
                    <a:moveTo>
                      <a:pt x="16" y="2"/>
                    </a:moveTo>
                    <a:cubicBezTo>
                      <a:pt x="11" y="0"/>
                      <a:pt x="5" y="2"/>
                      <a:pt x="5" y="8"/>
                    </a:cubicBezTo>
                    <a:cubicBezTo>
                      <a:pt x="5" y="9"/>
                      <a:pt x="5" y="9"/>
                      <a:pt x="5" y="10"/>
                    </a:cubicBezTo>
                    <a:cubicBezTo>
                      <a:pt x="0" y="18"/>
                      <a:pt x="1" y="32"/>
                      <a:pt x="13" y="33"/>
                    </a:cubicBezTo>
                    <a:cubicBezTo>
                      <a:pt x="30" y="34"/>
                      <a:pt x="30" y="7"/>
                      <a:pt x="16" y="2"/>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238"/>
              <p:cNvSpPr/>
              <p:nvPr/>
            </p:nvSpPr>
            <p:spPr bwMode="auto">
              <a:xfrm>
                <a:off x="5234" y="4836"/>
                <a:ext cx="238" cy="225"/>
              </a:xfrm>
              <a:custGeom>
                <a:avLst/>
                <a:gdLst>
                  <a:gd name="T0" fmla="*/ 111 w 125"/>
                  <a:gd name="T1" fmla="*/ 12 h 118"/>
                  <a:gd name="T2" fmla="*/ 86 w 125"/>
                  <a:gd name="T3" fmla="*/ 15 h 118"/>
                  <a:gd name="T4" fmla="*/ 79 w 125"/>
                  <a:gd name="T5" fmla="*/ 20 h 118"/>
                  <a:gd name="T6" fmla="*/ 62 w 125"/>
                  <a:gd name="T7" fmla="*/ 2 h 118"/>
                  <a:gd name="T8" fmla="*/ 44 w 125"/>
                  <a:gd name="T9" fmla="*/ 18 h 118"/>
                  <a:gd name="T10" fmla="*/ 44 w 125"/>
                  <a:gd name="T11" fmla="*/ 37 h 118"/>
                  <a:gd name="T12" fmla="*/ 33 w 125"/>
                  <a:gd name="T13" fmla="*/ 28 h 118"/>
                  <a:gd name="T14" fmla="*/ 11 w 125"/>
                  <a:gd name="T15" fmla="*/ 27 h 118"/>
                  <a:gd name="T16" fmla="*/ 15 w 125"/>
                  <a:gd name="T17" fmla="*/ 50 h 118"/>
                  <a:gd name="T18" fmla="*/ 27 w 125"/>
                  <a:gd name="T19" fmla="*/ 56 h 118"/>
                  <a:gd name="T20" fmla="*/ 30 w 125"/>
                  <a:gd name="T21" fmla="*/ 57 h 118"/>
                  <a:gd name="T22" fmla="*/ 12 w 125"/>
                  <a:gd name="T23" fmla="*/ 88 h 118"/>
                  <a:gd name="T24" fmla="*/ 36 w 125"/>
                  <a:gd name="T25" fmla="*/ 89 h 118"/>
                  <a:gd name="T26" fmla="*/ 48 w 125"/>
                  <a:gd name="T27" fmla="*/ 82 h 118"/>
                  <a:gd name="T28" fmla="*/ 46 w 125"/>
                  <a:gd name="T29" fmla="*/ 95 h 118"/>
                  <a:gd name="T30" fmla="*/ 59 w 125"/>
                  <a:gd name="T31" fmla="*/ 115 h 118"/>
                  <a:gd name="T32" fmla="*/ 78 w 125"/>
                  <a:gd name="T33" fmla="*/ 100 h 118"/>
                  <a:gd name="T34" fmla="*/ 82 w 125"/>
                  <a:gd name="T35" fmla="*/ 83 h 118"/>
                  <a:gd name="T36" fmla="*/ 94 w 125"/>
                  <a:gd name="T37" fmla="*/ 91 h 118"/>
                  <a:gd name="T38" fmla="*/ 120 w 125"/>
                  <a:gd name="T39" fmla="*/ 84 h 118"/>
                  <a:gd name="T40" fmla="*/ 113 w 125"/>
                  <a:gd name="T41" fmla="*/ 59 h 118"/>
                  <a:gd name="T42" fmla="*/ 107 w 125"/>
                  <a:gd name="T43" fmla="*/ 54 h 118"/>
                  <a:gd name="T44" fmla="*/ 119 w 125"/>
                  <a:gd name="T45" fmla="*/ 40 h 118"/>
                  <a:gd name="T46" fmla="*/ 111 w 125"/>
                  <a:gd name="T47"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118">
                    <a:moveTo>
                      <a:pt x="111" y="12"/>
                    </a:moveTo>
                    <a:cubicBezTo>
                      <a:pt x="103" y="8"/>
                      <a:pt x="93" y="10"/>
                      <a:pt x="86" y="15"/>
                    </a:cubicBezTo>
                    <a:cubicBezTo>
                      <a:pt x="83" y="16"/>
                      <a:pt x="81" y="18"/>
                      <a:pt x="79" y="20"/>
                    </a:cubicBezTo>
                    <a:cubicBezTo>
                      <a:pt x="75" y="13"/>
                      <a:pt x="70" y="4"/>
                      <a:pt x="62" y="2"/>
                    </a:cubicBezTo>
                    <a:cubicBezTo>
                      <a:pt x="52" y="0"/>
                      <a:pt x="46" y="10"/>
                      <a:pt x="44" y="18"/>
                    </a:cubicBezTo>
                    <a:cubicBezTo>
                      <a:pt x="43" y="22"/>
                      <a:pt x="43" y="31"/>
                      <a:pt x="44" y="37"/>
                    </a:cubicBezTo>
                    <a:cubicBezTo>
                      <a:pt x="41" y="34"/>
                      <a:pt x="36" y="30"/>
                      <a:pt x="33" y="28"/>
                    </a:cubicBezTo>
                    <a:cubicBezTo>
                      <a:pt x="27" y="24"/>
                      <a:pt x="17" y="20"/>
                      <a:pt x="11" y="27"/>
                    </a:cubicBezTo>
                    <a:cubicBezTo>
                      <a:pt x="4" y="34"/>
                      <a:pt x="8" y="44"/>
                      <a:pt x="15" y="50"/>
                    </a:cubicBezTo>
                    <a:cubicBezTo>
                      <a:pt x="18" y="53"/>
                      <a:pt x="23" y="55"/>
                      <a:pt x="27" y="56"/>
                    </a:cubicBezTo>
                    <a:cubicBezTo>
                      <a:pt x="28" y="56"/>
                      <a:pt x="29" y="57"/>
                      <a:pt x="30" y="57"/>
                    </a:cubicBezTo>
                    <a:cubicBezTo>
                      <a:pt x="15" y="62"/>
                      <a:pt x="0" y="74"/>
                      <a:pt x="12" y="88"/>
                    </a:cubicBezTo>
                    <a:cubicBezTo>
                      <a:pt x="18" y="95"/>
                      <a:pt x="28" y="92"/>
                      <a:pt x="36" y="89"/>
                    </a:cubicBezTo>
                    <a:cubicBezTo>
                      <a:pt x="39" y="87"/>
                      <a:pt x="44" y="85"/>
                      <a:pt x="48" y="82"/>
                    </a:cubicBezTo>
                    <a:cubicBezTo>
                      <a:pt x="47" y="87"/>
                      <a:pt x="46" y="93"/>
                      <a:pt x="46" y="95"/>
                    </a:cubicBezTo>
                    <a:cubicBezTo>
                      <a:pt x="46" y="104"/>
                      <a:pt x="49" y="113"/>
                      <a:pt x="59" y="115"/>
                    </a:cubicBezTo>
                    <a:cubicBezTo>
                      <a:pt x="68" y="118"/>
                      <a:pt x="75" y="107"/>
                      <a:pt x="78" y="100"/>
                    </a:cubicBezTo>
                    <a:cubicBezTo>
                      <a:pt x="80" y="95"/>
                      <a:pt x="82" y="89"/>
                      <a:pt x="82" y="83"/>
                    </a:cubicBezTo>
                    <a:cubicBezTo>
                      <a:pt x="85" y="87"/>
                      <a:pt x="90" y="90"/>
                      <a:pt x="94" y="91"/>
                    </a:cubicBezTo>
                    <a:cubicBezTo>
                      <a:pt x="103" y="96"/>
                      <a:pt x="115" y="93"/>
                      <a:pt x="120" y="84"/>
                    </a:cubicBezTo>
                    <a:cubicBezTo>
                      <a:pt x="125" y="75"/>
                      <a:pt x="120" y="65"/>
                      <a:pt x="113" y="59"/>
                    </a:cubicBezTo>
                    <a:cubicBezTo>
                      <a:pt x="112" y="58"/>
                      <a:pt x="109" y="56"/>
                      <a:pt x="107" y="54"/>
                    </a:cubicBezTo>
                    <a:cubicBezTo>
                      <a:pt x="112" y="51"/>
                      <a:pt x="117" y="46"/>
                      <a:pt x="119" y="40"/>
                    </a:cubicBezTo>
                    <a:cubicBezTo>
                      <a:pt x="122" y="30"/>
                      <a:pt x="120" y="17"/>
                      <a:pt x="111" y="1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239"/>
              <p:cNvSpPr/>
              <p:nvPr/>
            </p:nvSpPr>
            <p:spPr bwMode="auto">
              <a:xfrm>
                <a:off x="5337" y="4924"/>
                <a:ext cx="53" cy="49"/>
              </a:xfrm>
              <a:custGeom>
                <a:avLst/>
                <a:gdLst>
                  <a:gd name="T0" fmla="*/ 2 w 28"/>
                  <a:gd name="T1" fmla="*/ 10 h 26"/>
                  <a:gd name="T2" fmla="*/ 4 w 28"/>
                  <a:gd name="T3" fmla="*/ 19 h 26"/>
                  <a:gd name="T4" fmla="*/ 6 w 28"/>
                  <a:gd name="T5" fmla="*/ 19 h 26"/>
                  <a:gd name="T6" fmla="*/ 25 w 28"/>
                  <a:gd name="T7" fmla="*/ 17 h 26"/>
                  <a:gd name="T8" fmla="*/ 2 w 28"/>
                  <a:gd name="T9" fmla="*/ 10 h 26"/>
                </a:gdLst>
                <a:ahLst/>
                <a:cxnLst>
                  <a:cxn ang="0">
                    <a:pos x="T0" y="T1"/>
                  </a:cxn>
                  <a:cxn ang="0">
                    <a:pos x="T2" y="T3"/>
                  </a:cxn>
                  <a:cxn ang="0">
                    <a:pos x="T4" y="T5"/>
                  </a:cxn>
                  <a:cxn ang="0">
                    <a:pos x="T6" y="T7"/>
                  </a:cxn>
                  <a:cxn ang="0">
                    <a:pos x="T8" y="T9"/>
                  </a:cxn>
                </a:cxnLst>
                <a:rect l="0" t="0" r="r" b="b"/>
                <a:pathLst>
                  <a:path w="28" h="26">
                    <a:moveTo>
                      <a:pt x="2" y="10"/>
                    </a:moveTo>
                    <a:cubicBezTo>
                      <a:pt x="0" y="13"/>
                      <a:pt x="0" y="18"/>
                      <a:pt x="4" y="19"/>
                    </a:cubicBezTo>
                    <a:cubicBezTo>
                      <a:pt x="5" y="19"/>
                      <a:pt x="5" y="19"/>
                      <a:pt x="6" y="19"/>
                    </a:cubicBezTo>
                    <a:cubicBezTo>
                      <a:pt x="11" y="25"/>
                      <a:pt x="22" y="26"/>
                      <a:pt x="25" y="17"/>
                    </a:cubicBezTo>
                    <a:cubicBezTo>
                      <a:pt x="28" y="4"/>
                      <a:pt x="8" y="0"/>
                      <a:pt x="2" y="1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240"/>
              <p:cNvSpPr/>
              <p:nvPr/>
            </p:nvSpPr>
            <p:spPr bwMode="auto">
              <a:xfrm>
                <a:off x="5364" y="4234"/>
                <a:ext cx="238" cy="225"/>
              </a:xfrm>
              <a:custGeom>
                <a:avLst/>
                <a:gdLst>
                  <a:gd name="T0" fmla="*/ 111 w 125"/>
                  <a:gd name="T1" fmla="*/ 12 h 118"/>
                  <a:gd name="T2" fmla="*/ 86 w 125"/>
                  <a:gd name="T3" fmla="*/ 15 h 118"/>
                  <a:gd name="T4" fmla="*/ 79 w 125"/>
                  <a:gd name="T5" fmla="*/ 20 h 118"/>
                  <a:gd name="T6" fmla="*/ 62 w 125"/>
                  <a:gd name="T7" fmla="*/ 2 h 118"/>
                  <a:gd name="T8" fmla="*/ 44 w 125"/>
                  <a:gd name="T9" fmla="*/ 18 h 118"/>
                  <a:gd name="T10" fmla="*/ 44 w 125"/>
                  <a:gd name="T11" fmla="*/ 37 h 118"/>
                  <a:gd name="T12" fmla="*/ 33 w 125"/>
                  <a:gd name="T13" fmla="*/ 28 h 118"/>
                  <a:gd name="T14" fmla="*/ 11 w 125"/>
                  <a:gd name="T15" fmla="*/ 27 h 118"/>
                  <a:gd name="T16" fmla="*/ 15 w 125"/>
                  <a:gd name="T17" fmla="*/ 50 h 118"/>
                  <a:gd name="T18" fmla="*/ 27 w 125"/>
                  <a:gd name="T19" fmla="*/ 56 h 118"/>
                  <a:gd name="T20" fmla="*/ 30 w 125"/>
                  <a:gd name="T21" fmla="*/ 57 h 118"/>
                  <a:gd name="T22" fmla="*/ 12 w 125"/>
                  <a:gd name="T23" fmla="*/ 88 h 118"/>
                  <a:gd name="T24" fmla="*/ 36 w 125"/>
                  <a:gd name="T25" fmla="*/ 89 h 118"/>
                  <a:gd name="T26" fmla="*/ 48 w 125"/>
                  <a:gd name="T27" fmla="*/ 82 h 118"/>
                  <a:gd name="T28" fmla="*/ 46 w 125"/>
                  <a:gd name="T29" fmla="*/ 95 h 118"/>
                  <a:gd name="T30" fmla="*/ 59 w 125"/>
                  <a:gd name="T31" fmla="*/ 115 h 118"/>
                  <a:gd name="T32" fmla="*/ 78 w 125"/>
                  <a:gd name="T33" fmla="*/ 100 h 118"/>
                  <a:gd name="T34" fmla="*/ 82 w 125"/>
                  <a:gd name="T35" fmla="*/ 83 h 118"/>
                  <a:gd name="T36" fmla="*/ 94 w 125"/>
                  <a:gd name="T37" fmla="*/ 91 h 118"/>
                  <a:gd name="T38" fmla="*/ 120 w 125"/>
                  <a:gd name="T39" fmla="*/ 84 h 118"/>
                  <a:gd name="T40" fmla="*/ 113 w 125"/>
                  <a:gd name="T41" fmla="*/ 59 h 118"/>
                  <a:gd name="T42" fmla="*/ 107 w 125"/>
                  <a:gd name="T43" fmla="*/ 54 h 118"/>
                  <a:gd name="T44" fmla="*/ 119 w 125"/>
                  <a:gd name="T45" fmla="*/ 40 h 118"/>
                  <a:gd name="T46" fmla="*/ 111 w 125"/>
                  <a:gd name="T47"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118">
                    <a:moveTo>
                      <a:pt x="111" y="12"/>
                    </a:moveTo>
                    <a:cubicBezTo>
                      <a:pt x="103" y="8"/>
                      <a:pt x="93" y="10"/>
                      <a:pt x="86" y="15"/>
                    </a:cubicBezTo>
                    <a:cubicBezTo>
                      <a:pt x="83" y="16"/>
                      <a:pt x="81" y="18"/>
                      <a:pt x="79" y="20"/>
                    </a:cubicBezTo>
                    <a:cubicBezTo>
                      <a:pt x="75" y="13"/>
                      <a:pt x="70" y="4"/>
                      <a:pt x="62" y="2"/>
                    </a:cubicBezTo>
                    <a:cubicBezTo>
                      <a:pt x="52" y="0"/>
                      <a:pt x="46" y="10"/>
                      <a:pt x="44" y="18"/>
                    </a:cubicBezTo>
                    <a:cubicBezTo>
                      <a:pt x="43" y="22"/>
                      <a:pt x="43" y="31"/>
                      <a:pt x="44" y="37"/>
                    </a:cubicBezTo>
                    <a:cubicBezTo>
                      <a:pt x="41" y="34"/>
                      <a:pt x="36" y="30"/>
                      <a:pt x="33" y="28"/>
                    </a:cubicBezTo>
                    <a:cubicBezTo>
                      <a:pt x="27" y="24"/>
                      <a:pt x="17" y="20"/>
                      <a:pt x="11" y="27"/>
                    </a:cubicBezTo>
                    <a:cubicBezTo>
                      <a:pt x="4" y="34"/>
                      <a:pt x="8" y="44"/>
                      <a:pt x="15" y="50"/>
                    </a:cubicBezTo>
                    <a:cubicBezTo>
                      <a:pt x="18" y="53"/>
                      <a:pt x="23" y="55"/>
                      <a:pt x="27" y="56"/>
                    </a:cubicBezTo>
                    <a:cubicBezTo>
                      <a:pt x="28" y="56"/>
                      <a:pt x="29" y="57"/>
                      <a:pt x="30" y="57"/>
                    </a:cubicBezTo>
                    <a:cubicBezTo>
                      <a:pt x="15" y="62"/>
                      <a:pt x="0" y="74"/>
                      <a:pt x="12" y="88"/>
                    </a:cubicBezTo>
                    <a:cubicBezTo>
                      <a:pt x="18" y="95"/>
                      <a:pt x="28" y="92"/>
                      <a:pt x="36" y="89"/>
                    </a:cubicBezTo>
                    <a:cubicBezTo>
                      <a:pt x="39" y="87"/>
                      <a:pt x="44" y="85"/>
                      <a:pt x="48" y="82"/>
                    </a:cubicBezTo>
                    <a:cubicBezTo>
                      <a:pt x="47" y="87"/>
                      <a:pt x="46" y="93"/>
                      <a:pt x="46" y="95"/>
                    </a:cubicBezTo>
                    <a:cubicBezTo>
                      <a:pt x="46" y="104"/>
                      <a:pt x="49" y="113"/>
                      <a:pt x="59" y="115"/>
                    </a:cubicBezTo>
                    <a:cubicBezTo>
                      <a:pt x="68" y="118"/>
                      <a:pt x="75" y="107"/>
                      <a:pt x="78" y="100"/>
                    </a:cubicBezTo>
                    <a:cubicBezTo>
                      <a:pt x="80" y="95"/>
                      <a:pt x="82" y="89"/>
                      <a:pt x="82" y="83"/>
                    </a:cubicBezTo>
                    <a:cubicBezTo>
                      <a:pt x="85" y="87"/>
                      <a:pt x="90" y="90"/>
                      <a:pt x="94" y="91"/>
                    </a:cubicBezTo>
                    <a:cubicBezTo>
                      <a:pt x="103" y="96"/>
                      <a:pt x="115" y="93"/>
                      <a:pt x="120" y="84"/>
                    </a:cubicBezTo>
                    <a:cubicBezTo>
                      <a:pt x="125" y="75"/>
                      <a:pt x="120" y="65"/>
                      <a:pt x="113" y="59"/>
                    </a:cubicBezTo>
                    <a:cubicBezTo>
                      <a:pt x="112" y="58"/>
                      <a:pt x="109" y="56"/>
                      <a:pt x="107" y="54"/>
                    </a:cubicBezTo>
                    <a:cubicBezTo>
                      <a:pt x="112" y="51"/>
                      <a:pt x="117" y="46"/>
                      <a:pt x="119" y="40"/>
                    </a:cubicBezTo>
                    <a:cubicBezTo>
                      <a:pt x="122" y="30"/>
                      <a:pt x="120" y="17"/>
                      <a:pt x="111" y="1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241"/>
              <p:cNvSpPr/>
              <p:nvPr/>
            </p:nvSpPr>
            <p:spPr bwMode="auto">
              <a:xfrm>
                <a:off x="5467" y="4322"/>
                <a:ext cx="53" cy="49"/>
              </a:xfrm>
              <a:custGeom>
                <a:avLst/>
                <a:gdLst>
                  <a:gd name="T0" fmla="*/ 2 w 28"/>
                  <a:gd name="T1" fmla="*/ 10 h 26"/>
                  <a:gd name="T2" fmla="*/ 4 w 28"/>
                  <a:gd name="T3" fmla="*/ 19 h 26"/>
                  <a:gd name="T4" fmla="*/ 6 w 28"/>
                  <a:gd name="T5" fmla="*/ 19 h 26"/>
                  <a:gd name="T6" fmla="*/ 25 w 28"/>
                  <a:gd name="T7" fmla="*/ 17 h 26"/>
                  <a:gd name="T8" fmla="*/ 2 w 28"/>
                  <a:gd name="T9" fmla="*/ 10 h 26"/>
                </a:gdLst>
                <a:ahLst/>
                <a:cxnLst>
                  <a:cxn ang="0">
                    <a:pos x="T0" y="T1"/>
                  </a:cxn>
                  <a:cxn ang="0">
                    <a:pos x="T2" y="T3"/>
                  </a:cxn>
                  <a:cxn ang="0">
                    <a:pos x="T4" y="T5"/>
                  </a:cxn>
                  <a:cxn ang="0">
                    <a:pos x="T6" y="T7"/>
                  </a:cxn>
                  <a:cxn ang="0">
                    <a:pos x="T8" y="T9"/>
                  </a:cxn>
                </a:cxnLst>
                <a:rect l="0" t="0" r="r" b="b"/>
                <a:pathLst>
                  <a:path w="28" h="26">
                    <a:moveTo>
                      <a:pt x="2" y="10"/>
                    </a:moveTo>
                    <a:cubicBezTo>
                      <a:pt x="0" y="13"/>
                      <a:pt x="0" y="18"/>
                      <a:pt x="4" y="19"/>
                    </a:cubicBezTo>
                    <a:cubicBezTo>
                      <a:pt x="5" y="19"/>
                      <a:pt x="5" y="19"/>
                      <a:pt x="6" y="19"/>
                    </a:cubicBezTo>
                    <a:cubicBezTo>
                      <a:pt x="11" y="25"/>
                      <a:pt x="22" y="26"/>
                      <a:pt x="25" y="17"/>
                    </a:cubicBezTo>
                    <a:cubicBezTo>
                      <a:pt x="28" y="4"/>
                      <a:pt x="8" y="0"/>
                      <a:pt x="2" y="1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242"/>
              <p:cNvSpPr/>
              <p:nvPr/>
            </p:nvSpPr>
            <p:spPr bwMode="auto">
              <a:xfrm>
                <a:off x="5164" y="4522"/>
                <a:ext cx="238" cy="223"/>
              </a:xfrm>
              <a:custGeom>
                <a:avLst/>
                <a:gdLst>
                  <a:gd name="T0" fmla="*/ 111 w 125"/>
                  <a:gd name="T1" fmla="*/ 12 h 117"/>
                  <a:gd name="T2" fmla="*/ 86 w 125"/>
                  <a:gd name="T3" fmla="*/ 14 h 117"/>
                  <a:gd name="T4" fmla="*/ 79 w 125"/>
                  <a:gd name="T5" fmla="*/ 20 h 117"/>
                  <a:gd name="T6" fmla="*/ 62 w 125"/>
                  <a:gd name="T7" fmla="*/ 1 h 117"/>
                  <a:gd name="T8" fmla="*/ 44 w 125"/>
                  <a:gd name="T9" fmla="*/ 18 h 117"/>
                  <a:gd name="T10" fmla="*/ 44 w 125"/>
                  <a:gd name="T11" fmla="*/ 37 h 117"/>
                  <a:gd name="T12" fmla="*/ 33 w 125"/>
                  <a:gd name="T13" fmla="*/ 28 h 117"/>
                  <a:gd name="T14" fmla="*/ 11 w 125"/>
                  <a:gd name="T15" fmla="*/ 26 h 117"/>
                  <a:gd name="T16" fmla="*/ 15 w 125"/>
                  <a:gd name="T17" fmla="*/ 49 h 117"/>
                  <a:gd name="T18" fmla="*/ 27 w 125"/>
                  <a:gd name="T19" fmla="*/ 56 h 117"/>
                  <a:gd name="T20" fmla="*/ 30 w 125"/>
                  <a:gd name="T21" fmla="*/ 56 h 117"/>
                  <a:gd name="T22" fmla="*/ 12 w 125"/>
                  <a:gd name="T23" fmla="*/ 87 h 117"/>
                  <a:gd name="T24" fmla="*/ 36 w 125"/>
                  <a:gd name="T25" fmla="*/ 89 h 117"/>
                  <a:gd name="T26" fmla="*/ 48 w 125"/>
                  <a:gd name="T27" fmla="*/ 81 h 117"/>
                  <a:gd name="T28" fmla="*/ 46 w 125"/>
                  <a:gd name="T29" fmla="*/ 95 h 117"/>
                  <a:gd name="T30" fmla="*/ 59 w 125"/>
                  <a:gd name="T31" fmla="*/ 115 h 117"/>
                  <a:gd name="T32" fmla="*/ 78 w 125"/>
                  <a:gd name="T33" fmla="*/ 99 h 117"/>
                  <a:gd name="T34" fmla="*/ 81 w 125"/>
                  <a:gd name="T35" fmla="*/ 83 h 117"/>
                  <a:gd name="T36" fmla="*/ 94 w 125"/>
                  <a:gd name="T37" fmla="*/ 91 h 117"/>
                  <a:gd name="T38" fmla="*/ 120 w 125"/>
                  <a:gd name="T39" fmla="*/ 83 h 117"/>
                  <a:gd name="T40" fmla="*/ 113 w 125"/>
                  <a:gd name="T41" fmla="*/ 59 h 117"/>
                  <a:gd name="T42" fmla="*/ 107 w 125"/>
                  <a:gd name="T43" fmla="*/ 54 h 117"/>
                  <a:gd name="T44" fmla="*/ 119 w 125"/>
                  <a:gd name="T45" fmla="*/ 39 h 117"/>
                  <a:gd name="T46" fmla="*/ 111 w 125"/>
                  <a:gd name="T47" fmla="*/ 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117">
                    <a:moveTo>
                      <a:pt x="111" y="12"/>
                    </a:moveTo>
                    <a:cubicBezTo>
                      <a:pt x="103" y="7"/>
                      <a:pt x="93" y="10"/>
                      <a:pt x="86" y="14"/>
                    </a:cubicBezTo>
                    <a:cubicBezTo>
                      <a:pt x="83" y="16"/>
                      <a:pt x="81" y="18"/>
                      <a:pt x="79" y="20"/>
                    </a:cubicBezTo>
                    <a:cubicBezTo>
                      <a:pt x="75" y="12"/>
                      <a:pt x="70" y="3"/>
                      <a:pt x="62" y="1"/>
                    </a:cubicBezTo>
                    <a:cubicBezTo>
                      <a:pt x="52" y="0"/>
                      <a:pt x="45" y="10"/>
                      <a:pt x="44" y="18"/>
                    </a:cubicBezTo>
                    <a:cubicBezTo>
                      <a:pt x="43" y="22"/>
                      <a:pt x="42" y="30"/>
                      <a:pt x="44" y="37"/>
                    </a:cubicBezTo>
                    <a:cubicBezTo>
                      <a:pt x="41" y="33"/>
                      <a:pt x="36" y="30"/>
                      <a:pt x="33" y="28"/>
                    </a:cubicBezTo>
                    <a:cubicBezTo>
                      <a:pt x="27" y="24"/>
                      <a:pt x="17" y="20"/>
                      <a:pt x="11" y="26"/>
                    </a:cubicBezTo>
                    <a:cubicBezTo>
                      <a:pt x="4" y="34"/>
                      <a:pt x="8" y="43"/>
                      <a:pt x="15" y="49"/>
                    </a:cubicBezTo>
                    <a:cubicBezTo>
                      <a:pt x="18" y="52"/>
                      <a:pt x="23" y="54"/>
                      <a:pt x="27" y="56"/>
                    </a:cubicBezTo>
                    <a:cubicBezTo>
                      <a:pt x="28" y="56"/>
                      <a:pt x="29" y="56"/>
                      <a:pt x="30" y="56"/>
                    </a:cubicBezTo>
                    <a:cubicBezTo>
                      <a:pt x="15" y="61"/>
                      <a:pt x="0" y="74"/>
                      <a:pt x="12" y="87"/>
                    </a:cubicBezTo>
                    <a:cubicBezTo>
                      <a:pt x="18" y="94"/>
                      <a:pt x="28" y="92"/>
                      <a:pt x="36" y="89"/>
                    </a:cubicBezTo>
                    <a:cubicBezTo>
                      <a:pt x="39" y="87"/>
                      <a:pt x="44" y="84"/>
                      <a:pt x="48" y="81"/>
                    </a:cubicBezTo>
                    <a:cubicBezTo>
                      <a:pt x="47" y="86"/>
                      <a:pt x="46" y="92"/>
                      <a:pt x="46" y="95"/>
                    </a:cubicBezTo>
                    <a:cubicBezTo>
                      <a:pt x="46" y="104"/>
                      <a:pt x="49" y="113"/>
                      <a:pt x="59" y="115"/>
                    </a:cubicBezTo>
                    <a:cubicBezTo>
                      <a:pt x="68" y="117"/>
                      <a:pt x="75" y="107"/>
                      <a:pt x="78" y="99"/>
                    </a:cubicBezTo>
                    <a:cubicBezTo>
                      <a:pt x="80" y="95"/>
                      <a:pt x="81" y="89"/>
                      <a:pt x="81" y="83"/>
                    </a:cubicBezTo>
                    <a:cubicBezTo>
                      <a:pt x="85" y="86"/>
                      <a:pt x="90" y="89"/>
                      <a:pt x="94" y="91"/>
                    </a:cubicBezTo>
                    <a:cubicBezTo>
                      <a:pt x="103" y="95"/>
                      <a:pt x="115" y="93"/>
                      <a:pt x="120" y="83"/>
                    </a:cubicBezTo>
                    <a:cubicBezTo>
                      <a:pt x="125" y="75"/>
                      <a:pt x="120" y="65"/>
                      <a:pt x="113" y="59"/>
                    </a:cubicBezTo>
                    <a:cubicBezTo>
                      <a:pt x="112" y="57"/>
                      <a:pt x="109" y="55"/>
                      <a:pt x="107" y="54"/>
                    </a:cubicBezTo>
                    <a:cubicBezTo>
                      <a:pt x="112" y="51"/>
                      <a:pt x="117" y="46"/>
                      <a:pt x="119" y="39"/>
                    </a:cubicBezTo>
                    <a:cubicBezTo>
                      <a:pt x="122" y="30"/>
                      <a:pt x="120" y="17"/>
                      <a:pt x="111" y="1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243"/>
              <p:cNvSpPr/>
              <p:nvPr/>
            </p:nvSpPr>
            <p:spPr bwMode="auto">
              <a:xfrm>
                <a:off x="5267" y="4607"/>
                <a:ext cx="53" cy="50"/>
              </a:xfrm>
              <a:custGeom>
                <a:avLst/>
                <a:gdLst>
                  <a:gd name="T0" fmla="*/ 2 w 28"/>
                  <a:gd name="T1" fmla="*/ 10 h 26"/>
                  <a:gd name="T2" fmla="*/ 4 w 28"/>
                  <a:gd name="T3" fmla="*/ 20 h 26"/>
                  <a:gd name="T4" fmla="*/ 6 w 28"/>
                  <a:gd name="T5" fmla="*/ 20 h 26"/>
                  <a:gd name="T6" fmla="*/ 25 w 28"/>
                  <a:gd name="T7" fmla="*/ 17 h 26"/>
                  <a:gd name="T8" fmla="*/ 2 w 28"/>
                  <a:gd name="T9" fmla="*/ 10 h 26"/>
                </a:gdLst>
                <a:ahLst/>
                <a:cxnLst>
                  <a:cxn ang="0">
                    <a:pos x="T0" y="T1"/>
                  </a:cxn>
                  <a:cxn ang="0">
                    <a:pos x="T2" y="T3"/>
                  </a:cxn>
                  <a:cxn ang="0">
                    <a:pos x="T4" y="T5"/>
                  </a:cxn>
                  <a:cxn ang="0">
                    <a:pos x="T6" y="T7"/>
                  </a:cxn>
                  <a:cxn ang="0">
                    <a:pos x="T8" y="T9"/>
                  </a:cxn>
                </a:cxnLst>
                <a:rect l="0" t="0" r="r" b="b"/>
                <a:pathLst>
                  <a:path w="28" h="26">
                    <a:moveTo>
                      <a:pt x="2" y="10"/>
                    </a:moveTo>
                    <a:cubicBezTo>
                      <a:pt x="0" y="13"/>
                      <a:pt x="0" y="18"/>
                      <a:pt x="4" y="20"/>
                    </a:cubicBezTo>
                    <a:cubicBezTo>
                      <a:pt x="5" y="20"/>
                      <a:pt x="5" y="20"/>
                      <a:pt x="6" y="20"/>
                    </a:cubicBezTo>
                    <a:cubicBezTo>
                      <a:pt x="11" y="25"/>
                      <a:pt x="22" y="26"/>
                      <a:pt x="25" y="17"/>
                    </a:cubicBezTo>
                    <a:cubicBezTo>
                      <a:pt x="28" y="4"/>
                      <a:pt x="8" y="0"/>
                      <a:pt x="2" y="1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244"/>
              <p:cNvSpPr/>
              <p:nvPr/>
            </p:nvSpPr>
            <p:spPr bwMode="auto">
              <a:xfrm>
                <a:off x="5417" y="4541"/>
                <a:ext cx="166" cy="167"/>
              </a:xfrm>
              <a:custGeom>
                <a:avLst/>
                <a:gdLst>
                  <a:gd name="T0" fmla="*/ 47 w 87"/>
                  <a:gd name="T1" fmla="*/ 1 h 88"/>
                  <a:gd name="T2" fmla="*/ 35 w 87"/>
                  <a:gd name="T3" fmla="*/ 14 h 88"/>
                  <a:gd name="T4" fmla="*/ 34 w 87"/>
                  <a:gd name="T5" fmla="*/ 20 h 88"/>
                  <a:gd name="T6" fmla="*/ 16 w 87"/>
                  <a:gd name="T7" fmla="*/ 18 h 88"/>
                  <a:gd name="T8" fmla="*/ 14 w 87"/>
                  <a:gd name="T9" fmla="*/ 35 h 88"/>
                  <a:gd name="T10" fmla="*/ 23 w 87"/>
                  <a:gd name="T11" fmla="*/ 45 h 88"/>
                  <a:gd name="T12" fmla="*/ 13 w 87"/>
                  <a:gd name="T13" fmla="*/ 45 h 88"/>
                  <a:gd name="T14" fmla="*/ 0 w 87"/>
                  <a:gd name="T15" fmla="*/ 55 h 88"/>
                  <a:gd name="T16" fmla="*/ 13 w 87"/>
                  <a:gd name="T17" fmla="*/ 65 h 88"/>
                  <a:gd name="T18" fmla="*/ 23 w 87"/>
                  <a:gd name="T19" fmla="*/ 63 h 88"/>
                  <a:gd name="T20" fmla="*/ 25 w 87"/>
                  <a:gd name="T21" fmla="*/ 62 h 88"/>
                  <a:gd name="T22" fmla="*/ 29 w 87"/>
                  <a:gd name="T23" fmla="*/ 87 h 88"/>
                  <a:gd name="T24" fmla="*/ 42 w 87"/>
                  <a:gd name="T25" fmla="*/ 77 h 88"/>
                  <a:gd name="T26" fmla="*/ 46 w 87"/>
                  <a:gd name="T27" fmla="*/ 67 h 88"/>
                  <a:gd name="T28" fmla="*/ 51 w 87"/>
                  <a:gd name="T29" fmla="*/ 75 h 88"/>
                  <a:gd name="T30" fmla="*/ 67 w 87"/>
                  <a:gd name="T31" fmla="*/ 80 h 88"/>
                  <a:gd name="T32" fmla="*/ 70 w 87"/>
                  <a:gd name="T33" fmla="*/ 63 h 88"/>
                  <a:gd name="T34" fmla="*/ 64 w 87"/>
                  <a:gd name="T35" fmla="*/ 53 h 88"/>
                  <a:gd name="T36" fmla="*/ 74 w 87"/>
                  <a:gd name="T37" fmla="*/ 51 h 88"/>
                  <a:gd name="T38" fmla="*/ 85 w 87"/>
                  <a:gd name="T39" fmla="*/ 35 h 88"/>
                  <a:gd name="T40" fmla="*/ 70 w 87"/>
                  <a:gd name="T41" fmla="*/ 25 h 88"/>
                  <a:gd name="T42" fmla="*/ 64 w 87"/>
                  <a:gd name="T43" fmla="*/ 25 h 88"/>
                  <a:gd name="T44" fmla="*/ 64 w 87"/>
                  <a:gd name="T45" fmla="*/ 12 h 88"/>
                  <a:gd name="T46" fmla="*/ 47 w 87"/>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88">
                    <a:moveTo>
                      <a:pt x="47" y="1"/>
                    </a:moveTo>
                    <a:cubicBezTo>
                      <a:pt x="41" y="2"/>
                      <a:pt x="37" y="8"/>
                      <a:pt x="35" y="14"/>
                    </a:cubicBezTo>
                    <a:cubicBezTo>
                      <a:pt x="34" y="16"/>
                      <a:pt x="34" y="18"/>
                      <a:pt x="34" y="20"/>
                    </a:cubicBezTo>
                    <a:cubicBezTo>
                      <a:pt x="29" y="18"/>
                      <a:pt x="21" y="15"/>
                      <a:pt x="16" y="18"/>
                    </a:cubicBezTo>
                    <a:cubicBezTo>
                      <a:pt x="10" y="22"/>
                      <a:pt x="11" y="30"/>
                      <a:pt x="14" y="35"/>
                    </a:cubicBezTo>
                    <a:cubicBezTo>
                      <a:pt x="15" y="38"/>
                      <a:pt x="19" y="42"/>
                      <a:pt x="23" y="45"/>
                    </a:cubicBezTo>
                    <a:cubicBezTo>
                      <a:pt x="20" y="44"/>
                      <a:pt x="16" y="45"/>
                      <a:pt x="13" y="45"/>
                    </a:cubicBezTo>
                    <a:cubicBezTo>
                      <a:pt x="8" y="46"/>
                      <a:pt x="1" y="49"/>
                      <a:pt x="0" y="55"/>
                    </a:cubicBezTo>
                    <a:cubicBezTo>
                      <a:pt x="0" y="62"/>
                      <a:pt x="7" y="66"/>
                      <a:pt x="13" y="65"/>
                    </a:cubicBezTo>
                    <a:cubicBezTo>
                      <a:pt x="16" y="65"/>
                      <a:pt x="20" y="64"/>
                      <a:pt x="23" y="63"/>
                    </a:cubicBezTo>
                    <a:cubicBezTo>
                      <a:pt x="23" y="63"/>
                      <a:pt x="24" y="62"/>
                      <a:pt x="25" y="62"/>
                    </a:cubicBezTo>
                    <a:cubicBezTo>
                      <a:pt x="19" y="71"/>
                      <a:pt x="17" y="85"/>
                      <a:pt x="29" y="87"/>
                    </a:cubicBezTo>
                    <a:cubicBezTo>
                      <a:pt x="36" y="88"/>
                      <a:pt x="40" y="82"/>
                      <a:pt x="42" y="77"/>
                    </a:cubicBezTo>
                    <a:cubicBezTo>
                      <a:pt x="44" y="74"/>
                      <a:pt x="45" y="71"/>
                      <a:pt x="46" y="67"/>
                    </a:cubicBezTo>
                    <a:cubicBezTo>
                      <a:pt x="47" y="70"/>
                      <a:pt x="50" y="74"/>
                      <a:pt x="51" y="75"/>
                    </a:cubicBezTo>
                    <a:cubicBezTo>
                      <a:pt x="55" y="80"/>
                      <a:pt x="61" y="84"/>
                      <a:pt x="67" y="80"/>
                    </a:cubicBezTo>
                    <a:cubicBezTo>
                      <a:pt x="73" y="77"/>
                      <a:pt x="72" y="68"/>
                      <a:pt x="70" y="63"/>
                    </a:cubicBezTo>
                    <a:cubicBezTo>
                      <a:pt x="69" y="59"/>
                      <a:pt x="67" y="56"/>
                      <a:pt x="64" y="53"/>
                    </a:cubicBezTo>
                    <a:cubicBezTo>
                      <a:pt x="68" y="53"/>
                      <a:pt x="72" y="52"/>
                      <a:pt x="74" y="51"/>
                    </a:cubicBezTo>
                    <a:cubicBezTo>
                      <a:pt x="81" y="49"/>
                      <a:pt x="87" y="43"/>
                      <a:pt x="85" y="35"/>
                    </a:cubicBezTo>
                    <a:cubicBezTo>
                      <a:pt x="84" y="28"/>
                      <a:pt x="76" y="25"/>
                      <a:pt x="70" y="25"/>
                    </a:cubicBezTo>
                    <a:cubicBezTo>
                      <a:pt x="69" y="25"/>
                      <a:pt x="66" y="25"/>
                      <a:pt x="64" y="25"/>
                    </a:cubicBezTo>
                    <a:cubicBezTo>
                      <a:pt x="66" y="21"/>
                      <a:pt x="66" y="16"/>
                      <a:pt x="64" y="12"/>
                    </a:cubicBezTo>
                    <a:cubicBezTo>
                      <a:pt x="62" y="5"/>
                      <a:pt x="54" y="0"/>
                      <a:pt x="47"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245"/>
              <p:cNvSpPr/>
              <p:nvPr/>
            </p:nvSpPr>
            <p:spPr bwMode="auto">
              <a:xfrm>
                <a:off x="5486" y="4606"/>
                <a:ext cx="38" cy="38"/>
              </a:xfrm>
              <a:custGeom>
                <a:avLst/>
                <a:gdLst>
                  <a:gd name="T0" fmla="*/ 2 w 20"/>
                  <a:gd name="T1" fmla="*/ 16 h 20"/>
                  <a:gd name="T2" fmla="*/ 7 w 20"/>
                  <a:gd name="T3" fmla="*/ 19 h 20"/>
                  <a:gd name="T4" fmla="*/ 8 w 20"/>
                  <a:gd name="T5" fmla="*/ 19 h 20"/>
                  <a:gd name="T6" fmla="*/ 17 w 20"/>
                  <a:gd name="T7" fmla="*/ 9 h 20"/>
                  <a:gd name="T8" fmla="*/ 2 w 20"/>
                  <a:gd name="T9" fmla="*/ 16 h 20"/>
                </a:gdLst>
                <a:ahLst/>
                <a:cxnLst>
                  <a:cxn ang="0">
                    <a:pos x="T0" y="T1"/>
                  </a:cxn>
                  <a:cxn ang="0">
                    <a:pos x="T2" y="T3"/>
                  </a:cxn>
                  <a:cxn ang="0">
                    <a:pos x="T4" y="T5"/>
                  </a:cxn>
                  <a:cxn ang="0">
                    <a:pos x="T6" y="T7"/>
                  </a:cxn>
                  <a:cxn ang="0">
                    <a:pos x="T8" y="T9"/>
                  </a:cxn>
                </a:cxnLst>
                <a:rect l="0" t="0" r="r" b="b"/>
                <a:pathLst>
                  <a:path w="20" h="20">
                    <a:moveTo>
                      <a:pt x="2" y="16"/>
                    </a:moveTo>
                    <a:cubicBezTo>
                      <a:pt x="2" y="18"/>
                      <a:pt x="5" y="20"/>
                      <a:pt x="7" y="19"/>
                    </a:cubicBezTo>
                    <a:cubicBezTo>
                      <a:pt x="8" y="19"/>
                      <a:pt x="8" y="19"/>
                      <a:pt x="8" y="19"/>
                    </a:cubicBezTo>
                    <a:cubicBezTo>
                      <a:pt x="14" y="19"/>
                      <a:pt x="20" y="15"/>
                      <a:pt x="17" y="9"/>
                    </a:cubicBezTo>
                    <a:cubicBezTo>
                      <a:pt x="13" y="0"/>
                      <a:pt x="0" y="8"/>
                      <a:pt x="2" y="1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246"/>
              <p:cNvSpPr/>
              <p:nvPr/>
            </p:nvSpPr>
            <p:spPr bwMode="auto">
              <a:xfrm>
                <a:off x="5486" y="4381"/>
                <a:ext cx="165" cy="167"/>
              </a:xfrm>
              <a:custGeom>
                <a:avLst/>
                <a:gdLst>
                  <a:gd name="T0" fmla="*/ 47 w 87"/>
                  <a:gd name="T1" fmla="*/ 1 h 88"/>
                  <a:gd name="T2" fmla="*/ 35 w 87"/>
                  <a:gd name="T3" fmla="*/ 14 h 88"/>
                  <a:gd name="T4" fmla="*/ 34 w 87"/>
                  <a:gd name="T5" fmla="*/ 20 h 88"/>
                  <a:gd name="T6" fmla="*/ 16 w 87"/>
                  <a:gd name="T7" fmla="*/ 18 h 88"/>
                  <a:gd name="T8" fmla="*/ 14 w 87"/>
                  <a:gd name="T9" fmla="*/ 35 h 88"/>
                  <a:gd name="T10" fmla="*/ 23 w 87"/>
                  <a:gd name="T11" fmla="*/ 45 h 88"/>
                  <a:gd name="T12" fmla="*/ 13 w 87"/>
                  <a:gd name="T13" fmla="*/ 45 h 88"/>
                  <a:gd name="T14" fmla="*/ 0 w 87"/>
                  <a:gd name="T15" fmla="*/ 55 h 88"/>
                  <a:gd name="T16" fmla="*/ 13 w 87"/>
                  <a:gd name="T17" fmla="*/ 65 h 88"/>
                  <a:gd name="T18" fmla="*/ 23 w 87"/>
                  <a:gd name="T19" fmla="*/ 63 h 88"/>
                  <a:gd name="T20" fmla="*/ 25 w 87"/>
                  <a:gd name="T21" fmla="*/ 62 h 88"/>
                  <a:gd name="T22" fmla="*/ 29 w 87"/>
                  <a:gd name="T23" fmla="*/ 87 h 88"/>
                  <a:gd name="T24" fmla="*/ 42 w 87"/>
                  <a:gd name="T25" fmla="*/ 77 h 88"/>
                  <a:gd name="T26" fmla="*/ 46 w 87"/>
                  <a:gd name="T27" fmla="*/ 67 h 88"/>
                  <a:gd name="T28" fmla="*/ 51 w 87"/>
                  <a:gd name="T29" fmla="*/ 75 h 88"/>
                  <a:gd name="T30" fmla="*/ 67 w 87"/>
                  <a:gd name="T31" fmla="*/ 80 h 88"/>
                  <a:gd name="T32" fmla="*/ 70 w 87"/>
                  <a:gd name="T33" fmla="*/ 63 h 88"/>
                  <a:gd name="T34" fmla="*/ 64 w 87"/>
                  <a:gd name="T35" fmla="*/ 53 h 88"/>
                  <a:gd name="T36" fmla="*/ 74 w 87"/>
                  <a:gd name="T37" fmla="*/ 51 h 88"/>
                  <a:gd name="T38" fmla="*/ 85 w 87"/>
                  <a:gd name="T39" fmla="*/ 35 h 88"/>
                  <a:gd name="T40" fmla="*/ 70 w 87"/>
                  <a:gd name="T41" fmla="*/ 25 h 88"/>
                  <a:gd name="T42" fmla="*/ 64 w 87"/>
                  <a:gd name="T43" fmla="*/ 25 h 88"/>
                  <a:gd name="T44" fmla="*/ 64 w 87"/>
                  <a:gd name="T45" fmla="*/ 12 h 88"/>
                  <a:gd name="T46" fmla="*/ 47 w 87"/>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88">
                    <a:moveTo>
                      <a:pt x="47" y="1"/>
                    </a:moveTo>
                    <a:cubicBezTo>
                      <a:pt x="41" y="2"/>
                      <a:pt x="37" y="8"/>
                      <a:pt x="35" y="14"/>
                    </a:cubicBezTo>
                    <a:cubicBezTo>
                      <a:pt x="34" y="16"/>
                      <a:pt x="34" y="18"/>
                      <a:pt x="34" y="20"/>
                    </a:cubicBezTo>
                    <a:cubicBezTo>
                      <a:pt x="29" y="18"/>
                      <a:pt x="21" y="15"/>
                      <a:pt x="16" y="18"/>
                    </a:cubicBezTo>
                    <a:cubicBezTo>
                      <a:pt x="10" y="22"/>
                      <a:pt x="11" y="30"/>
                      <a:pt x="14" y="35"/>
                    </a:cubicBezTo>
                    <a:cubicBezTo>
                      <a:pt x="15" y="38"/>
                      <a:pt x="19" y="42"/>
                      <a:pt x="23" y="45"/>
                    </a:cubicBezTo>
                    <a:cubicBezTo>
                      <a:pt x="20" y="44"/>
                      <a:pt x="16" y="45"/>
                      <a:pt x="13" y="45"/>
                    </a:cubicBezTo>
                    <a:cubicBezTo>
                      <a:pt x="8" y="46"/>
                      <a:pt x="1" y="49"/>
                      <a:pt x="0" y="55"/>
                    </a:cubicBezTo>
                    <a:cubicBezTo>
                      <a:pt x="0" y="62"/>
                      <a:pt x="7" y="66"/>
                      <a:pt x="13" y="65"/>
                    </a:cubicBezTo>
                    <a:cubicBezTo>
                      <a:pt x="16" y="65"/>
                      <a:pt x="20" y="64"/>
                      <a:pt x="23" y="63"/>
                    </a:cubicBezTo>
                    <a:cubicBezTo>
                      <a:pt x="23" y="63"/>
                      <a:pt x="24" y="62"/>
                      <a:pt x="25" y="62"/>
                    </a:cubicBezTo>
                    <a:cubicBezTo>
                      <a:pt x="19" y="71"/>
                      <a:pt x="17" y="85"/>
                      <a:pt x="29" y="87"/>
                    </a:cubicBezTo>
                    <a:cubicBezTo>
                      <a:pt x="36" y="88"/>
                      <a:pt x="40" y="82"/>
                      <a:pt x="42" y="77"/>
                    </a:cubicBezTo>
                    <a:cubicBezTo>
                      <a:pt x="44" y="74"/>
                      <a:pt x="45" y="71"/>
                      <a:pt x="46" y="67"/>
                    </a:cubicBezTo>
                    <a:cubicBezTo>
                      <a:pt x="47" y="70"/>
                      <a:pt x="50" y="74"/>
                      <a:pt x="51" y="75"/>
                    </a:cubicBezTo>
                    <a:cubicBezTo>
                      <a:pt x="55" y="80"/>
                      <a:pt x="61" y="84"/>
                      <a:pt x="67" y="80"/>
                    </a:cubicBezTo>
                    <a:cubicBezTo>
                      <a:pt x="73" y="77"/>
                      <a:pt x="72" y="68"/>
                      <a:pt x="70" y="63"/>
                    </a:cubicBezTo>
                    <a:cubicBezTo>
                      <a:pt x="69" y="59"/>
                      <a:pt x="67" y="56"/>
                      <a:pt x="64" y="53"/>
                    </a:cubicBezTo>
                    <a:cubicBezTo>
                      <a:pt x="68" y="53"/>
                      <a:pt x="72" y="52"/>
                      <a:pt x="74" y="51"/>
                    </a:cubicBezTo>
                    <a:cubicBezTo>
                      <a:pt x="81" y="49"/>
                      <a:pt x="87" y="43"/>
                      <a:pt x="85" y="35"/>
                    </a:cubicBezTo>
                    <a:cubicBezTo>
                      <a:pt x="84" y="28"/>
                      <a:pt x="76" y="25"/>
                      <a:pt x="70" y="25"/>
                    </a:cubicBezTo>
                    <a:cubicBezTo>
                      <a:pt x="69" y="25"/>
                      <a:pt x="66" y="25"/>
                      <a:pt x="64" y="25"/>
                    </a:cubicBezTo>
                    <a:cubicBezTo>
                      <a:pt x="66" y="21"/>
                      <a:pt x="66" y="16"/>
                      <a:pt x="64" y="12"/>
                    </a:cubicBezTo>
                    <a:cubicBezTo>
                      <a:pt x="62" y="5"/>
                      <a:pt x="54" y="0"/>
                      <a:pt x="47"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247"/>
              <p:cNvSpPr/>
              <p:nvPr/>
            </p:nvSpPr>
            <p:spPr bwMode="auto">
              <a:xfrm>
                <a:off x="5554" y="4446"/>
                <a:ext cx="38" cy="38"/>
              </a:xfrm>
              <a:custGeom>
                <a:avLst/>
                <a:gdLst>
                  <a:gd name="T0" fmla="*/ 2 w 20"/>
                  <a:gd name="T1" fmla="*/ 16 h 20"/>
                  <a:gd name="T2" fmla="*/ 7 w 20"/>
                  <a:gd name="T3" fmla="*/ 19 h 20"/>
                  <a:gd name="T4" fmla="*/ 8 w 20"/>
                  <a:gd name="T5" fmla="*/ 19 h 20"/>
                  <a:gd name="T6" fmla="*/ 17 w 20"/>
                  <a:gd name="T7" fmla="*/ 9 h 20"/>
                  <a:gd name="T8" fmla="*/ 2 w 20"/>
                  <a:gd name="T9" fmla="*/ 16 h 20"/>
                </a:gdLst>
                <a:ahLst/>
                <a:cxnLst>
                  <a:cxn ang="0">
                    <a:pos x="T0" y="T1"/>
                  </a:cxn>
                  <a:cxn ang="0">
                    <a:pos x="T2" y="T3"/>
                  </a:cxn>
                  <a:cxn ang="0">
                    <a:pos x="T4" y="T5"/>
                  </a:cxn>
                  <a:cxn ang="0">
                    <a:pos x="T6" y="T7"/>
                  </a:cxn>
                  <a:cxn ang="0">
                    <a:pos x="T8" y="T9"/>
                  </a:cxn>
                </a:cxnLst>
                <a:rect l="0" t="0" r="r" b="b"/>
                <a:pathLst>
                  <a:path w="20" h="20">
                    <a:moveTo>
                      <a:pt x="2" y="16"/>
                    </a:moveTo>
                    <a:cubicBezTo>
                      <a:pt x="2" y="18"/>
                      <a:pt x="5" y="20"/>
                      <a:pt x="7" y="19"/>
                    </a:cubicBezTo>
                    <a:cubicBezTo>
                      <a:pt x="8" y="19"/>
                      <a:pt x="8" y="19"/>
                      <a:pt x="8" y="19"/>
                    </a:cubicBezTo>
                    <a:cubicBezTo>
                      <a:pt x="14" y="19"/>
                      <a:pt x="20" y="15"/>
                      <a:pt x="17" y="9"/>
                    </a:cubicBezTo>
                    <a:cubicBezTo>
                      <a:pt x="13" y="0"/>
                      <a:pt x="0" y="8"/>
                      <a:pt x="2" y="1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248"/>
              <p:cNvSpPr/>
              <p:nvPr/>
            </p:nvSpPr>
            <p:spPr bwMode="auto">
              <a:xfrm>
                <a:off x="5188" y="4419"/>
                <a:ext cx="166" cy="168"/>
              </a:xfrm>
              <a:custGeom>
                <a:avLst/>
                <a:gdLst>
                  <a:gd name="T0" fmla="*/ 47 w 87"/>
                  <a:gd name="T1" fmla="*/ 1 h 88"/>
                  <a:gd name="T2" fmla="*/ 35 w 87"/>
                  <a:gd name="T3" fmla="*/ 14 h 88"/>
                  <a:gd name="T4" fmla="*/ 34 w 87"/>
                  <a:gd name="T5" fmla="*/ 20 h 88"/>
                  <a:gd name="T6" fmla="*/ 16 w 87"/>
                  <a:gd name="T7" fmla="*/ 18 h 88"/>
                  <a:gd name="T8" fmla="*/ 14 w 87"/>
                  <a:gd name="T9" fmla="*/ 35 h 88"/>
                  <a:gd name="T10" fmla="*/ 23 w 87"/>
                  <a:gd name="T11" fmla="*/ 45 h 88"/>
                  <a:gd name="T12" fmla="*/ 13 w 87"/>
                  <a:gd name="T13" fmla="*/ 45 h 88"/>
                  <a:gd name="T14" fmla="*/ 0 w 87"/>
                  <a:gd name="T15" fmla="*/ 55 h 88"/>
                  <a:gd name="T16" fmla="*/ 13 w 87"/>
                  <a:gd name="T17" fmla="*/ 65 h 88"/>
                  <a:gd name="T18" fmla="*/ 23 w 87"/>
                  <a:gd name="T19" fmla="*/ 63 h 88"/>
                  <a:gd name="T20" fmla="*/ 25 w 87"/>
                  <a:gd name="T21" fmla="*/ 62 h 88"/>
                  <a:gd name="T22" fmla="*/ 29 w 87"/>
                  <a:gd name="T23" fmla="*/ 87 h 88"/>
                  <a:gd name="T24" fmla="*/ 42 w 87"/>
                  <a:gd name="T25" fmla="*/ 77 h 88"/>
                  <a:gd name="T26" fmla="*/ 46 w 87"/>
                  <a:gd name="T27" fmla="*/ 67 h 88"/>
                  <a:gd name="T28" fmla="*/ 51 w 87"/>
                  <a:gd name="T29" fmla="*/ 75 h 88"/>
                  <a:gd name="T30" fmla="*/ 67 w 87"/>
                  <a:gd name="T31" fmla="*/ 80 h 88"/>
                  <a:gd name="T32" fmla="*/ 70 w 87"/>
                  <a:gd name="T33" fmla="*/ 63 h 88"/>
                  <a:gd name="T34" fmla="*/ 64 w 87"/>
                  <a:gd name="T35" fmla="*/ 53 h 88"/>
                  <a:gd name="T36" fmla="*/ 74 w 87"/>
                  <a:gd name="T37" fmla="*/ 51 h 88"/>
                  <a:gd name="T38" fmla="*/ 85 w 87"/>
                  <a:gd name="T39" fmla="*/ 35 h 88"/>
                  <a:gd name="T40" fmla="*/ 70 w 87"/>
                  <a:gd name="T41" fmla="*/ 25 h 88"/>
                  <a:gd name="T42" fmla="*/ 64 w 87"/>
                  <a:gd name="T43" fmla="*/ 25 h 88"/>
                  <a:gd name="T44" fmla="*/ 64 w 87"/>
                  <a:gd name="T45" fmla="*/ 12 h 88"/>
                  <a:gd name="T46" fmla="*/ 47 w 87"/>
                  <a:gd name="T47"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7" h="88">
                    <a:moveTo>
                      <a:pt x="47" y="1"/>
                    </a:moveTo>
                    <a:cubicBezTo>
                      <a:pt x="41" y="2"/>
                      <a:pt x="37" y="8"/>
                      <a:pt x="35" y="14"/>
                    </a:cubicBezTo>
                    <a:cubicBezTo>
                      <a:pt x="34" y="16"/>
                      <a:pt x="34" y="18"/>
                      <a:pt x="34" y="20"/>
                    </a:cubicBezTo>
                    <a:cubicBezTo>
                      <a:pt x="29" y="18"/>
                      <a:pt x="21" y="15"/>
                      <a:pt x="16" y="18"/>
                    </a:cubicBezTo>
                    <a:cubicBezTo>
                      <a:pt x="10" y="22"/>
                      <a:pt x="11" y="30"/>
                      <a:pt x="14" y="35"/>
                    </a:cubicBezTo>
                    <a:cubicBezTo>
                      <a:pt x="15" y="38"/>
                      <a:pt x="19" y="42"/>
                      <a:pt x="23" y="45"/>
                    </a:cubicBezTo>
                    <a:cubicBezTo>
                      <a:pt x="20" y="44"/>
                      <a:pt x="16" y="45"/>
                      <a:pt x="13" y="45"/>
                    </a:cubicBezTo>
                    <a:cubicBezTo>
                      <a:pt x="8" y="46"/>
                      <a:pt x="1" y="49"/>
                      <a:pt x="0" y="55"/>
                    </a:cubicBezTo>
                    <a:cubicBezTo>
                      <a:pt x="0" y="62"/>
                      <a:pt x="7" y="66"/>
                      <a:pt x="13" y="65"/>
                    </a:cubicBezTo>
                    <a:cubicBezTo>
                      <a:pt x="16" y="65"/>
                      <a:pt x="20" y="64"/>
                      <a:pt x="23" y="63"/>
                    </a:cubicBezTo>
                    <a:cubicBezTo>
                      <a:pt x="23" y="63"/>
                      <a:pt x="24" y="62"/>
                      <a:pt x="25" y="62"/>
                    </a:cubicBezTo>
                    <a:cubicBezTo>
                      <a:pt x="19" y="71"/>
                      <a:pt x="17" y="85"/>
                      <a:pt x="29" y="87"/>
                    </a:cubicBezTo>
                    <a:cubicBezTo>
                      <a:pt x="36" y="88"/>
                      <a:pt x="40" y="82"/>
                      <a:pt x="42" y="77"/>
                    </a:cubicBezTo>
                    <a:cubicBezTo>
                      <a:pt x="44" y="74"/>
                      <a:pt x="45" y="71"/>
                      <a:pt x="46" y="67"/>
                    </a:cubicBezTo>
                    <a:cubicBezTo>
                      <a:pt x="47" y="70"/>
                      <a:pt x="50" y="74"/>
                      <a:pt x="51" y="75"/>
                    </a:cubicBezTo>
                    <a:cubicBezTo>
                      <a:pt x="55" y="80"/>
                      <a:pt x="61" y="84"/>
                      <a:pt x="67" y="80"/>
                    </a:cubicBezTo>
                    <a:cubicBezTo>
                      <a:pt x="73" y="77"/>
                      <a:pt x="72" y="68"/>
                      <a:pt x="70" y="63"/>
                    </a:cubicBezTo>
                    <a:cubicBezTo>
                      <a:pt x="69" y="59"/>
                      <a:pt x="67" y="56"/>
                      <a:pt x="64" y="53"/>
                    </a:cubicBezTo>
                    <a:cubicBezTo>
                      <a:pt x="68" y="53"/>
                      <a:pt x="72" y="52"/>
                      <a:pt x="74" y="51"/>
                    </a:cubicBezTo>
                    <a:cubicBezTo>
                      <a:pt x="81" y="49"/>
                      <a:pt x="87" y="43"/>
                      <a:pt x="85" y="35"/>
                    </a:cubicBezTo>
                    <a:cubicBezTo>
                      <a:pt x="84" y="28"/>
                      <a:pt x="76" y="25"/>
                      <a:pt x="70" y="25"/>
                    </a:cubicBezTo>
                    <a:cubicBezTo>
                      <a:pt x="69" y="25"/>
                      <a:pt x="66" y="25"/>
                      <a:pt x="64" y="25"/>
                    </a:cubicBezTo>
                    <a:cubicBezTo>
                      <a:pt x="66" y="21"/>
                      <a:pt x="66" y="16"/>
                      <a:pt x="64" y="12"/>
                    </a:cubicBezTo>
                    <a:cubicBezTo>
                      <a:pt x="62" y="5"/>
                      <a:pt x="54" y="0"/>
                      <a:pt x="47"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249"/>
              <p:cNvSpPr/>
              <p:nvPr/>
            </p:nvSpPr>
            <p:spPr bwMode="auto">
              <a:xfrm>
                <a:off x="5257" y="4484"/>
                <a:ext cx="38" cy="38"/>
              </a:xfrm>
              <a:custGeom>
                <a:avLst/>
                <a:gdLst>
                  <a:gd name="T0" fmla="*/ 2 w 20"/>
                  <a:gd name="T1" fmla="*/ 16 h 20"/>
                  <a:gd name="T2" fmla="*/ 7 w 20"/>
                  <a:gd name="T3" fmla="*/ 19 h 20"/>
                  <a:gd name="T4" fmla="*/ 8 w 20"/>
                  <a:gd name="T5" fmla="*/ 19 h 20"/>
                  <a:gd name="T6" fmla="*/ 17 w 20"/>
                  <a:gd name="T7" fmla="*/ 9 h 20"/>
                  <a:gd name="T8" fmla="*/ 2 w 20"/>
                  <a:gd name="T9" fmla="*/ 16 h 20"/>
                </a:gdLst>
                <a:ahLst/>
                <a:cxnLst>
                  <a:cxn ang="0">
                    <a:pos x="T0" y="T1"/>
                  </a:cxn>
                  <a:cxn ang="0">
                    <a:pos x="T2" y="T3"/>
                  </a:cxn>
                  <a:cxn ang="0">
                    <a:pos x="T4" y="T5"/>
                  </a:cxn>
                  <a:cxn ang="0">
                    <a:pos x="T6" y="T7"/>
                  </a:cxn>
                  <a:cxn ang="0">
                    <a:pos x="T8" y="T9"/>
                  </a:cxn>
                </a:cxnLst>
                <a:rect l="0" t="0" r="r" b="b"/>
                <a:pathLst>
                  <a:path w="20" h="20">
                    <a:moveTo>
                      <a:pt x="2" y="16"/>
                    </a:moveTo>
                    <a:cubicBezTo>
                      <a:pt x="2" y="18"/>
                      <a:pt x="5" y="20"/>
                      <a:pt x="7" y="19"/>
                    </a:cubicBezTo>
                    <a:cubicBezTo>
                      <a:pt x="8" y="19"/>
                      <a:pt x="8" y="19"/>
                      <a:pt x="8" y="19"/>
                    </a:cubicBezTo>
                    <a:cubicBezTo>
                      <a:pt x="14" y="19"/>
                      <a:pt x="20" y="15"/>
                      <a:pt x="17" y="9"/>
                    </a:cubicBezTo>
                    <a:cubicBezTo>
                      <a:pt x="13" y="0"/>
                      <a:pt x="0" y="8"/>
                      <a:pt x="2" y="16"/>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250"/>
              <p:cNvSpPr/>
              <p:nvPr/>
            </p:nvSpPr>
            <p:spPr bwMode="auto">
              <a:xfrm>
                <a:off x="4899" y="5255"/>
                <a:ext cx="316" cy="284"/>
              </a:xfrm>
              <a:custGeom>
                <a:avLst/>
                <a:gdLst>
                  <a:gd name="T0" fmla="*/ 161 w 166"/>
                  <a:gd name="T1" fmla="*/ 62 h 149"/>
                  <a:gd name="T2" fmla="*/ 133 w 166"/>
                  <a:gd name="T3" fmla="*/ 46 h 149"/>
                  <a:gd name="T4" fmla="*/ 122 w 166"/>
                  <a:gd name="T5" fmla="*/ 46 h 149"/>
                  <a:gd name="T6" fmla="*/ 118 w 166"/>
                  <a:gd name="T7" fmla="*/ 15 h 149"/>
                  <a:gd name="T8" fmla="*/ 87 w 166"/>
                  <a:gd name="T9" fmla="*/ 18 h 149"/>
                  <a:gd name="T10" fmla="*/ 73 w 166"/>
                  <a:gd name="T11" fmla="*/ 38 h 149"/>
                  <a:gd name="T12" fmla="*/ 69 w 166"/>
                  <a:gd name="T13" fmla="*/ 20 h 149"/>
                  <a:gd name="T14" fmla="*/ 47 w 166"/>
                  <a:gd name="T15" fmla="*/ 1 h 149"/>
                  <a:gd name="T16" fmla="*/ 33 w 166"/>
                  <a:gd name="T17" fmla="*/ 28 h 149"/>
                  <a:gd name="T18" fmla="*/ 41 w 166"/>
                  <a:gd name="T19" fmla="*/ 44 h 149"/>
                  <a:gd name="T20" fmla="*/ 44 w 166"/>
                  <a:gd name="T21" fmla="*/ 47 h 149"/>
                  <a:gd name="T22" fmla="*/ 1 w 166"/>
                  <a:gd name="T23" fmla="*/ 65 h 149"/>
                  <a:gd name="T24" fmla="*/ 25 w 166"/>
                  <a:gd name="T25" fmla="*/ 84 h 149"/>
                  <a:gd name="T26" fmla="*/ 43 w 166"/>
                  <a:gd name="T27" fmla="*/ 87 h 149"/>
                  <a:gd name="T28" fmla="*/ 31 w 166"/>
                  <a:gd name="T29" fmla="*/ 99 h 149"/>
                  <a:gd name="T30" fmla="*/ 28 w 166"/>
                  <a:gd name="T31" fmla="*/ 129 h 149"/>
                  <a:gd name="T32" fmla="*/ 60 w 166"/>
                  <a:gd name="T33" fmla="*/ 128 h 149"/>
                  <a:gd name="T34" fmla="*/ 76 w 166"/>
                  <a:gd name="T35" fmla="*/ 114 h 149"/>
                  <a:gd name="T36" fmla="*/ 83 w 166"/>
                  <a:gd name="T37" fmla="*/ 131 h 149"/>
                  <a:gd name="T38" fmla="*/ 116 w 166"/>
                  <a:gd name="T39" fmla="*/ 143 h 149"/>
                  <a:gd name="T40" fmla="*/ 127 w 166"/>
                  <a:gd name="T41" fmla="*/ 113 h 149"/>
                  <a:gd name="T42" fmla="*/ 124 w 166"/>
                  <a:gd name="T43" fmla="*/ 103 h 149"/>
                  <a:gd name="T44" fmla="*/ 148 w 166"/>
                  <a:gd name="T45" fmla="*/ 97 h 149"/>
                  <a:gd name="T46" fmla="*/ 161 w 166"/>
                  <a:gd name="T47" fmla="*/ 6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6" h="149">
                    <a:moveTo>
                      <a:pt x="161" y="62"/>
                    </a:moveTo>
                    <a:cubicBezTo>
                      <a:pt x="156" y="52"/>
                      <a:pt x="144" y="47"/>
                      <a:pt x="133" y="46"/>
                    </a:cubicBezTo>
                    <a:cubicBezTo>
                      <a:pt x="129" y="46"/>
                      <a:pt x="126" y="46"/>
                      <a:pt x="122" y="46"/>
                    </a:cubicBezTo>
                    <a:cubicBezTo>
                      <a:pt x="124" y="36"/>
                      <a:pt x="125" y="23"/>
                      <a:pt x="118" y="15"/>
                    </a:cubicBezTo>
                    <a:cubicBezTo>
                      <a:pt x="110" y="5"/>
                      <a:pt x="95" y="11"/>
                      <a:pt x="87" y="18"/>
                    </a:cubicBezTo>
                    <a:cubicBezTo>
                      <a:pt x="83" y="21"/>
                      <a:pt x="76" y="30"/>
                      <a:pt x="73" y="38"/>
                    </a:cubicBezTo>
                    <a:cubicBezTo>
                      <a:pt x="73" y="31"/>
                      <a:pt x="70" y="25"/>
                      <a:pt x="69" y="20"/>
                    </a:cubicBezTo>
                    <a:cubicBezTo>
                      <a:pt x="65" y="11"/>
                      <a:pt x="58" y="0"/>
                      <a:pt x="47" y="1"/>
                    </a:cubicBezTo>
                    <a:cubicBezTo>
                      <a:pt x="34" y="3"/>
                      <a:pt x="30" y="17"/>
                      <a:pt x="33" y="28"/>
                    </a:cubicBezTo>
                    <a:cubicBezTo>
                      <a:pt x="35" y="34"/>
                      <a:pt x="38" y="39"/>
                      <a:pt x="41" y="44"/>
                    </a:cubicBezTo>
                    <a:cubicBezTo>
                      <a:pt x="42" y="45"/>
                      <a:pt x="43" y="46"/>
                      <a:pt x="44" y="47"/>
                    </a:cubicBezTo>
                    <a:cubicBezTo>
                      <a:pt x="25" y="41"/>
                      <a:pt x="0" y="42"/>
                      <a:pt x="1" y="65"/>
                    </a:cubicBezTo>
                    <a:cubicBezTo>
                      <a:pt x="2" y="77"/>
                      <a:pt x="15" y="82"/>
                      <a:pt x="25" y="84"/>
                    </a:cubicBezTo>
                    <a:cubicBezTo>
                      <a:pt x="30" y="86"/>
                      <a:pt x="37" y="87"/>
                      <a:pt x="43" y="87"/>
                    </a:cubicBezTo>
                    <a:cubicBezTo>
                      <a:pt x="38" y="90"/>
                      <a:pt x="33" y="96"/>
                      <a:pt x="31" y="99"/>
                    </a:cubicBezTo>
                    <a:cubicBezTo>
                      <a:pt x="24" y="108"/>
                      <a:pt x="20" y="120"/>
                      <a:pt x="28" y="129"/>
                    </a:cubicBezTo>
                    <a:cubicBezTo>
                      <a:pt x="37" y="139"/>
                      <a:pt x="52" y="134"/>
                      <a:pt x="60" y="128"/>
                    </a:cubicBezTo>
                    <a:cubicBezTo>
                      <a:pt x="66" y="125"/>
                      <a:pt x="72" y="120"/>
                      <a:pt x="76" y="114"/>
                    </a:cubicBezTo>
                    <a:cubicBezTo>
                      <a:pt x="78" y="120"/>
                      <a:pt x="80" y="126"/>
                      <a:pt x="83" y="131"/>
                    </a:cubicBezTo>
                    <a:cubicBezTo>
                      <a:pt x="89" y="143"/>
                      <a:pt x="103" y="149"/>
                      <a:pt x="116" y="143"/>
                    </a:cubicBezTo>
                    <a:cubicBezTo>
                      <a:pt x="127" y="138"/>
                      <a:pt x="129" y="124"/>
                      <a:pt x="127" y="113"/>
                    </a:cubicBezTo>
                    <a:cubicBezTo>
                      <a:pt x="127" y="110"/>
                      <a:pt x="126" y="107"/>
                      <a:pt x="124" y="103"/>
                    </a:cubicBezTo>
                    <a:cubicBezTo>
                      <a:pt x="133" y="104"/>
                      <a:pt x="141" y="103"/>
                      <a:pt x="148" y="97"/>
                    </a:cubicBezTo>
                    <a:cubicBezTo>
                      <a:pt x="159" y="90"/>
                      <a:pt x="166" y="75"/>
                      <a:pt x="161" y="6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251"/>
              <p:cNvSpPr/>
              <p:nvPr/>
            </p:nvSpPr>
            <p:spPr bwMode="auto">
              <a:xfrm>
                <a:off x="5019" y="5369"/>
                <a:ext cx="76" cy="73"/>
              </a:xfrm>
              <a:custGeom>
                <a:avLst/>
                <a:gdLst>
                  <a:gd name="T0" fmla="*/ 8 w 40"/>
                  <a:gd name="T1" fmla="*/ 5 h 38"/>
                  <a:gd name="T2" fmla="*/ 4 w 40"/>
                  <a:gd name="T3" fmla="*/ 17 h 38"/>
                  <a:gd name="T4" fmla="*/ 5 w 40"/>
                  <a:gd name="T5" fmla="*/ 19 h 38"/>
                  <a:gd name="T6" fmla="*/ 26 w 40"/>
                  <a:gd name="T7" fmla="*/ 30 h 38"/>
                  <a:gd name="T8" fmla="*/ 8 w 40"/>
                  <a:gd name="T9" fmla="*/ 5 h 38"/>
                </a:gdLst>
                <a:ahLst/>
                <a:cxnLst>
                  <a:cxn ang="0">
                    <a:pos x="T0" y="T1"/>
                  </a:cxn>
                  <a:cxn ang="0">
                    <a:pos x="T2" y="T3"/>
                  </a:cxn>
                  <a:cxn ang="0">
                    <a:pos x="T4" y="T5"/>
                  </a:cxn>
                  <a:cxn ang="0">
                    <a:pos x="T6" y="T7"/>
                  </a:cxn>
                  <a:cxn ang="0">
                    <a:pos x="T8" y="T9"/>
                  </a:cxn>
                </a:cxnLst>
                <a:rect l="0" t="0" r="r" b="b"/>
                <a:pathLst>
                  <a:path w="40" h="38">
                    <a:moveTo>
                      <a:pt x="8" y="5"/>
                    </a:moveTo>
                    <a:cubicBezTo>
                      <a:pt x="3" y="7"/>
                      <a:pt x="0" y="13"/>
                      <a:pt x="4" y="17"/>
                    </a:cubicBezTo>
                    <a:cubicBezTo>
                      <a:pt x="4" y="18"/>
                      <a:pt x="4" y="18"/>
                      <a:pt x="5" y="19"/>
                    </a:cubicBezTo>
                    <a:cubicBezTo>
                      <a:pt x="6" y="28"/>
                      <a:pt x="17" y="38"/>
                      <a:pt x="26" y="30"/>
                    </a:cubicBezTo>
                    <a:cubicBezTo>
                      <a:pt x="40" y="19"/>
                      <a:pt x="22" y="0"/>
                      <a:pt x="8" y="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252"/>
              <p:cNvSpPr/>
              <p:nvPr/>
            </p:nvSpPr>
            <p:spPr bwMode="auto">
              <a:xfrm>
                <a:off x="4684" y="5169"/>
                <a:ext cx="305" cy="309"/>
              </a:xfrm>
              <a:custGeom>
                <a:avLst/>
                <a:gdLst>
                  <a:gd name="T0" fmla="*/ 1 w 160"/>
                  <a:gd name="T1" fmla="*/ 94 h 162"/>
                  <a:gd name="T2" fmla="*/ 24 w 160"/>
                  <a:gd name="T3" fmla="*/ 70 h 162"/>
                  <a:gd name="T4" fmla="*/ 35 w 160"/>
                  <a:gd name="T5" fmla="*/ 67 h 162"/>
                  <a:gd name="T6" fmla="*/ 29 w 160"/>
                  <a:gd name="T7" fmla="*/ 35 h 162"/>
                  <a:gd name="T8" fmla="*/ 60 w 160"/>
                  <a:gd name="T9" fmla="*/ 29 h 162"/>
                  <a:gd name="T10" fmla="*/ 79 w 160"/>
                  <a:gd name="T11" fmla="*/ 45 h 162"/>
                  <a:gd name="T12" fmla="*/ 79 w 160"/>
                  <a:gd name="T13" fmla="*/ 26 h 162"/>
                  <a:gd name="T14" fmla="*/ 95 w 160"/>
                  <a:gd name="T15" fmla="*/ 2 h 162"/>
                  <a:gd name="T16" fmla="*/ 116 w 160"/>
                  <a:gd name="T17" fmla="*/ 23 h 162"/>
                  <a:gd name="T18" fmla="*/ 112 w 160"/>
                  <a:gd name="T19" fmla="*/ 42 h 162"/>
                  <a:gd name="T20" fmla="*/ 111 w 160"/>
                  <a:gd name="T21" fmla="*/ 46 h 162"/>
                  <a:gd name="T22" fmla="*/ 158 w 160"/>
                  <a:gd name="T23" fmla="*/ 51 h 162"/>
                  <a:gd name="T24" fmla="*/ 140 w 160"/>
                  <a:gd name="T25" fmla="*/ 76 h 162"/>
                  <a:gd name="T26" fmla="*/ 123 w 160"/>
                  <a:gd name="T27" fmla="*/ 84 h 162"/>
                  <a:gd name="T28" fmla="*/ 138 w 160"/>
                  <a:gd name="T29" fmla="*/ 92 h 162"/>
                  <a:gd name="T30" fmla="*/ 150 w 160"/>
                  <a:gd name="T31" fmla="*/ 121 h 162"/>
                  <a:gd name="T32" fmla="*/ 118 w 160"/>
                  <a:gd name="T33" fmla="*/ 129 h 162"/>
                  <a:gd name="T34" fmla="*/ 98 w 160"/>
                  <a:gd name="T35" fmla="*/ 119 h 162"/>
                  <a:gd name="T36" fmla="*/ 97 w 160"/>
                  <a:gd name="T37" fmla="*/ 138 h 162"/>
                  <a:gd name="T38" fmla="*/ 69 w 160"/>
                  <a:gd name="T39" fmla="*/ 160 h 162"/>
                  <a:gd name="T40" fmla="*/ 48 w 160"/>
                  <a:gd name="T41" fmla="*/ 134 h 162"/>
                  <a:gd name="T42" fmla="*/ 48 w 160"/>
                  <a:gd name="T43" fmla="*/ 123 h 162"/>
                  <a:gd name="T44" fmla="*/ 23 w 160"/>
                  <a:gd name="T45" fmla="*/ 124 h 162"/>
                  <a:gd name="T46" fmla="*/ 1 w 160"/>
                  <a:gd name="T47" fmla="*/ 9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162">
                    <a:moveTo>
                      <a:pt x="1" y="94"/>
                    </a:moveTo>
                    <a:cubicBezTo>
                      <a:pt x="3" y="82"/>
                      <a:pt x="13" y="74"/>
                      <a:pt x="24" y="70"/>
                    </a:cubicBezTo>
                    <a:cubicBezTo>
                      <a:pt x="27" y="69"/>
                      <a:pt x="31" y="68"/>
                      <a:pt x="35" y="67"/>
                    </a:cubicBezTo>
                    <a:cubicBezTo>
                      <a:pt x="30" y="58"/>
                      <a:pt x="24" y="45"/>
                      <a:pt x="29" y="35"/>
                    </a:cubicBezTo>
                    <a:cubicBezTo>
                      <a:pt x="35" y="24"/>
                      <a:pt x="50" y="25"/>
                      <a:pt x="60" y="29"/>
                    </a:cubicBezTo>
                    <a:cubicBezTo>
                      <a:pt x="65" y="31"/>
                      <a:pt x="74" y="38"/>
                      <a:pt x="79" y="45"/>
                    </a:cubicBezTo>
                    <a:cubicBezTo>
                      <a:pt x="78" y="38"/>
                      <a:pt x="78" y="31"/>
                      <a:pt x="79" y="26"/>
                    </a:cubicBezTo>
                    <a:cubicBezTo>
                      <a:pt x="79" y="17"/>
                      <a:pt x="83" y="3"/>
                      <a:pt x="95" y="2"/>
                    </a:cubicBezTo>
                    <a:cubicBezTo>
                      <a:pt x="108" y="0"/>
                      <a:pt x="115" y="12"/>
                      <a:pt x="116" y="23"/>
                    </a:cubicBezTo>
                    <a:cubicBezTo>
                      <a:pt x="116" y="30"/>
                      <a:pt x="114" y="36"/>
                      <a:pt x="112" y="42"/>
                    </a:cubicBezTo>
                    <a:cubicBezTo>
                      <a:pt x="112" y="43"/>
                      <a:pt x="111" y="44"/>
                      <a:pt x="111" y="46"/>
                    </a:cubicBezTo>
                    <a:cubicBezTo>
                      <a:pt x="127" y="34"/>
                      <a:pt x="152" y="28"/>
                      <a:pt x="158" y="51"/>
                    </a:cubicBezTo>
                    <a:cubicBezTo>
                      <a:pt x="160" y="62"/>
                      <a:pt x="149" y="71"/>
                      <a:pt x="140" y="76"/>
                    </a:cubicBezTo>
                    <a:cubicBezTo>
                      <a:pt x="136" y="79"/>
                      <a:pt x="129" y="82"/>
                      <a:pt x="123" y="84"/>
                    </a:cubicBezTo>
                    <a:cubicBezTo>
                      <a:pt x="129" y="86"/>
                      <a:pt x="136" y="90"/>
                      <a:pt x="138" y="92"/>
                    </a:cubicBezTo>
                    <a:cubicBezTo>
                      <a:pt x="148" y="99"/>
                      <a:pt x="155" y="109"/>
                      <a:pt x="150" y="121"/>
                    </a:cubicBezTo>
                    <a:cubicBezTo>
                      <a:pt x="144" y="133"/>
                      <a:pt x="128" y="132"/>
                      <a:pt x="118" y="129"/>
                    </a:cubicBezTo>
                    <a:cubicBezTo>
                      <a:pt x="112" y="127"/>
                      <a:pt x="104" y="124"/>
                      <a:pt x="98" y="119"/>
                    </a:cubicBezTo>
                    <a:cubicBezTo>
                      <a:pt x="99" y="126"/>
                      <a:pt x="98" y="133"/>
                      <a:pt x="97" y="138"/>
                    </a:cubicBezTo>
                    <a:cubicBezTo>
                      <a:pt x="94" y="151"/>
                      <a:pt x="83" y="162"/>
                      <a:pt x="69" y="160"/>
                    </a:cubicBezTo>
                    <a:cubicBezTo>
                      <a:pt x="56" y="158"/>
                      <a:pt x="50" y="145"/>
                      <a:pt x="48" y="134"/>
                    </a:cubicBezTo>
                    <a:cubicBezTo>
                      <a:pt x="48" y="131"/>
                      <a:pt x="48" y="127"/>
                      <a:pt x="48" y="123"/>
                    </a:cubicBezTo>
                    <a:cubicBezTo>
                      <a:pt x="41" y="127"/>
                      <a:pt x="32" y="127"/>
                      <a:pt x="23" y="124"/>
                    </a:cubicBezTo>
                    <a:cubicBezTo>
                      <a:pt x="11" y="120"/>
                      <a:pt x="0" y="107"/>
                      <a:pt x="1" y="9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253"/>
              <p:cNvSpPr/>
              <p:nvPr/>
            </p:nvSpPr>
            <p:spPr bwMode="auto">
              <a:xfrm>
                <a:off x="4804" y="5301"/>
                <a:ext cx="68" cy="68"/>
              </a:xfrm>
              <a:custGeom>
                <a:avLst/>
                <a:gdLst>
                  <a:gd name="T0" fmla="*/ 27 w 36"/>
                  <a:gd name="T1" fmla="*/ 2 h 36"/>
                  <a:gd name="T2" fmla="*/ 34 w 36"/>
                  <a:gd name="T3" fmla="*/ 12 h 36"/>
                  <a:gd name="T4" fmla="*/ 34 w 36"/>
                  <a:gd name="T5" fmla="*/ 14 h 36"/>
                  <a:gd name="T6" fmla="*/ 16 w 36"/>
                  <a:gd name="T7" fmla="*/ 31 h 36"/>
                  <a:gd name="T8" fmla="*/ 27 w 36"/>
                  <a:gd name="T9" fmla="*/ 2 h 36"/>
                </a:gdLst>
                <a:ahLst/>
                <a:cxnLst>
                  <a:cxn ang="0">
                    <a:pos x="T0" y="T1"/>
                  </a:cxn>
                  <a:cxn ang="0">
                    <a:pos x="T2" y="T3"/>
                  </a:cxn>
                  <a:cxn ang="0">
                    <a:pos x="T4" y="T5"/>
                  </a:cxn>
                  <a:cxn ang="0">
                    <a:pos x="T6" y="T7"/>
                  </a:cxn>
                  <a:cxn ang="0">
                    <a:pos x="T8" y="T9"/>
                  </a:cxn>
                </a:cxnLst>
                <a:rect l="0" t="0" r="r" b="b"/>
                <a:pathLst>
                  <a:path w="36" h="36">
                    <a:moveTo>
                      <a:pt x="27" y="2"/>
                    </a:moveTo>
                    <a:cubicBezTo>
                      <a:pt x="32" y="2"/>
                      <a:pt x="36" y="7"/>
                      <a:pt x="34" y="12"/>
                    </a:cubicBezTo>
                    <a:cubicBezTo>
                      <a:pt x="34" y="13"/>
                      <a:pt x="34" y="13"/>
                      <a:pt x="34" y="14"/>
                    </a:cubicBezTo>
                    <a:cubicBezTo>
                      <a:pt x="35" y="24"/>
                      <a:pt x="27" y="36"/>
                      <a:pt x="16" y="31"/>
                    </a:cubicBezTo>
                    <a:cubicBezTo>
                      <a:pt x="0" y="25"/>
                      <a:pt x="12" y="0"/>
                      <a:pt x="27" y="2"/>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254"/>
              <p:cNvSpPr/>
              <p:nvPr/>
            </p:nvSpPr>
            <p:spPr bwMode="auto">
              <a:xfrm>
                <a:off x="4819" y="4969"/>
                <a:ext cx="320" cy="339"/>
              </a:xfrm>
              <a:custGeom>
                <a:avLst/>
                <a:gdLst>
                  <a:gd name="T0" fmla="*/ 168 w 168"/>
                  <a:gd name="T1" fmla="*/ 114 h 178"/>
                  <a:gd name="T2" fmla="*/ 146 w 168"/>
                  <a:gd name="T3" fmla="*/ 85 h 178"/>
                  <a:gd name="T4" fmla="*/ 135 w 168"/>
                  <a:gd name="T5" fmla="*/ 81 h 178"/>
                  <a:gd name="T6" fmla="*/ 144 w 168"/>
                  <a:gd name="T7" fmla="*/ 47 h 178"/>
                  <a:gd name="T8" fmla="*/ 112 w 168"/>
                  <a:gd name="T9" fmla="*/ 37 h 178"/>
                  <a:gd name="T10" fmla="*/ 89 w 168"/>
                  <a:gd name="T11" fmla="*/ 52 h 178"/>
                  <a:gd name="T12" fmla="*/ 92 w 168"/>
                  <a:gd name="T13" fmla="*/ 32 h 178"/>
                  <a:gd name="T14" fmla="*/ 77 w 168"/>
                  <a:gd name="T15" fmla="*/ 4 h 178"/>
                  <a:gd name="T16" fmla="*/ 52 w 168"/>
                  <a:gd name="T17" fmla="*/ 25 h 178"/>
                  <a:gd name="T18" fmla="*/ 54 w 168"/>
                  <a:gd name="T19" fmla="*/ 45 h 178"/>
                  <a:gd name="T20" fmla="*/ 55 w 168"/>
                  <a:gd name="T21" fmla="*/ 49 h 178"/>
                  <a:gd name="T22" fmla="*/ 4 w 168"/>
                  <a:gd name="T23" fmla="*/ 50 h 178"/>
                  <a:gd name="T24" fmla="*/ 20 w 168"/>
                  <a:gd name="T25" fmla="*/ 79 h 178"/>
                  <a:gd name="T26" fmla="*/ 38 w 168"/>
                  <a:gd name="T27" fmla="*/ 89 h 178"/>
                  <a:gd name="T28" fmla="*/ 20 w 168"/>
                  <a:gd name="T29" fmla="*/ 97 h 178"/>
                  <a:gd name="T30" fmla="*/ 5 w 168"/>
                  <a:gd name="T31" fmla="*/ 126 h 178"/>
                  <a:gd name="T32" fmla="*/ 38 w 168"/>
                  <a:gd name="T33" fmla="*/ 139 h 178"/>
                  <a:gd name="T34" fmla="*/ 60 w 168"/>
                  <a:gd name="T35" fmla="*/ 131 h 178"/>
                  <a:gd name="T36" fmla="*/ 60 w 168"/>
                  <a:gd name="T37" fmla="*/ 151 h 178"/>
                  <a:gd name="T38" fmla="*/ 88 w 168"/>
                  <a:gd name="T39" fmla="*/ 178 h 178"/>
                  <a:gd name="T40" fmla="*/ 113 w 168"/>
                  <a:gd name="T41" fmla="*/ 151 h 178"/>
                  <a:gd name="T42" fmla="*/ 114 w 168"/>
                  <a:gd name="T43" fmla="*/ 140 h 178"/>
                  <a:gd name="T44" fmla="*/ 141 w 168"/>
                  <a:gd name="T45" fmla="*/ 144 h 178"/>
                  <a:gd name="T46" fmla="*/ 168 w 168"/>
                  <a:gd name="T47" fmla="*/ 114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78">
                    <a:moveTo>
                      <a:pt x="168" y="114"/>
                    </a:moveTo>
                    <a:cubicBezTo>
                      <a:pt x="168" y="101"/>
                      <a:pt x="157" y="91"/>
                      <a:pt x="146" y="85"/>
                    </a:cubicBezTo>
                    <a:cubicBezTo>
                      <a:pt x="143" y="84"/>
                      <a:pt x="139" y="82"/>
                      <a:pt x="135" y="81"/>
                    </a:cubicBezTo>
                    <a:cubicBezTo>
                      <a:pt x="141" y="72"/>
                      <a:pt x="149" y="58"/>
                      <a:pt x="144" y="47"/>
                    </a:cubicBezTo>
                    <a:cubicBezTo>
                      <a:pt x="140" y="34"/>
                      <a:pt x="123" y="33"/>
                      <a:pt x="112" y="37"/>
                    </a:cubicBezTo>
                    <a:cubicBezTo>
                      <a:pt x="106" y="39"/>
                      <a:pt x="96" y="45"/>
                      <a:pt x="89" y="52"/>
                    </a:cubicBezTo>
                    <a:cubicBezTo>
                      <a:pt x="91" y="45"/>
                      <a:pt x="92" y="37"/>
                      <a:pt x="92" y="32"/>
                    </a:cubicBezTo>
                    <a:cubicBezTo>
                      <a:pt x="92" y="21"/>
                      <a:pt x="89" y="6"/>
                      <a:pt x="77" y="4"/>
                    </a:cubicBezTo>
                    <a:cubicBezTo>
                      <a:pt x="63" y="0"/>
                      <a:pt x="54" y="12"/>
                      <a:pt x="52" y="25"/>
                    </a:cubicBezTo>
                    <a:cubicBezTo>
                      <a:pt x="51" y="31"/>
                      <a:pt x="52" y="39"/>
                      <a:pt x="54" y="45"/>
                    </a:cubicBezTo>
                    <a:cubicBezTo>
                      <a:pt x="54" y="46"/>
                      <a:pt x="54" y="48"/>
                      <a:pt x="55" y="49"/>
                    </a:cubicBezTo>
                    <a:cubicBezTo>
                      <a:pt x="38" y="35"/>
                      <a:pt x="12" y="26"/>
                      <a:pt x="4" y="50"/>
                    </a:cubicBezTo>
                    <a:cubicBezTo>
                      <a:pt x="0" y="62"/>
                      <a:pt x="11" y="73"/>
                      <a:pt x="20" y="79"/>
                    </a:cubicBezTo>
                    <a:cubicBezTo>
                      <a:pt x="25" y="82"/>
                      <a:pt x="31" y="87"/>
                      <a:pt x="38" y="89"/>
                    </a:cubicBezTo>
                    <a:cubicBezTo>
                      <a:pt x="31" y="91"/>
                      <a:pt x="23" y="95"/>
                      <a:pt x="20" y="97"/>
                    </a:cubicBezTo>
                    <a:cubicBezTo>
                      <a:pt x="9" y="103"/>
                      <a:pt x="0" y="113"/>
                      <a:pt x="5" y="126"/>
                    </a:cubicBezTo>
                    <a:cubicBezTo>
                      <a:pt x="9" y="140"/>
                      <a:pt x="27" y="141"/>
                      <a:pt x="38" y="139"/>
                    </a:cubicBezTo>
                    <a:cubicBezTo>
                      <a:pt x="45" y="138"/>
                      <a:pt x="53" y="135"/>
                      <a:pt x="60" y="131"/>
                    </a:cubicBezTo>
                    <a:cubicBezTo>
                      <a:pt x="59" y="138"/>
                      <a:pt x="59" y="145"/>
                      <a:pt x="60" y="151"/>
                    </a:cubicBezTo>
                    <a:cubicBezTo>
                      <a:pt x="61" y="166"/>
                      <a:pt x="73" y="178"/>
                      <a:pt x="88" y="178"/>
                    </a:cubicBezTo>
                    <a:cubicBezTo>
                      <a:pt x="102" y="177"/>
                      <a:pt x="110" y="164"/>
                      <a:pt x="113" y="151"/>
                    </a:cubicBezTo>
                    <a:cubicBezTo>
                      <a:pt x="113" y="148"/>
                      <a:pt x="114" y="144"/>
                      <a:pt x="114" y="140"/>
                    </a:cubicBezTo>
                    <a:cubicBezTo>
                      <a:pt x="122" y="145"/>
                      <a:pt x="131" y="146"/>
                      <a:pt x="141" y="144"/>
                    </a:cubicBezTo>
                    <a:cubicBezTo>
                      <a:pt x="154" y="141"/>
                      <a:pt x="168" y="128"/>
                      <a:pt x="168" y="11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255"/>
              <p:cNvSpPr/>
              <p:nvPr/>
            </p:nvSpPr>
            <p:spPr bwMode="auto">
              <a:xfrm>
                <a:off x="4941" y="5120"/>
                <a:ext cx="72" cy="70"/>
              </a:xfrm>
              <a:custGeom>
                <a:avLst/>
                <a:gdLst>
                  <a:gd name="T0" fmla="*/ 11 w 38"/>
                  <a:gd name="T1" fmla="*/ 0 h 37"/>
                  <a:gd name="T2" fmla="*/ 2 w 38"/>
                  <a:gd name="T3" fmla="*/ 10 h 37"/>
                  <a:gd name="T4" fmla="*/ 2 w 38"/>
                  <a:gd name="T5" fmla="*/ 12 h 37"/>
                  <a:gd name="T6" fmla="*/ 19 w 38"/>
                  <a:gd name="T7" fmla="*/ 33 h 37"/>
                  <a:gd name="T8" fmla="*/ 11 w 38"/>
                  <a:gd name="T9" fmla="*/ 0 h 37"/>
                </a:gdLst>
                <a:ahLst/>
                <a:cxnLst>
                  <a:cxn ang="0">
                    <a:pos x="T0" y="T1"/>
                  </a:cxn>
                  <a:cxn ang="0">
                    <a:pos x="T2" y="T3"/>
                  </a:cxn>
                  <a:cxn ang="0">
                    <a:pos x="T4" y="T5"/>
                  </a:cxn>
                  <a:cxn ang="0">
                    <a:pos x="T6" y="T7"/>
                  </a:cxn>
                  <a:cxn ang="0">
                    <a:pos x="T8" y="T9"/>
                  </a:cxn>
                </a:cxnLst>
                <a:rect l="0" t="0" r="r" b="b"/>
                <a:pathLst>
                  <a:path w="38" h="37">
                    <a:moveTo>
                      <a:pt x="11" y="0"/>
                    </a:moveTo>
                    <a:cubicBezTo>
                      <a:pt x="6" y="0"/>
                      <a:pt x="0" y="4"/>
                      <a:pt x="2" y="10"/>
                    </a:cubicBezTo>
                    <a:cubicBezTo>
                      <a:pt x="2" y="11"/>
                      <a:pt x="2" y="12"/>
                      <a:pt x="2" y="12"/>
                    </a:cubicBezTo>
                    <a:cubicBezTo>
                      <a:pt x="0" y="23"/>
                      <a:pt x="7" y="37"/>
                      <a:pt x="19" y="33"/>
                    </a:cubicBezTo>
                    <a:cubicBezTo>
                      <a:pt x="38" y="28"/>
                      <a:pt x="27" y="0"/>
                      <a:pt x="11"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256"/>
              <p:cNvSpPr/>
              <p:nvPr/>
            </p:nvSpPr>
            <p:spPr bwMode="auto">
              <a:xfrm>
                <a:off x="4933" y="4779"/>
                <a:ext cx="275" cy="270"/>
              </a:xfrm>
              <a:custGeom>
                <a:avLst/>
                <a:gdLst>
                  <a:gd name="T0" fmla="*/ 132 w 144"/>
                  <a:gd name="T1" fmla="*/ 87 h 142"/>
                  <a:gd name="T2" fmla="*/ 113 w 144"/>
                  <a:gd name="T3" fmla="*/ 73 h 142"/>
                  <a:gd name="T4" fmla="*/ 126 w 144"/>
                  <a:gd name="T5" fmla="*/ 65 h 142"/>
                  <a:gd name="T6" fmla="*/ 138 w 144"/>
                  <a:gd name="T7" fmla="*/ 33 h 142"/>
                  <a:gd name="T8" fmla="*/ 105 w 144"/>
                  <a:gd name="T9" fmla="*/ 24 h 142"/>
                  <a:gd name="T10" fmla="*/ 85 w 144"/>
                  <a:gd name="T11" fmla="*/ 37 h 142"/>
                  <a:gd name="T12" fmla="*/ 85 w 144"/>
                  <a:gd name="T13" fmla="*/ 37 h 142"/>
                  <a:gd name="T14" fmla="*/ 82 w 144"/>
                  <a:gd name="T15" fmla="*/ 21 h 142"/>
                  <a:gd name="T16" fmla="*/ 53 w 144"/>
                  <a:gd name="T17" fmla="*/ 4 h 142"/>
                  <a:gd name="T18" fmla="*/ 42 w 144"/>
                  <a:gd name="T19" fmla="*/ 30 h 142"/>
                  <a:gd name="T20" fmla="*/ 45 w 144"/>
                  <a:gd name="T21" fmla="*/ 46 h 142"/>
                  <a:gd name="T22" fmla="*/ 41 w 144"/>
                  <a:gd name="T23" fmla="*/ 43 h 142"/>
                  <a:gd name="T24" fmla="*/ 21 w 144"/>
                  <a:gd name="T25" fmla="*/ 40 h 142"/>
                  <a:gd name="T26" fmla="*/ 4 w 144"/>
                  <a:gd name="T27" fmla="*/ 70 h 142"/>
                  <a:gd name="T28" fmla="*/ 34 w 144"/>
                  <a:gd name="T29" fmla="*/ 88 h 142"/>
                  <a:gd name="T30" fmla="*/ 54 w 144"/>
                  <a:gd name="T31" fmla="*/ 89 h 142"/>
                  <a:gd name="T32" fmla="*/ 54 w 144"/>
                  <a:gd name="T33" fmla="*/ 89 h 142"/>
                  <a:gd name="T34" fmla="*/ 44 w 144"/>
                  <a:gd name="T35" fmla="*/ 107 h 142"/>
                  <a:gd name="T36" fmla="*/ 54 w 144"/>
                  <a:gd name="T37" fmla="*/ 136 h 142"/>
                  <a:gd name="T38" fmla="*/ 80 w 144"/>
                  <a:gd name="T39" fmla="*/ 124 h 142"/>
                  <a:gd name="T40" fmla="*/ 84 w 144"/>
                  <a:gd name="T41" fmla="*/ 107 h 142"/>
                  <a:gd name="T42" fmla="*/ 84 w 144"/>
                  <a:gd name="T43" fmla="*/ 105 h 142"/>
                  <a:gd name="T44" fmla="*/ 98 w 144"/>
                  <a:gd name="T45" fmla="*/ 117 h 142"/>
                  <a:gd name="T46" fmla="*/ 132 w 144"/>
                  <a:gd name="T47" fmla="*/ 123 h 142"/>
                  <a:gd name="T48" fmla="*/ 132 w 144"/>
                  <a:gd name="T49" fmla="*/ 8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2">
                    <a:moveTo>
                      <a:pt x="132" y="87"/>
                    </a:moveTo>
                    <a:cubicBezTo>
                      <a:pt x="127" y="81"/>
                      <a:pt x="120" y="77"/>
                      <a:pt x="113" y="73"/>
                    </a:cubicBezTo>
                    <a:cubicBezTo>
                      <a:pt x="118" y="71"/>
                      <a:pt x="122" y="68"/>
                      <a:pt x="126" y="65"/>
                    </a:cubicBezTo>
                    <a:cubicBezTo>
                      <a:pt x="134" y="58"/>
                      <a:pt x="143" y="45"/>
                      <a:pt x="138" y="33"/>
                    </a:cubicBezTo>
                    <a:cubicBezTo>
                      <a:pt x="133" y="19"/>
                      <a:pt x="117" y="19"/>
                      <a:pt x="105" y="24"/>
                    </a:cubicBezTo>
                    <a:cubicBezTo>
                      <a:pt x="97" y="26"/>
                      <a:pt x="91" y="31"/>
                      <a:pt x="85" y="37"/>
                    </a:cubicBezTo>
                    <a:cubicBezTo>
                      <a:pt x="85" y="37"/>
                      <a:pt x="85" y="37"/>
                      <a:pt x="85" y="37"/>
                    </a:cubicBezTo>
                    <a:cubicBezTo>
                      <a:pt x="84" y="31"/>
                      <a:pt x="83" y="25"/>
                      <a:pt x="82" y="21"/>
                    </a:cubicBezTo>
                    <a:cubicBezTo>
                      <a:pt x="78" y="8"/>
                      <a:pt x="66" y="0"/>
                      <a:pt x="53" y="4"/>
                    </a:cubicBezTo>
                    <a:cubicBezTo>
                      <a:pt x="42" y="8"/>
                      <a:pt x="41" y="20"/>
                      <a:pt x="42" y="30"/>
                    </a:cubicBezTo>
                    <a:cubicBezTo>
                      <a:pt x="42" y="35"/>
                      <a:pt x="44" y="40"/>
                      <a:pt x="45" y="46"/>
                    </a:cubicBezTo>
                    <a:cubicBezTo>
                      <a:pt x="44" y="45"/>
                      <a:pt x="42" y="44"/>
                      <a:pt x="41" y="43"/>
                    </a:cubicBezTo>
                    <a:cubicBezTo>
                      <a:pt x="35" y="40"/>
                      <a:pt x="28" y="39"/>
                      <a:pt x="21" y="40"/>
                    </a:cubicBezTo>
                    <a:cubicBezTo>
                      <a:pt x="8" y="42"/>
                      <a:pt x="0" y="58"/>
                      <a:pt x="4" y="70"/>
                    </a:cubicBezTo>
                    <a:cubicBezTo>
                      <a:pt x="9" y="82"/>
                      <a:pt x="23" y="86"/>
                      <a:pt x="34" y="88"/>
                    </a:cubicBezTo>
                    <a:cubicBezTo>
                      <a:pt x="40" y="89"/>
                      <a:pt x="47" y="89"/>
                      <a:pt x="54" y="89"/>
                    </a:cubicBezTo>
                    <a:cubicBezTo>
                      <a:pt x="54" y="89"/>
                      <a:pt x="54" y="89"/>
                      <a:pt x="54" y="89"/>
                    </a:cubicBezTo>
                    <a:cubicBezTo>
                      <a:pt x="50" y="94"/>
                      <a:pt x="47" y="101"/>
                      <a:pt x="44" y="107"/>
                    </a:cubicBezTo>
                    <a:cubicBezTo>
                      <a:pt x="40" y="118"/>
                      <a:pt x="42" y="131"/>
                      <a:pt x="54" y="136"/>
                    </a:cubicBezTo>
                    <a:cubicBezTo>
                      <a:pt x="66" y="142"/>
                      <a:pt x="76" y="134"/>
                      <a:pt x="80" y="124"/>
                    </a:cubicBezTo>
                    <a:cubicBezTo>
                      <a:pt x="83" y="119"/>
                      <a:pt x="84" y="113"/>
                      <a:pt x="84" y="107"/>
                    </a:cubicBezTo>
                    <a:cubicBezTo>
                      <a:pt x="84" y="106"/>
                      <a:pt x="84" y="106"/>
                      <a:pt x="84" y="105"/>
                    </a:cubicBezTo>
                    <a:cubicBezTo>
                      <a:pt x="88" y="110"/>
                      <a:pt x="93" y="114"/>
                      <a:pt x="98" y="117"/>
                    </a:cubicBezTo>
                    <a:cubicBezTo>
                      <a:pt x="107" y="124"/>
                      <a:pt x="121" y="131"/>
                      <a:pt x="132" y="123"/>
                    </a:cubicBezTo>
                    <a:cubicBezTo>
                      <a:pt x="144" y="114"/>
                      <a:pt x="140" y="97"/>
                      <a:pt x="132" y="87"/>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257"/>
              <p:cNvSpPr/>
              <p:nvPr/>
            </p:nvSpPr>
            <p:spPr bwMode="auto">
              <a:xfrm>
                <a:off x="5044" y="4882"/>
                <a:ext cx="55" cy="57"/>
              </a:xfrm>
              <a:custGeom>
                <a:avLst/>
                <a:gdLst>
                  <a:gd name="T0" fmla="*/ 23 w 29"/>
                  <a:gd name="T1" fmla="*/ 8 h 30"/>
                  <a:gd name="T2" fmla="*/ 3 w 29"/>
                  <a:gd name="T3" fmla="*/ 9 h 30"/>
                  <a:gd name="T4" fmla="*/ 3 w 29"/>
                  <a:gd name="T5" fmla="*/ 9 h 30"/>
                  <a:gd name="T6" fmla="*/ 1 w 29"/>
                  <a:gd name="T7" fmla="*/ 20 h 30"/>
                  <a:gd name="T8" fmla="*/ 22 w 29"/>
                  <a:gd name="T9" fmla="*/ 26 h 30"/>
                  <a:gd name="T10" fmla="*/ 23 w 29"/>
                  <a:gd name="T11" fmla="*/ 8 h 30"/>
                </a:gdLst>
                <a:ahLst/>
                <a:cxnLst>
                  <a:cxn ang="0">
                    <a:pos x="T0" y="T1"/>
                  </a:cxn>
                  <a:cxn ang="0">
                    <a:pos x="T2" y="T3"/>
                  </a:cxn>
                  <a:cxn ang="0">
                    <a:pos x="T4" y="T5"/>
                  </a:cxn>
                  <a:cxn ang="0">
                    <a:pos x="T6" y="T7"/>
                  </a:cxn>
                  <a:cxn ang="0">
                    <a:pos x="T8" y="T9"/>
                  </a:cxn>
                  <a:cxn ang="0">
                    <a:pos x="T10" y="T11"/>
                  </a:cxn>
                </a:cxnLst>
                <a:rect l="0" t="0" r="r" b="b"/>
                <a:pathLst>
                  <a:path w="29" h="30">
                    <a:moveTo>
                      <a:pt x="23" y="8"/>
                    </a:moveTo>
                    <a:cubicBezTo>
                      <a:pt x="18" y="2"/>
                      <a:pt x="6" y="0"/>
                      <a:pt x="3" y="9"/>
                    </a:cubicBezTo>
                    <a:cubicBezTo>
                      <a:pt x="3" y="9"/>
                      <a:pt x="3" y="9"/>
                      <a:pt x="3" y="9"/>
                    </a:cubicBezTo>
                    <a:cubicBezTo>
                      <a:pt x="1" y="12"/>
                      <a:pt x="0" y="16"/>
                      <a:pt x="1" y="20"/>
                    </a:cubicBezTo>
                    <a:cubicBezTo>
                      <a:pt x="4" y="28"/>
                      <a:pt x="14" y="30"/>
                      <a:pt x="22" y="26"/>
                    </a:cubicBezTo>
                    <a:cubicBezTo>
                      <a:pt x="29" y="22"/>
                      <a:pt x="28" y="14"/>
                      <a:pt x="23" y="8"/>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258"/>
              <p:cNvSpPr/>
              <p:nvPr/>
            </p:nvSpPr>
            <p:spPr bwMode="auto">
              <a:xfrm>
                <a:off x="5063" y="4642"/>
                <a:ext cx="274" cy="268"/>
              </a:xfrm>
              <a:custGeom>
                <a:avLst/>
                <a:gdLst>
                  <a:gd name="T0" fmla="*/ 132 w 144"/>
                  <a:gd name="T1" fmla="*/ 86 h 141"/>
                  <a:gd name="T2" fmla="*/ 113 w 144"/>
                  <a:gd name="T3" fmla="*/ 73 h 141"/>
                  <a:gd name="T4" fmla="*/ 126 w 144"/>
                  <a:gd name="T5" fmla="*/ 65 h 141"/>
                  <a:gd name="T6" fmla="*/ 138 w 144"/>
                  <a:gd name="T7" fmla="*/ 33 h 141"/>
                  <a:gd name="T8" fmla="*/ 105 w 144"/>
                  <a:gd name="T9" fmla="*/ 23 h 141"/>
                  <a:gd name="T10" fmla="*/ 85 w 144"/>
                  <a:gd name="T11" fmla="*/ 36 h 141"/>
                  <a:gd name="T12" fmla="*/ 84 w 144"/>
                  <a:gd name="T13" fmla="*/ 36 h 141"/>
                  <a:gd name="T14" fmla="*/ 82 w 144"/>
                  <a:gd name="T15" fmla="*/ 20 h 141"/>
                  <a:gd name="T16" fmla="*/ 53 w 144"/>
                  <a:gd name="T17" fmla="*/ 4 h 141"/>
                  <a:gd name="T18" fmla="*/ 42 w 144"/>
                  <a:gd name="T19" fmla="*/ 29 h 141"/>
                  <a:gd name="T20" fmla="*/ 45 w 144"/>
                  <a:gd name="T21" fmla="*/ 45 h 141"/>
                  <a:gd name="T22" fmla="*/ 41 w 144"/>
                  <a:gd name="T23" fmla="*/ 43 h 141"/>
                  <a:gd name="T24" fmla="*/ 21 w 144"/>
                  <a:gd name="T25" fmla="*/ 39 h 141"/>
                  <a:gd name="T26" fmla="*/ 4 w 144"/>
                  <a:gd name="T27" fmla="*/ 70 h 141"/>
                  <a:gd name="T28" fmla="*/ 34 w 144"/>
                  <a:gd name="T29" fmla="*/ 88 h 141"/>
                  <a:gd name="T30" fmla="*/ 54 w 144"/>
                  <a:gd name="T31" fmla="*/ 88 h 141"/>
                  <a:gd name="T32" fmla="*/ 54 w 144"/>
                  <a:gd name="T33" fmla="*/ 88 h 141"/>
                  <a:gd name="T34" fmla="*/ 44 w 144"/>
                  <a:gd name="T35" fmla="*/ 106 h 141"/>
                  <a:gd name="T36" fmla="*/ 54 w 144"/>
                  <a:gd name="T37" fmla="*/ 136 h 141"/>
                  <a:gd name="T38" fmla="*/ 80 w 144"/>
                  <a:gd name="T39" fmla="*/ 124 h 141"/>
                  <a:gd name="T40" fmla="*/ 84 w 144"/>
                  <a:gd name="T41" fmla="*/ 107 h 141"/>
                  <a:gd name="T42" fmla="*/ 84 w 144"/>
                  <a:gd name="T43" fmla="*/ 104 h 141"/>
                  <a:gd name="T44" fmla="*/ 97 w 144"/>
                  <a:gd name="T45" fmla="*/ 117 h 141"/>
                  <a:gd name="T46" fmla="*/ 132 w 144"/>
                  <a:gd name="T47" fmla="*/ 123 h 141"/>
                  <a:gd name="T48" fmla="*/ 132 w 144"/>
                  <a:gd name="T49" fmla="*/ 8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41">
                    <a:moveTo>
                      <a:pt x="132" y="86"/>
                    </a:moveTo>
                    <a:cubicBezTo>
                      <a:pt x="127" y="81"/>
                      <a:pt x="120" y="76"/>
                      <a:pt x="113" y="73"/>
                    </a:cubicBezTo>
                    <a:cubicBezTo>
                      <a:pt x="118" y="71"/>
                      <a:pt x="122" y="68"/>
                      <a:pt x="126" y="65"/>
                    </a:cubicBezTo>
                    <a:cubicBezTo>
                      <a:pt x="134" y="57"/>
                      <a:pt x="143" y="44"/>
                      <a:pt x="138" y="33"/>
                    </a:cubicBezTo>
                    <a:cubicBezTo>
                      <a:pt x="133" y="19"/>
                      <a:pt x="117" y="18"/>
                      <a:pt x="105" y="23"/>
                    </a:cubicBezTo>
                    <a:cubicBezTo>
                      <a:pt x="97" y="26"/>
                      <a:pt x="91" y="31"/>
                      <a:pt x="85" y="36"/>
                    </a:cubicBezTo>
                    <a:cubicBezTo>
                      <a:pt x="84" y="36"/>
                      <a:pt x="84" y="36"/>
                      <a:pt x="84" y="36"/>
                    </a:cubicBezTo>
                    <a:cubicBezTo>
                      <a:pt x="84" y="30"/>
                      <a:pt x="83" y="24"/>
                      <a:pt x="82" y="20"/>
                    </a:cubicBezTo>
                    <a:cubicBezTo>
                      <a:pt x="78" y="8"/>
                      <a:pt x="66" y="0"/>
                      <a:pt x="53" y="4"/>
                    </a:cubicBezTo>
                    <a:cubicBezTo>
                      <a:pt x="42" y="8"/>
                      <a:pt x="41" y="20"/>
                      <a:pt x="42" y="29"/>
                    </a:cubicBezTo>
                    <a:cubicBezTo>
                      <a:pt x="42" y="35"/>
                      <a:pt x="44" y="40"/>
                      <a:pt x="45" y="45"/>
                    </a:cubicBezTo>
                    <a:cubicBezTo>
                      <a:pt x="44" y="44"/>
                      <a:pt x="42" y="44"/>
                      <a:pt x="41" y="43"/>
                    </a:cubicBezTo>
                    <a:cubicBezTo>
                      <a:pt x="35" y="40"/>
                      <a:pt x="28" y="38"/>
                      <a:pt x="21" y="39"/>
                    </a:cubicBezTo>
                    <a:cubicBezTo>
                      <a:pt x="8" y="41"/>
                      <a:pt x="0" y="58"/>
                      <a:pt x="4" y="70"/>
                    </a:cubicBezTo>
                    <a:cubicBezTo>
                      <a:pt x="9" y="81"/>
                      <a:pt x="22" y="86"/>
                      <a:pt x="34" y="88"/>
                    </a:cubicBezTo>
                    <a:cubicBezTo>
                      <a:pt x="40" y="89"/>
                      <a:pt x="47" y="89"/>
                      <a:pt x="54" y="88"/>
                    </a:cubicBezTo>
                    <a:cubicBezTo>
                      <a:pt x="54" y="88"/>
                      <a:pt x="54" y="88"/>
                      <a:pt x="54" y="88"/>
                    </a:cubicBezTo>
                    <a:cubicBezTo>
                      <a:pt x="50" y="94"/>
                      <a:pt x="46" y="100"/>
                      <a:pt x="44" y="106"/>
                    </a:cubicBezTo>
                    <a:cubicBezTo>
                      <a:pt x="40" y="118"/>
                      <a:pt x="42" y="130"/>
                      <a:pt x="54" y="136"/>
                    </a:cubicBezTo>
                    <a:cubicBezTo>
                      <a:pt x="65" y="141"/>
                      <a:pt x="76" y="134"/>
                      <a:pt x="80" y="124"/>
                    </a:cubicBezTo>
                    <a:cubicBezTo>
                      <a:pt x="83" y="118"/>
                      <a:pt x="84" y="112"/>
                      <a:pt x="84" y="107"/>
                    </a:cubicBezTo>
                    <a:cubicBezTo>
                      <a:pt x="84" y="106"/>
                      <a:pt x="84" y="105"/>
                      <a:pt x="84" y="104"/>
                    </a:cubicBezTo>
                    <a:cubicBezTo>
                      <a:pt x="88" y="109"/>
                      <a:pt x="93" y="113"/>
                      <a:pt x="97" y="117"/>
                    </a:cubicBezTo>
                    <a:cubicBezTo>
                      <a:pt x="107" y="123"/>
                      <a:pt x="121" y="130"/>
                      <a:pt x="132" y="123"/>
                    </a:cubicBezTo>
                    <a:cubicBezTo>
                      <a:pt x="144" y="114"/>
                      <a:pt x="140" y="96"/>
                      <a:pt x="132" y="8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259"/>
              <p:cNvSpPr/>
              <p:nvPr/>
            </p:nvSpPr>
            <p:spPr bwMode="auto">
              <a:xfrm>
                <a:off x="5173" y="4743"/>
                <a:ext cx="55" cy="59"/>
              </a:xfrm>
              <a:custGeom>
                <a:avLst/>
                <a:gdLst>
                  <a:gd name="T0" fmla="*/ 23 w 29"/>
                  <a:gd name="T1" fmla="*/ 9 h 31"/>
                  <a:gd name="T2" fmla="*/ 3 w 29"/>
                  <a:gd name="T3" fmla="*/ 9 h 31"/>
                  <a:gd name="T4" fmla="*/ 3 w 29"/>
                  <a:gd name="T5" fmla="*/ 10 h 31"/>
                  <a:gd name="T6" fmla="*/ 1 w 29"/>
                  <a:gd name="T7" fmla="*/ 20 h 31"/>
                  <a:gd name="T8" fmla="*/ 21 w 29"/>
                  <a:gd name="T9" fmla="*/ 27 h 31"/>
                  <a:gd name="T10" fmla="*/ 23 w 29"/>
                  <a:gd name="T11" fmla="*/ 9 h 31"/>
                </a:gdLst>
                <a:ahLst/>
                <a:cxnLst>
                  <a:cxn ang="0">
                    <a:pos x="T0" y="T1"/>
                  </a:cxn>
                  <a:cxn ang="0">
                    <a:pos x="T2" y="T3"/>
                  </a:cxn>
                  <a:cxn ang="0">
                    <a:pos x="T4" y="T5"/>
                  </a:cxn>
                  <a:cxn ang="0">
                    <a:pos x="T6" y="T7"/>
                  </a:cxn>
                  <a:cxn ang="0">
                    <a:pos x="T8" y="T9"/>
                  </a:cxn>
                  <a:cxn ang="0">
                    <a:pos x="T10" y="T11"/>
                  </a:cxn>
                </a:cxnLst>
                <a:rect l="0" t="0" r="r" b="b"/>
                <a:pathLst>
                  <a:path w="29" h="31">
                    <a:moveTo>
                      <a:pt x="23" y="9"/>
                    </a:moveTo>
                    <a:cubicBezTo>
                      <a:pt x="18" y="3"/>
                      <a:pt x="6" y="0"/>
                      <a:pt x="3" y="9"/>
                    </a:cubicBezTo>
                    <a:cubicBezTo>
                      <a:pt x="3" y="10"/>
                      <a:pt x="3" y="10"/>
                      <a:pt x="3" y="10"/>
                    </a:cubicBezTo>
                    <a:cubicBezTo>
                      <a:pt x="1" y="12"/>
                      <a:pt x="0" y="16"/>
                      <a:pt x="1" y="20"/>
                    </a:cubicBezTo>
                    <a:cubicBezTo>
                      <a:pt x="4" y="29"/>
                      <a:pt x="14" y="31"/>
                      <a:pt x="21" y="27"/>
                    </a:cubicBezTo>
                    <a:cubicBezTo>
                      <a:pt x="29" y="23"/>
                      <a:pt x="28" y="14"/>
                      <a:pt x="23" y="9"/>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260"/>
              <p:cNvSpPr/>
              <p:nvPr/>
            </p:nvSpPr>
            <p:spPr bwMode="auto">
              <a:xfrm>
                <a:off x="5318" y="4408"/>
                <a:ext cx="251" cy="238"/>
              </a:xfrm>
              <a:custGeom>
                <a:avLst/>
                <a:gdLst>
                  <a:gd name="T0" fmla="*/ 27 w 132"/>
                  <a:gd name="T1" fmla="*/ 88 h 125"/>
                  <a:gd name="T2" fmla="*/ 46 w 132"/>
                  <a:gd name="T3" fmla="*/ 82 h 125"/>
                  <a:gd name="T4" fmla="*/ 46 w 132"/>
                  <a:gd name="T5" fmla="*/ 95 h 125"/>
                  <a:gd name="T6" fmla="*/ 62 w 132"/>
                  <a:gd name="T7" fmla="*/ 122 h 125"/>
                  <a:gd name="T8" fmla="*/ 87 w 132"/>
                  <a:gd name="T9" fmla="*/ 103 h 125"/>
                  <a:gd name="T10" fmla="*/ 88 w 132"/>
                  <a:gd name="T11" fmla="*/ 82 h 125"/>
                  <a:gd name="T12" fmla="*/ 88 w 132"/>
                  <a:gd name="T13" fmla="*/ 81 h 125"/>
                  <a:gd name="T14" fmla="*/ 101 w 132"/>
                  <a:gd name="T15" fmla="*/ 88 h 125"/>
                  <a:gd name="T16" fmla="*/ 128 w 132"/>
                  <a:gd name="T17" fmla="*/ 77 h 125"/>
                  <a:gd name="T18" fmla="*/ 116 w 132"/>
                  <a:gd name="T19" fmla="*/ 55 h 125"/>
                  <a:gd name="T20" fmla="*/ 103 w 132"/>
                  <a:gd name="T21" fmla="*/ 49 h 125"/>
                  <a:gd name="T22" fmla="*/ 107 w 132"/>
                  <a:gd name="T23" fmla="*/ 47 h 125"/>
                  <a:gd name="T24" fmla="*/ 120 w 132"/>
                  <a:gd name="T25" fmla="*/ 35 h 125"/>
                  <a:gd name="T26" fmla="*/ 108 w 132"/>
                  <a:gd name="T27" fmla="*/ 6 h 125"/>
                  <a:gd name="T28" fmla="*/ 79 w 132"/>
                  <a:gd name="T29" fmla="*/ 17 h 125"/>
                  <a:gd name="T30" fmla="*/ 68 w 132"/>
                  <a:gd name="T31" fmla="*/ 31 h 125"/>
                  <a:gd name="T32" fmla="*/ 68 w 132"/>
                  <a:gd name="T33" fmla="*/ 32 h 125"/>
                  <a:gd name="T34" fmla="*/ 60 w 132"/>
                  <a:gd name="T35" fmla="*/ 15 h 125"/>
                  <a:gd name="T36" fmla="*/ 34 w 132"/>
                  <a:gd name="T37" fmla="*/ 6 h 125"/>
                  <a:gd name="T38" fmla="*/ 28 w 132"/>
                  <a:gd name="T39" fmla="*/ 31 h 125"/>
                  <a:gd name="T40" fmla="*/ 38 w 132"/>
                  <a:gd name="T41" fmla="*/ 43 h 125"/>
                  <a:gd name="T42" fmla="*/ 40 w 132"/>
                  <a:gd name="T43" fmla="*/ 44 h 125"/>
                  <a:gd name="T44" fmla="*/ 24 w 132"/>
                  <a:gd name="T45" fmla="*/ 47 h 125"/>
                  <a:gd name="T46" fmla="*/ 1 w 132"/>
                  <a:gd name="T47" fmla="*/ 68 h 125"/>
                  <a:gd name="T48" fmla="*/ 27 w 132"/>
                  <a:gd name="T49" fmla="*/ 8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 h="125">
                    <a:moveTo>
                      <a:pt x="27" y="88"/>
                    </a:moveTo>
                    <a:cubicBezTo>
                      <a:pt x="34" y="87"/>
                      <a:pt x="40" y="85"/>
                      <a:pt x="46" y="82"/>
                    </a:cubicBezTo>
                    <a:cubicBezTo>
                      <a:pt x="45" y="86"/>
                      <a:pt x="45" y="91"/>
                      <a:pt x="46" y="95"/>
                    </a:cubicBezTo>
                    <a:cubicBezTo>
                      <a:pt x="46" y="105"/>
                      <a:pt x="51" y="119"/>
                      <a:pt x="62" y="122"/>
                    </a:cubicBezTo>
                    <a:cubicBezTo>
                      <a:pt x="74" y="125"/>
                      <a:pt x="83" y="114"/>
                      <a:pt x="87" y="103"/>
                    </a:cubicBezTo>
                    <a:cubicBezTo>
                      <a:pt x="88" y="96"/>
                      <a:pt x="89" y="89"/>
                      <a:pt x="88" y="82"/>
                    </a:cubicBezTo>
                    <a:cubicBezTo>
                      <a:pt x="88" y="81"/>
                      <a:pt x="88" y="81"/>
                      <a:pt x="88" y="81"/>
                    </a:cubicBezTo>
                    <a:cubicBezTo>
                      <a:pt x="92" y="85"/>
                      <a:pt x="97" y="87"/>
                      <a:pt x="101" y="88"/>
                    </a:cubicBezTo>
                    <a:cubicBezTo>
                      <a:pt x="112" y="92"/>
                      <a:pt x="124" y="88"/>
                      <a:pt x="128" y="77"/>
                    </a:cubicBezTo>
                    <a:cubicBezTo>
                      <a:pt x="132" y="67"/>
                      <a:pt x="124" y="59"/>
                      <a:pt x="116" y="55"/>
                    </a:cubicBezTo>
                    <a:cubicBezTo>
                      <a:pt x="112" y="52"/>
                      <a:pt x="108" y="50"/>
                      <a:pt x="103" y="49"/>
                    </a:cubicBezTo>
                    <a:cubicBezTo>
                      <a:pt x="105" y="48"/>
                      <a:pt x="106" y="48"/>
                      <a:pt x="107" y="47"/>
                    </a:cubicBezTo>
                    <a:cubicBezTo>
                      <a:pt x="113" y="44"/>
                      <a:pt x="117" y="40"/>
                      <a:pt x="120" y="35"/>
                    </a:cubicBezTo>
                    <a:cubicBezTo>
                      <a:pt x="126" y="24"/>
                      <a:pt x="119" y="9"/>
                      <a:pt x="108" y="6"/>
                    </a:cubicBezTo>
                    <a:cubicBezTo>
                      <a:pt x="97" y="3"/>
                      <a:pt x="86" y="10"/>
                      <a:pt x="79" y="17"/>
                    </a:cubicBezTo>
                    <a:cubicBezTo>
                      <a:pt x="75" y="21"/>
                      <a:pt x="71" y="26"/>
                      <a:pt x="68" y="31"/>
                    </a:cubicBezTo>
                    <a:cubicBezTo>
                      <a:pt x="68" y="32"/>
                      <a:pt x="68" y="32"/>
                      <a:pt x="68" y="32"/>
                    </a:cubicBezTo>
                    <a:cubicBezTo>
                      <a:pt x="66" y="26"/>
                      <a:pt x="63" y="20"/>
                      <a:pt x="60" y="15"/>
                    </a:cubicBezTo>
                    <a:cubicBezTo>
                      <a:pt x="54" y="6"/>
                      <a:pt x="44" y="0"/>
                      <a:pt x="34" y="6"/>
                    </a:cubicBezTo>
                    <a:cubicBezTo>
                      <a:pt x="24" y="11"/>
                      <a:pt x="23" y="22"/>
                      <a:pt x="28" y="31"/>
                    </a:cubicBezTo>
                    <a:cubicBezTo>
                      <a:pt x="30" y="36"/>
                      <a:pt x="34" y="40"/>
                      <a:pt x="38" y="43"/>
                    </a:cubicBezTo>
                    <a:cubicBezTo>
                      <a:pt x="39" y="43"/>
                      <a:pt x="39" y="44"/>
                      <a:pt x="40" y="44"/>
                    </a:cubicBezTo>
                    <a:cubicBezTo>
                      <a:pt x="34" y="44"/>
                      <a:pt x="28" y="46"/>
                      <a:pt x="24" y="47"/>
                    </a:cubicBezTo>
                    <a:cubicBezTo>
                      <a:pt x="14" y="50"/>
                      <a:pt x="1" y="57"/>
                      <a:pt x="1" y="68"/>
                    </a:cubicBezTo>
                    <a:cubicBezTo>
                      <a:pt x="0" y="82"/>
                      <a:pt x="15" y="89"/>
                      <a:pt x="27" y="88"/>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261"/>
              <p:cNvSpPr/>
              <p:nvPr/>
            </p:nvSpPr>
            <p:spPr bwMode="auto">
              <a:xfrm>
                <a:off x="5430" y="4486"/>
                <a:ext cx="54" cy="47"/>
              </a:xfrm>
              <a:custGeom>
                <a:avLst/>
                <a:gdLst>
                  <a:gd name="T0" fmla="*/ 13 w 28"/>
                  <a:gd name="T1" fmla="*/ 24 h 25"/>
                  <a:gd name="T2" fmla="*/ 24 w 28"/>
                  <a:gd name="T3" fmla="*/ 10 h 25"/>
                  <a:gd name="T4" fmla="*/ 23 w 28"/>
                  <a:gd name="T5" fmla="*/ 9 h 25"/>
                  <a:gd name="T6" fmla="*/ 16 w 28"/>
                  <a:gd name="T7" fmla="*/ 2 h 25"/>
                  <a:gd name="T8" fmla="*/ 1 w 28"/>
                  <a:gd name="T9" fmla="*/ 13 h 25"/>
                  <a:gd name="T10" fmla="*/ 13 w 28"/>
                  <a:gd name="T11" fmla="*/ 24 h 25"/>
                </a:gdLst>
                <a:ahLst/>
                <a:cxnLst>
                  <a:cxn ang="0">
                    <a:pos x="T0" y="T1"/>
                  </a:cxn>
                  <a:cxn ang="0">
                    <a:pos x="T2" y="T3"/>
                  </a:cxn>
                  <a:cxn ang="0">
                    <a:pos x="T4" y="T5"/>
                  </a:cxn>
                  <a:cxn ang="0">
                    <a:pos x="T6" y="T7"/>
                  </a:cxn>
                  <a:cxn ang="0">
                    <a:pos x="T8" y="T9"/>
                  </a:cxn>
                  <a:cxn ang="0">
                    <a:pos x="T10" y="T11"/>
                  </a:cxn>
                </a:cxnLst>
                <a:rect l="0" t="0" r="r" b="b"/>
                <a:pathLst>
                  <a:path w="28" h="25">
                    <a:moveTo>
                      <a:pt x="13" y="24"/>
                    </a:moveTo>
                    <a:cubicBezTo>
                      <a:pt x="20" y="24"/>
                      <a:pt x="28" y="17"/>
                      <a:pt x="24" y="10"/>
                    </a:cubicBezTo>
                    <a:cubicBezTo>
                      <a:pt x="23" y="9"/>
                      <a:pt x="23" y="9"/>
                      <a:pt x="23" y="9"/>
                    </a:cubicBezTo>
                    <a:cubicBezTo>
                      <a:pt x="23" y="6"/>
                      <a:pt x="20" y="3"/>
                      <a:pt x="16" y="2"/>
                    </a:cubicBezTo>
                    <a:cubicBezTo>
                      <a:pt x="9" y="0"/>
                      <a:pt x="2" y="6"/>
                      <a:pt x="1" y="13"/>
                    </a:cubicBezTo>
                    <a:cubicBezTo>
                      <a:pt x="0" y="20"/>
                      <a:pt x="6" y="25"/>
                      <a:pt x="13" y="2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262"/>
              <p:cNvSpPr/>
              <p:nvPr/>
            </p:nvSpPr>
            <p:spPr bwMode="auto">
              <a:xfrm>
                <a:off x="5044" y="5133"/>
                <a:ext cx="264" cy="295"/>
              </a:xfrm>
              <a:custGeom>
                <a:avLst/>
                <a:gdLst>
                  <a:gd name="T0" fmla="*/ 77 w 139"/>
                  <a:gd name="T1" fmla="*/ 132 h 155"/>
                  <a:gd name="T2" fmla="*/ 82 w 139"/>
                  <a:gd name="T3" fmla="*/ 110 h 155"/>
                  <a:gd name="T4" fmla="*/ 95 w 139"/>
                  <a:gd name="T5" fmla="*/ 118 h 155"/>
                  <a:gd name="T6" fmla="*/ 129 w 139"/>
                  <a:gd name="T7" fmla="*/ 116 h 155"/>
                  <a:gd name="T8" fmla="*/ 124 w 139"/>
                  <a:gd name="T9" fmla="*/ 82 h 155"/>
                  <a:gd name="T10" fmla="*/ 104 w 139"/>
                  <a:gd name="T11" fmla="*/ 69 h 155"/>
                  <a:gd name="T12" fmla="*/ 104 w 139"/>
                  <a:gd name="T13" fmla="*/ 69 h 155"/>
                  <a:gd name="T14" fmla="*/ 118 w 139"/>
                  <a:gd name="T15" fmla="*/ 60 h 155"/>
                  <a:gd name="T16" fmla="*/ 121 w 139"/>
                  <a:gd name="T17" fmla="*/ 27 h 155"/>
                  <a:gd name="T18" fmla="*/ 93 w 139"/>
                  <a:gd name="T19" fmla="*/ 27 h 155"/>
                  <a:gd name="T20" fmla="*/ 80 w 139"/>
                  <a:gd name="T21" fmla="*/ 36 h 155"/>
                  <a:gd name="T22" fmla="*/ 81 w 139"/>
                  <a:gd name="T23" fmla="*/ 32 h 155"/>
                  <a:gd name="T24" fmla="*/ 76 w 139"/>
                  <a:gd name="T25" fmla="*/ 12 h 155"/>
                  <a:gd name="T26" fmla="*/ 41 w 139"/>
                  <a:gd name="T27" fmla="*/ 9 h 155"/>
                  <a:gd name="T28" fmla="*/ 36 w 139"/>
                  <a:gd name="T29" fmla="*/ 43 h 155"/>
                  <a:gd name="T30" fmla="*/ 44 w 139"/>
                  <a:gd name="T31" fmla="*/ 61 h 155"/>
                  <a:gd name="T32" fmla="*/ 44 w 139"/>
                  <a:gd name="T33" fmla="*/ 62 h 155"/>
                  <a:gd name="T34" fmla="*/ 24 w 139"/>
                  <a:gd name="T35" fmla="*/ 60 h 155"/>
                  <a:gd name="T36" fmla="*/ 1 w 139"/>
                  <a:gd name="T37" fmla="*/ 81 h 155"/>
                  <a:gd name="T38" fmla="*/ 22 w 139"/>
                  <a:gd name="T39" fmla="*/ 100 h 155"/>
                  <a:gd name="T40" fmla="*/ 39 w 139"/>
                  <a:gd name="T41" fmla="*/ 97 h 155"/>
                  <a:gd name="T42" fmla="*/ 42 w 139"/>
                  <a:gd name="T43" fmla="*/ 96 h 155"/>
                  <a:gd name="T44" fmla="*/ 36 w 139"/>
                  <a:gd name="T45" fmla="*/ 113 h 155"/>
                  <a:gd name="T46" fmla="*/ 44 w 139"/>
                  <a:gd name="T47" fmla="*/ 147 h 155"/>
                  <a:gd name="T48" fmla="*/ 77 w 139"/>
                  <a:gd name="T49" fmla="*/ 13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55">
                    <a:moveTo>
                      <a:pt x="77" y="132"/>
                    </a:moveTo>
                    <a:cubicBezTo>
                      <a:pt x="81" y="125"/>
                      <a:pt x="82" y="117"/>
                      <a:pt x="82" y="110"/>
                    </a:cubicBezTo>
                    <a:cubicBezTo>
                      <a:pt x="86" y="113"/>
                      <a:pt x="90" y="116"/>
                      <a:pt x="95" y="118"/>
                    </a:cubicBezTo>
                    <a:cubicBezTo>
                      <a:pt x="105" y="123"/>
                      <a:pt x="120" y="125"/>
                      <a:pt x="129" y="116"/>
                    </a:cubicBezTo>
                    <a:cubicBezTo>
                      <a:pt x="139" y="106"/>
                      <a:pt x="133" y="91"/>
                      <a:pt x="124" y="82"/>
                    </a:cubicBezTo>
                    <a:cubicBezTo>
                      <a:pt x="119" y="76"/>
                      <a:pt x="111" y="72"/>
                      <a:pt x="104" y="69"/>
                    </a:cubicBezTo>
                    <a:cubicBezTo>
                      <a:pt x="104" y="69"/>
                      <a:pt x="104" y="69"/>
                      <a:pt x="104" y="69"/>
                    </a:cubicBezTo>
                    <a:cubicBezTo>
                      <a:pt x="109" y="66"/>
                      <a:pt x="114" y="63"/>
                      <a:pt x="118" y="60"/>
                    </a:cubicBezTo>
                    <a:cubicBezTo>
                      <a:pt x="128" y="51"/>
                      <a:pt x="130" y="37"/>
                      <a:pt x="121" y="27"/>
                    </a:cubicBezTo>
                    <a:cubicBezTo>
                      <a:pt x="113" y="19"/>
                      <a:pt x="102" y="22"/>
                      <a:pt x="93" y="27"/>
                    </a:cubicBezTo>
                    <a:cubicBezTo>
                      <a:pt x="88" y="29"/>
                      <a:pt x="84" y="33"/>
                      <a:pt x="80" y="36"/>
                    </a:cubicBezTo>
                    <a:cubicBezTo>
                      <a:pt x="80" y="35"/>
                      <a:pt x="80" y="33"/>
                      <a:pt x="81" y="32"/>
                    </a:cubicBezTo>
                    <a:cubicBezTo>
                      <a:pt x="81" y="25"/>
                      <a:pt x="79" y="18"/>
                      <a:pt x="76" y="12"/>
                    </a:cubicBezTo>
                    <a:cubicBezTo>
                      <a:pt x="69" y="1"/>
                      <a:pt x="50" y="0"/>
                      <a:pt x="41" y="9"/>
                    </a:cubicBezTo>
                    <a:cubicBezTo>
                      <a:pt x="32" y="18"/>
                      <a:pt x="34" y="32"/>
                      <a:pt x="36" y="43"/>
                    </a:cubicBezTo>
                    <a:cubicBezTo>
                      <a:pt x="38" y="50"/>
                      <a:pt x="41" y="56"/>
                      <a:pt x="44" y="61"/>
                    </a:cubicBezTo>
                    <a:cubicBezTo>
                      <a:pt x="44" y="62"/>
                      <a:pt x="44" y="62"/>
                      <a:pt x="44" y="62"/>
                    </a:cubicBezTo>
                    <a:cubicBezTo>
                      <a:pt x="38" y="60"/>
                      <a:pt x="30" y="60"/>
                      <a:pt x="24" y="60"/>
                    </a:cubicBezTo>
                    <a:cubicBezTo>
                      <a:pt x="12" y="61"/>
                      <a:pt x="1" y="68"/>
                      <a:pt x="1" y="81"/>
                    </a:cubicBezTo>
                    <a:cubicBezTo>
                      <a:pt x="0" y="94"/>
                      <a:pt x="11" y="100"/>
                      <a:pt x="22" y="100"/>
                    </a:cubicBezTo>
                    <a:cubicBezTo>
                      <a:pt x="28" y="100"/>
                      <a:pt x="34" y="99"/>
                      <a:pt x="39" y="97"/>
                    </a:cubicBezTo>
                    <a:cubicBezTo>
                      <a:pt x="40" y="97"/>
                      <a:pt x="41" y="96"/>
                      <a:pt x="42" y="96"/>
                    </a:cubicBezTo>
                    <a:cubicBezTo>
                      <a:pt x="39" y="101"/>
                      <a:pt x="37" y="108"/>
                      <a:pt x="36" y="113"/>
                    </a:cubicBezTo>
                    <a:cubicBezTo>
                      <a:pt x="33" y="124"/>
                      <a:pt x="33" y="140"/>
                      <a:pt x="44" y="147"/>
                    </a:cubicBezTo>
                    <a:cubicBezTo>
                      <a:pt x="57" y="155"/>
                      <a:pt x="72" y="144"/>
                      <a:pt x="77" y="13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263"/>
              <p:cNvSpPr/>
              <p:nvPr/>
            </p:nvSpPr>
            <p:spPr bwMode="auto">
              <a:xfrm>
                <a:off x="5147" y="5242"/>
                <a:ext cx="55" cy="57"/>
              </a:xfrm>
              <a:custGeom>
                <a:avLst/>
                <a:gdLst>
                  <a:gd name="T0" fmla="*/ 26 w 29"/>
                  <a:gd name="T1" fmla="*/ 19 h 30"/>
                  <a:gd name="T2" fmla="*/ 17 w 29"/>
                  <a:gd name="T3" fmla="*/ 1 h 30"/>
                  <a:gd name="T4" fmla="*/ 16 w 29"/>
                  <a:gd name="T5" fmla="*/ 1 h 30"/>
                  <a:gd name="T6" fmla="*/ 6 w 29"/>
                  <a:gd name="T7" fmla="*/ 4 h 30"/>
                  <a:gd name="T8" fmla="*/ 8 w 29"/>
                  <a:gd name="T9" fmla="*/ 25 h 30"/>
                  <a:gd name="T10" fmla="*/ 26 w 29"/>
                  <a:gd name="T11" fmla="*/ 19 h 30"/>
                </a:gdLst>
                <a:ahLst/>
                <a:cxnLst>
                  <a:cxn ang="0">
                    <a:pos x="T0" y="T1"/>
                  </a:cxn>
                  <a:cxn ang="0">
                    <a:pos x="T2" y="T3"/>
                  </a:cxn>
                  <a:cxn ang="0">
                    <a:pos x="T4" y="T5"/>
                  </a:cxn>
                  <a:cxn ang="0">
                    <a:pos x="T6" y="T7"/>
                  </a:cxn>
                  <a:cxn ang="0">
                    <a:pos x="T8" y="T9"/>
                  </a:cxn>
                  <a:cxn ang="0">
                    <a:pos x="T10" y="T11"/>
                  </a:cxn>
                </a:cxnLst>
                <a:rect l="0" t="0" r="r" b="b"/>
                <a:pathLst>
                  <a:path w="29" h="30">
                    <a:moveTo>
                      <a:pt x="26" y="19"/>
                    </a:moveTo>
                    <a:cubicBezTo>
                      <a:pt x="29" y="12"/>
                      <a:pt x="26" y="0"/>
                      <a:pt x="17" y="1"/>
                    </a:cubicBezTo>
                    <a:cubicBezTo>
                      <a:pt x="16" y="1"/>
                      <a:pt x="16" y="1"/>
                      <a:pt x="16" y="1"/>
                    </a:cubicBezTo>
                    <a:cubicBezTo>
                      <a:pt x="13" y="0"/>
                      <a:pt x="9" y="1"/>
                      <a:pt x="6" y="4"/>
                    </a:cubicBezTo>
                    <a:cubicBezTo>
                      <a:pt x="0" y="10"/>
                      <a:pt x="2" y="20"/>
                      <a:pt x="8" y="25"/>
                    </a:cubicBezTo>
                    <a:cubicBezTo>
                      <a:pt x="15" y="30"/>
                      <a:pt x="22" y="26"/>
                      <a:pt x="26" y="19"/>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264"/>
              <p:cNvSpPr/>
              <p:nvPr/>
            </p:nvSpPr>
            <p:spPr bwMode="auto">
              <a:xfrm>
                <a:off x="5183" y="4952"/>
                <a:ext cx="264" cy="295"/>
              </a:xfrm>
              <a:custGeom>
                <a:avLst/>
                <a:gdLst>
                  <a:gd name="T0" fmla="*/ 77 w 139"/>
                  <a:gd name="T1" fmla="*/ 132 h 155"/>
                  <a:gd name="T2" fmla="*/ 82 w 139"/>
                  <a:gd name="T3" fmla="*/ 110 h 155"/>
                  <a:gd name="T4" fmla="*/ 94 w 139"/>
                  <a:gd name="T5" fmla="*/ 118 h 155"/>
                  <a:gd name="T6" fmla="*/ 129 w 139"/>
                  <a:gd name="T7" fmla="*/ 116 h 155"/>
                  <a:gd name="T8" fmla="*/ 124 w 139"/>
                  <a:gd name="T9" fmla="*/ 82 h 155"/>
                  <a:gd name="T10" fmla="*/ 104 w 139"/>
                  <a:gd name="T11" fmla="*/ 69 h 155"/>
                  <a:gd name="T12" fmla="*/ 103 w 139"/>
                  <a:gd name="T13" fmla="*/ 69 h 155"/>
                  <a:gd name="T14" fmla="*/ 117 w 139"/>
                  <a:gd name="T15" fmla="*/ 60 h 155"/>
                  <a:gd name="T16" fmla="*/ 121 w 139"/>
                  <a:gd name="T17" fmla="*/ 27 h 155"/>
                  <a:gd name="T18" fmla="*/ 93 w 139"/>
                  <a:gd name="T19" fmla="*/ 27 h 155"/>
                  <a:gd name="T20" fmla="*/ 80 w 139"/>
                  <a:gd name="T21" fmla="*/ 36 h 155"/>
                  <a:gd name="T22" fmla="*/ 80 w 139"/>
                  <a:gd name="T23" fmla="*/ 32 h 155"/>
                  <a:gd name="T24" fmla="*/ 75 w 139"/>
                  <a:gd name="T25" fmla="*/ 12 h 155"/>
                  <a:gd name="T26" fmla="*/ 41 w 139"/>
                  <a:gd name="T27" fmla="*/ 9 h 155"/>
                  <a:gd name="T28" fmla="*/ 36 w 139"/>
                  <a:gd name="T29" fmla="*/ 43 h 155"/>
                  <a:gd name="T30" fmla="*/ 44 w 139"/>
                  <a:gd name="T31" fmla="*/ 61 h 155"/>
                  <a:gd name="T32" fmla="*/ 44 w 139"/>
                  <a:gd name="T33" fmla="*/ 62 h 155"/>
                  <a:gd name="T34" fmla="*/ 23 w 139"/>
                  <a:gd name="T35" fmla="*/ 60 h 155"/>
                  <a:gd name="T36" fmla="*/ 0 w 139"/>
                  <a:gd name="T37" fmla="*/ 81 h 155"/>
                  <a:gd name="T38" fmla="*/ 22 w 139"/>
                  <a:gd name="T39" fmla="*/ 100 h 155"/>
                  <a:gd name="T40" fmla="*/ 39 w 139"/>
                  <a:gd name="T41" fmla="*/ 97 h 155"/>
                  <a:gd name="T42" fmla="*/ 41 w 139"/>
                  <a:gd name="T43" fmla="*/ 96 h 155"/>
                  <a:gd name="T44" fmla="*/ 35 w 139"/>
                  <a:gd name="T45" fmla="*/ 113 h 155"/>
                  <a:gd name="T46" fmla="*/ 44 w 139"/>
                  <a:gd name="T47" fmla="*/ 147 h 155"/>
                  <a:gd name="T48" fmla="*/ 77 w 139"/>
                  <a:gd name="T49" fmla="*/ 13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55">
                    <a:moveTo>
                      <a:pt x="77" y="132"/>
                    </a:moveTo>
                    <a:cubicBezTo>
                      <a:pt x="80" y="125"/>
                      <a:pt x="81" y="117"/>
                      <a:pt x="82" y="110"/>
                    </a:cubicBezTo>
                    <a:cubicBezTo>
                      <a:pt x="85" y="113"/>
                      <a:pt x="90" y="116"/>
                      <a:pt x="94" y="118"/>
                    </a:cubicBezTo>
                    <a:cubicBezTo>
                      <a:pt x="104" y="122"/>
                      <a:pt x="120" y="125"/>
                      <a:pt x="129" y="116"/>
                    </a:cubicBezTo>
                    <a:cubicBezTo>
                      <a:pt x="139" y="106"/>
                      <a:pt x="133" y="91"/>
                      <a:pt x="124" y="82"/>
                    </a:cubicBezTo>
                    <a:cubicBezTo>
                      <a:pt x="118" y="76"/>
                      <a:pt x="111" y="72"/>
                      <a:pt x="104" y="69"/>
                    </a:cubicBezTo>
                    <a:cubicBezTo>
                      <a:pt x="103" y="69"/>
                      <a:pt x="103" y="69"/>
                      <a:pt x="103" y="69"/>
                    </a:cubicBezTo>
                    <a:cubicBezTo>
                      <a:pt x="109" y="66"/>
                      <a:pt x="114" y="63"/>
                      <a:pt x="117" y="60"/>
                    </a:cubicBezTo>
                    <a:cubicBezTo>
                      <a:pt x="127" y="51"/>
                      <a:pt x="130" y="37"/>
                      <a:pt x="121" y="27"/>
                    </a:cubicBezTo>
                    <a:cubicBezTo>
                      <a:pt x="113" y="18"/>
                      <a:pt x="101" y="22"/>
                      <a:pt x="93" y="27"/>
                    </a:cubicBezTo>
                    <a:cubicBezTo>
                      <a:pt x="88" y="29"/>
                      <a:pt x="84" y="33"/>
                      <a:pt x="80" y="36"/>
                    </a:cubicBezTo>
                    <a:cubicBezTo>
                      <a:pt x="80" y="35"/>
                      <a:pt x="80" y="33"/>
                      <a:pt x="80" y="32"/>
                    </a:cubicBezTo>
                    <a:cubicBezTo>
                      <a:pt x="80" y="25"/>
                      <a:pt x="79" y="18"/>
                      <a:pt x="75" y="12"/>
                    </a:cubicBezTo>
                    <a:cubicBezTo>
                      <a:pt x="68" y="1"/>
                      <a:pt x="50" y="0"/>
                      <a:pt x="41" y="9"/>
                    </a:cubicBezTo>
                    <a:cubicBezTo>
                      <a:pt x="32" y="18"/>
                      <a:pt x="33" y="32"/>
                      <a:pt x="36" y="43"/>
                    </a:cubicBezTo>
                    <a:cubicBezTo>
                      <a:pt x="38" y="49"/>
                      <a:pt x="40" y="56"/>
                      <a:pt x="44" y="61"/>
                    </a:cubicBezTo>
                    <a:cubicBezTo>
                      <a:pt x="44" y="62"/>
                      <a:pt x="44" y="62"/>
                      <a:pt x="44" y="62"/>
                    </a:cubicBezTo>
                    <a:cubicBezTo>
                      <a:pt x="37" y="60"/>
                      <a:pt x="30" y="60"/>
                      <a:pt x="23" y="60"/>
                    </a:cubicBezTo>
                    <a:cubicBezTo>
                      <a:pt x="11" y="61"/>
                      <a:pt x="1" y="68"/>
                      <a:pt x="0" y="81"/>
                    </a:cubicBezTo>
                    <a:cubicBezTo>
                      <a:pt x="0" y="94"/>
                      <a:pt x="11" y="100"/>
                      <a:pt x="22" y="100"/>
                    </a:cubicBezTo>
                    <a:cubicBezTo>
                      <a:pt x="28" y="100"/>
                      <a:pt x="34" y="99"/>
                      <a:pt x="39" y="97"/>
                    </a:cubicBezTo>
                    <a:cubicBezTo>
                      <a:pt x="40" y="96"/>
                      <a:pt x="40" y="96"/>
                      <a:pt x="41" y="96"/>
                    </a:cubicBezTo>
                    <a:cubicBezTo>
                      <a:pt x="38" y="101"/>
                      <a:pt x="36" y="108"/>
                      <a:pt x="35" y="113"/>
                    </a:cubicBezTo>
                    <a:cubicBezTo>
                      <a:pt x="33" y="124"/>
                      <a:pt x="32" y="140"/>
                      <a:pt x="44" y="147"/>
                    </a:cubicBezTo>
                    <a:cubicBezTo>
                      <a:pt x="57" y="155"/>
                      <a:pt x="71" y="144"/>
                      <a:pt x="77" y="13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265"/>
              <p:cNvSpPr/>
              <p:nvPr/>
            </p:nvSpPr>
            <p:spPr bwMode="auto">
              <a:xfrm>
                <a:off x="5284" y="5061"/>
                <a:ext cx="55" cy="57"/>
              </a:xfrm>
              <a:custGeom>
                <a:avLst/>
                <a:gdLst>
                  <a:gd name="T0" fmla="*/ 26 w 29"/>
                  <a:gd name="T1" fmla="*/ 19 h 30"/>
                  <a:gd name="T2" fmla="*/ 18 w 29"/>
                  <a:gd name="T3" fmla="*/ 1 h 30"/>
                  <a:gd name="T4" fmla="*/ 17 w 29"/>
                  <a:gd name="T5" fmla="*/ 1 h 30"/>
                  <a:gd name="T6" fmla="*/ 6 w 29"/>
                  <a:gd name="T7" fmla="*/ 4 h 30"/>
                  <a:gd name="T8" fmla="*/ 9 w 29"/>
                  <a:gd name="T9" fmla="*/ 25 h 30"/>
                  <a:gd name="T10" fmla="*/ 26 w 29"/>
                  <a:gd name="T11" fmla="*/ 19 h 30"/>
                </a:gdLst>
                <a:ahLst/>
                <a:cxnLst>
                  <a:cxn ang="0">
                    <a:pos x="T0" y="T1"/>
                  </a:cxn>
                  <a:cxn ang="0">
                    <a:pos x="T2" y="T3"/>
                  </a:cxn>
                  <a:cxn ang="0">
                    <a:pos x="T4" y="T5"/>
                  </a:cxn>
                  <a:cxn ang="0">
                    <a:pos x="T6" y="T7"/>
                  </a:cxn>
                  <a:cxn ang="0">
                    <a:pos x="T8" y="T9"/>
                  </a:cxn>
                  <a:cxn ang="0">
                    <a:pos x="T10" y="T11"/>
                  </a:cxn>
                </a:cxnLst>
                <a:rect l="0" t="0" r="r" b="b"/>
                <a:pathLst>
                  <a:path w="29" h="30">
                    <a:moveTo>
                      <a:pt x="26" y="19"/>
                    </a:moveTo>
                    <a:cubicBezTo>
                      <a:pt x="29" y="12"/>
                      <a:pt x="27" y="0"/>
                      <a:pt x="18" y="1"/>
                    </a:cubicBezTo>
                    <a:cubicBezTo>
                      <a:pt x="17" y="1"/>
                      <a:pt x="17" y="1"/>
                      <a:pt x="17" y="1"/>
                    </a:cubicBezTo>
                    <a:cubicBezTo>
                      <a:pt x="14" y="0"/>
                      <a:pt x="10" y="1"/>
                      <a:pt x="6" y="4"/>
                    </a:cubicBezTo>
                    <a:cubicBezTo>
                      <a:pt x="0" y="10"/>
                      <a:pt x="2" y="20"/>
                      <a:pt x="9" y="25"/>
                    </a:cubicBezTo>
                    <a:cubicBezTo>
                      <a:pt x="15" y="30"/>
                      <a:pt x="23" y="25"/>
                      <a:pt x="26" y="19"/>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266"/>
              <p:cNvSpPr/>
              <p:nvPr/>
            </p:nvSpPr>
            <p:spPr bwMode="auto">
              <a:xfrm>
                <a:off x="5312" y="4642"/>
                <a:ext cx="231" cy="205"/>
              </a:xfrm>
              <a:custGeom>
                <a:avLst/>
                <a:gdLst>
                  <a:gd name="T0" fmla="*/ 17 w 121"/>
                  <a:gd name="T1" fmla="*/ 59 h 108"/>
                  <a:gd name="T2" fmla="*/ 34 w 121"/>
                  <a:gd name="T3" fmla="*/ 63 h 108"/>
                  <a:gd name="T4" fmla="*/ 28 w 121"/>
                  <a:gd name="T5" fmla="*/ 73 h 108"/>
                  <a:gd name="T6" fmla="*/ 28 w 121"/>
                  <a:gd name="T7" fmla="*/ 99 h 108"/>
                  <a:gd name="T8" fmla="*/ 55 w 121"/>
                  <a:gd name="T9" fmla="*/ 97 h 108"/>
                  <a:gd name="T10" fmla="*/ 65 w 121"/>
                  <a:gd name="T11" fmla="*/ 82 h 108"/>
                  <a:gd name="T12" fmla="*/ 65 w 121"/>
                  <a:gd name="T13" fmla="*/ 81 h 108"/>
                  <a:gd name="T14" fmla="*/ 72 w 121"/>
                  <a:gd name="T15" fmla="*/ 93 h 108"/>
                  <a:gd name="T16" fmla="*/ 97 w 121"/>
                  <a:gd name="T17" fmla="*/ 96 h 108"/>
                  <a:gd name="T18" fmla="*/ 98 w 121"/>
                  <a:gd name="T19" fmla="*/ 74 h 108"/>
                  <a:gd name="T20" fmla="*/ 91 w 121"/>
                  <a:gd name="T21" fmla="*/ 64 h 108"/>
                  <a:gd name="T22" fmla="*/ 95 w 121"/>
                  <a:gd name="T23" fmla="*/ 64 h 108"/>
                  <a:gd name="T24" fmla="*/ 110 w 121"/>
                  <a:gd name="T25" fmla="*/ 61 h 108"/>
                  <a:gd name="T26" fmla="*/ 114 w 121"/>
                  <a:gd name="T27" fmla="*/ 35 h 108"/>
                  <a:gd name="T28" fmla="*/ 87 w 121"/>
                  <a:gd name="T29" fmla="*/ 30 h 108"/>
                  <a:gd name="T30" fmla="*/ 73 w 121"/>
                  <a:gd name="T31" fmla="*/ 35 h 108"/>
                  <a:gd name="T32" fmla="*/ 72 w 121"/>
                  <a:gd name="T33" fmla="*/ 36 h 108"/>
                  <a:gd name="T34" fmla="*/ 74 w 121"/>
                  <a:gd name="T35" fmla="*/ 19 h 108"/>
                  <a:gd name="T36" fmla="*/ 59 w 121"/>
                  <a:gd name="T37" fmla="*/ 1 h 108"/>
                  <a:gd name="T38" fmla="*/ 44 w 121"/>
                  <a:gd name="T39" fmla="*/ 17 h 108"/>
                  <a:gd name="T40" fmla="*/ 46 w 121"/>
                  <a:gd name="T41" fmla="*/ 31 h 108"/>
                  <a:gd name="T42" fmla="*/ 46 w 121"/>
                  <a:gd name="T43" fmla="*/ 32 h 108"/>
                  <a:gd name="T44" fmla="*/ 33 w 121"/>
                  <a:gd name="T45" fmla="*/ 27 h 108"/>
                  <a:gd name="T46" fmla="*/ 7 w 121"/>
                  <a:gd name="T47" fmla="*/ 32 h 108"/>
                  <a:gd name="T48" fmla="*/ 17 w 121"/>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08">
                    <a:moveTo>
                      <a:pt x="17" y="59"/>
                    </a:moveTo>
                    <a:cubicBezTo>
                      <a:pt x="22" y="61"/>
                      <a:pt x="28" y="63"/>
                      <a:pt x="34" y="63"/>
                    </a:cubicBezTo>
                    <a:cubicBezTo>
                      <a:pt x="31" y="66"/>
                      <a:pt x="29" y="69"/>
                      <a:pt x="28" y="73"/>
                    </a:cubicBezTo>
                    <a:cubicBezTo>
                      <a:pt x="24" y="80"/>
                      <a:pt x="21" y="92"/>
                      <a:pt x="28" y="99"/>
                    </a:cubicBezTo>
                    <a:cubicBezTo>
                      <a:pt x="36" y="108"/>
                      <a:pt x="47" y="104"/>
                      <a:pt x="55" y="97"/>
                    </a:cubicBezTo>
                    <a:cubicBezTo>
                      <a:pt x="59" y="93"/>
                      <a:pt x="62" y="87"/>
                      <a:pt x="65" y="82"/>
                    </a:cubicBezTo>
                    <a:cubicBezTo>
                      <a:pt x="65" y="81"/>
                      <a:pt x="65" y="81"/>
                      <a:pt x="65" y="81"/>
                    </a:cubicBezTo>
                    <a:cubicBezTo>
                      <a:pt x="67" y="86"/>
                      <a:pt x="70" y="90"/>
                      <a:pt x="72" y="93"/>
                    </a:cubicBezTo>
                    <a:cubicBezTo>
                      <a:pt x="78" y="100"/>
                      <a:pt x="89" y="103"/>
                      <a:pt x="97" y="96"/>
                    </a:cubicBezTo>
                    <a:cubicBezTo>
                      <a:pt x="104" y="90"/>
                      <a:pt x="102" y="81"/>
                      <a:pt x="98" y="74"/>
                    </a:cubicBezTo>
                    <a:cubicBezTo>
                      <a:pt x="96" y="71"/>
                      <a:pt x="94" y="67"/>
                      <a:pt x="91" y="64"/>
                    </a:cubicBezTo>
                    <a:cubicBezTo>
                      <a:pt x="93" y="64"/>
                      <a:pt x="94" y="64"/>
                      <a:pt x="95" y="64"/>
                    </a:cubicBezTo>
                    <a:cubicBezTo>
                      <a:pt x="100" y="65"/>
                      <a:pt x="105" y="64"/>
                      <a:pt x="110" y="61"/>
                    </a:cubicBezTo>
                    <a:cubicBezTo>
                      <a:pt x="119" y="56"/>
                      <a:pt x="121" y="42"/>
                      <a:pt x="114" y="35"/>
                    </a:cubicBezTo>
                    <a:cubicBezTo>
                      <a:pt x="107" y="27"/>
                      <a:pt x="96" y="28"/>
                      <a:pt x="87" y="30"/>
                    </a:cubicBezTo>
                    <a:cubicBezTo>
                      <a:pt x="82" y="31"/>
                      <a:pt x="78" y="33"/>
                      <a:pt x="73" y="35"/>
                    </a:cubicBezTo>
                    <a:cubicBezTo>
                      <a:pt x="72" y="36"/>
                      <a:pt x="72" y="36"/>
                      <a:pt x="72" y="36"/>
                    </a:cubicBezTo>
                    <a:cubicBezTo>
                      <a:pt x="74" y="30"/>
                      <a:pt x="75" y="24"/>
                      <a:pt x="74" y="19"/>
                    </a:cubicBezTo>
                    <a:cubicBezTo>
                      <a:pt x="74" y="10"/>
                      <a:pt x="69" y="2"/>
                      <a:pt x="59" y="1"/>
                    </a:cubicBezTo>
                    <a:cubicBezTo>
                      <a:pt x="49" y="0"/>
                      <a:pt x="44" y="8"/>
                      <a:pt x="44" y="17"/>
                    </a:cubicBezTo>
                    <a:cubicBezTo>
                      <a:pt x="43" y="22"/>
                      <a:pt x="44" y="26"/>
                      <a:pt x="46" y="31"/>
                    </a:cubicBezTo>
                    <a:cubicBezTo>
                      <a:pt x="46" y="31"/>
                      <a:pt x="46" y="32"/>
                      <a:pt x="46" y="32"/>
                    </a:cubicBezTo>
                    <a:cubicBezTo>
                      <a:pt x="42" y="30"/>
                      <a:pt x="37" y="28"/>
                      <a:pt x="33" y="27"/>
                    </a:cubicBezTo>
                    <a:cubicBezTo>
                      <a:pt x="25" y="25"/>
                      <a:pt x="12" y="24"/>
                      <a:pt x="7" y="32"/>
                    </a:cubicBezTo>
                    <a:cubicBezTo>
                      <a:pt x="0" y="42"/>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267"/>
              <p:cNvSpPr/>
              <p:nvPr/>
            </p:nvSpPr>
            <p:spPr bwMode="auto">
              <a:xfrm>
                <a:off x="5413" y="4722"/>
                <a:ext cx="44" cy="44"/>
              </a:xfrm>
              <a:custGeom>
                <a:avLst/>
                <a:gdLst>
                  <a:gd name="T0" fmla="*/ 8 w 23"/>
                  <a:gd name="T1" fmla="*/ 20 h 23"/>
                  <a:gd name="T2" fmla="*/ 22 w 23"/>
                  <a:gd name="T3" fmla="*/ 14 h 23"/>
                  <a:gd name="T4" fmla="*/ 22 w 23"/>
                  <a:gd name="T5" fmla="*/ 14 h 23"/>
                  <a:gd name="T6" fmla="*/ 20 w 23"/>
                  <a:gd name="T7" fmla="*/ 6 h 23"/>
                  <a:gd name="T8" fmla="*/ 4 w 23"/>
                  <a:gd name="T9" fmla="*/ 7 h 23"/>
                  <a:gd name="T10" fmla="*/ 8 w 23"/>
                  <a:gd name="T11" fmla="*/ 20 h 23"/>
                </a:gdLst>
                <a:ahLst/>
                <a:cxnLst>
                  <a:cxn ang="0">
                    <a:pos x="T0" y="T1"/>
                  </a:cxn>
                  <a:cxn ang="0">
                    <a:pos x="T2" y="T3"/>
                  </a:cxn>
                  <a:cxn ang="0">
                    <a:pos x="T4" y="T5"/>
                  </a:cxn>
                  <a:cxn ang="0">
                    <a:pos x="T6" y="T7"/>
                  </a:cxn>
                  <a:cxn ang="0">
                    <a:pos x="T8" y="T9"/>
                  </a:cxn>
                  <a:cxn ang="0">
                    <a:pos x="T10" y="T11"/>
                  </a:cxn>
                </a:cxnLst>
                <a:rect l="0" t="0" r="r" b="b"/>
                <a:pathLst>
                  <a:path w="23" h="23">
                    <a:moveTo>
                      <a:pt x="8" y="20"/>
                    </a:moveTo>
                    <a:cubicBezTo>
                      <a:pt x="13" y="23"/>
                      <a:pt x="22" y="21"/>
                      <a:pt x="22" y="14"/>
                    </a:cubicBezTo>
                    <a:cubicBezTo>
                      <a:pt x="22" y="14"/>
                      <a:pt x="22" y="14"/>
                      <a:pt x="22" y="14"/>
                    </a:cubicBezTo>
                    <a:cubicBezTo>
                      <a:pt x="23" y="11"/>
                      <a:pt x="22" y="8"/>
                      <a:pt x="20" y="6"/>
                    </a:cubicBezTo>
                    <a:cubicBezTo>
                      <a:pt x="15" y="0"/>
                      <a:pt x="8" y="2"/>
                      <a:pt x="4" y="7"/>
                    </a:cubicBezTo>
                    <a:cubicBezTo>
                      <a:pt x="0" y="12"/>
                      <a:pt x="3" y="18"/>
                      <a:pt x="8"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268"/>
              <p:cNvSpPr/>
              <p:nvPr/>
            </p:nvSpPr>
            <p:spPr bwMode="auto">
              <a:xfrm>
                <a:off x="5503" y="4185"/>
                <a:ext cx="230" cy="205"/>
              </a:xfrm>
              <a:custGeom>
                <a:avLst/>
                <a:gdLst>
                  <a:gd name="T0" fmla="*/ 17 w 121"/>
                  <a:gd name="T1" fmla="*/ 59 h 108"/>
                  <a:gd name="T2" fmla="*/ 34 w 121"/>
                  <a:gd name="T3" fmla="*/ 63 h 108"/>
                  <a:gd name="T4" fmla="*/ 28 w 121"/>
                  <a:gd name="T5" fmla="*/ 73 h 108"/>
                  <a:gd name="T6" fmla="*/ 28 w 121"/>
                  <a:gd name="T7" fmla="*/ 99 h 108"/>
                  <a:gd name="T8" fmla="*/ 55 w 121"/>
                  <a:gd name="T9" fmla="*/ 97 h 108"/>
                  <a:gd name="T10" fmla="*/ 65 w 121"/>
                  <a:gd name="T11" fmla="*/ 82 h 108"/>
                  <a:gd name="T12" fmla="*/ 65 w 121"/>
                  <a:gd name="T13" fmla="*/ 81 h 108"/>
                  <a:gd name="T14" fmla="*/ 72 w 121"/>
                  <a:gd name="T15" fmla="*/ 93 h 108"/>
                  <a:gd name="T16" fmla="*/ 97 w 121"/>
                  <a:gd name="T17" fmla="*/ 96 h 108"/>
                  <a:gd name="T18" fmla="*/ 98 w 121"/>
                  <a:gd name="T19" fmla="*/ 74 h 108"/>
                  <a:gd name="T20" fmla="*/ 91 w 121"/>
                  <a:gd name="T21" fmla="*/ 64 h 108"/>
                  <a:gd name="T22" fmla="*/ 95 w 121"/>
                  <a:gd name="T23" fmla="*/ 64 h 108"/>
                  <a:gd name="T24" fmla="*/ 110 w 121"/>
                  <a:gd name="T25" fmla="*/ 61 h 108"/>
                  <a:gd name="T26" fmla="*/ 114 w 121"/>
                  <a:gd name="T27" fmla="*/ 35 h 108"/>
                  <a:gd name="T28" fmla="*/ 87 w 121"/>
                  <a:gd name="T29" fmla="*/ 30 h 108"/>
                  <a:gd name="T30" fmla="*/ 73 w 121"/>
                  <a:gd name="T31" fmla="*/ 35 h 108"/>
                  <a:gd name="T32" fmla="*/ 72 w 121"/>
                  <a:gd name="T33" fmla="*/ 36 h 108"/>
                  <a:gd name="T34" fmla="*/ 74 w 121"/>
                  <a:gd name="T35" fmla="*/ 19 h 108"/>
                  <a:gd name="T36" fmla="*/ 59 w 121"/>
                  <a:gd name="T37" fmla="*/ 1 h 108"/>
                  <a:gd name="T38" fmla="*/ 44 w 121"/>
                  <a:gd name="T39" fmla="*/ 17 h 108"/>
                  <a:gd name="T40" fmla="*/ 46 w 121"/>
                  <a:gd name="T41" fmla="*/ 31 h 108"/>
                  <a:gd name="T42" fmla="*/ 46 w 121"/>
                  <a:gd name="T43" fmla="*/ 32 h 108"/>
                  <a:gd name="T44" fmla="*/ 33 w 121"/>
                  <a:gd name="T45" fmla="*/ 27 h 108"/>
                  <a:gd name="T46" fmla="*/ 7 w 121"/>
                  <a:gd name="T47" fmla="*/ 32 h 108"/>
                  <a:gd name="T48" fmla="*/ 17 w 121"/>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08">
                    <a:moveTo>
                      <a:pt x="17" y="59"/>
                    </a:moveTo>
                    <a:cubicBezTo>
                      <a:pt x="22" y="61"/>
                      <a:pt x="28" y="63"/>
                      <a:pt x="34" y="63"/>
                    </a:cubicBezTo>
                    <a:cubicBezTo>
                      <a:pt x="31" y="66"/>
                      <a:pt x="29" y="69"/>
                      <a:pt x="28" y="73"/>
                    </a:cubicBezTo>
                    <a:cubicBezTo>
                      <a:pt x="24" y="80"/>
                      <a:pt x="21" y="92"/>
                      <a:pt x="28" y="99"/>
                    </a:cubicBezTo>
                    <a:cubicBezTo>
                      <a:pt x="36" y="108"/>
                      <a:pt x="47" y="104"/>
                      <a:pt x="55" y="97"/>
                    </a:cubicBezTo>
                    <a:cubicBezTo>
                      <a:pt x="59" y="93"/>
                      <a:pt x="62" y="87"/>
                      <a:pt x="65" y="82"/>
                    </a:cubicBezTo>
                    <a:cubicBezTo>
                      <a:pt x="65" y="81"/>
                      <a:pt x="65" y="81"/>
                      <a:pt x="65" y="81"/>
                    </a:cubicBezTo>
                    <a:cubicBezTo>
                      <a:pt x="67" y="86"/>
                      <a:pt x="70" y="90"/>
                      <a:pt x="72" y="93"/>
                    </a:cubicBezTo>
                    <a:cubicBezTo>
                      <a:pt x="78" y="100"/>
                      <a:pt x="89" y="103"/>
                      <a:pt x="97" y="96"/>
                    </a:cubicBezTo>
                    <a:cubicBezTo>
                      <a:pt x="104" y="90"/>
                      <a:pt x="102" y="81"/>
                      <a:pt x="98" y="74"/>
                    </a:cubicBezTo>
                    <a:cubicBezTo>
                      <a:pt x="96" y="71"/>
                      <a:pt x="94" y="67"/>
                      <a:pt x="91" y="64"/>
                    </a:cubicBezTo>
                    <a:cubicBezTo>
                      <a:pt x="93" y="64"/>
                      <a:pt x="94" y="64"/>
                      <a:pt x="95" y="64"/>
                    </a:cubicBezTo>
                    <a:cubicBezTo>
                      <a:pt x="100" y="65"/>
                      <a:pt x="105" y="64"/>
                      <a:pt x="110" y="61"/>
                    </a:cubicBezTo>
                    <a:cubicBezTo>
                      <a:pt x="119" y="56"/>
                      <a:pt x="121" y="42"/>
                      <a:pt x="114" y="35"/>
                    </a:cubicBezTo>
                    <a:cubicBezTo>
                      <a:pt x="107" y="27"/>
                      <a:pt x="96" y="28"/>
                      <a:pt x="87" y="30"/>
                    </a:cubicBezTo>
                    <a:cubicBezTo>
                      <a:pt x="82" y="31"/>
                      <a:pt x="78" y="33"/>
                      <a:pt x="73" y="35"/>
                    </a:cubicBezTo>
                    <a:cubicBezTo>
                      <a:pt x="72" y="36"/>
                      <a:pt x="72" y="36"/>
                      <a:pt x="72" y="36"/>
                    </a:cubicBezTo>
                    <a:cubicBezTo>
                      <a:pt x="74" y="30"/>
                      <a:pt x="75" y="24"/>
                      <a:pt x="74" y="19"/>
                    </a:cubicBezTo>
                    <a:cubicBezTo>
                      <a:pt x="74" y="10"/>
                      <a:pt x="69" y="2"/>
                      <a:pt x="59" y="1"/>
                    </a:cubicBezTo>
                    <a:cubicBezTo>
                      <a:pt x="49" y="0"/>
                      <a:pt x="44" y="8"/>
                      <a:pt x="44" y="17"/>
                    </a:cubicBezTo>
                    <a:cubicBezTo>
                      <a:pt x="43" y="22"/>
                      <a:pt x="44" y="26"/>
                      <a:pt x="46" y="31"/>
                    </a:cubicBezTo>
                    <a:cubicBezTo>
                      <a:pt x="46" y="31"/>
                      <a:pt x="46" y="32"/>
                      <a:pt x="46" y="32"/>
                    </a:cubicBezTo>
                    <a:cubicBezTo>
                      <a:pt x="42" y="30"/>
                      <a:pt x="37" y="28"/>
                      <a:pt x="33" y="27"/>
                    </a:cubicBezTo>
                    <a:cubicBezTo>
                      <a:pt x="25" y="25"/>
                      <a:pt x="12" y="24"/>
                      <a:pt x="7" y="32"/>
                    </a:cubicBezTo>
                    <a:cubicBezTo>
                      <a:pt x="0" y="42"/>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269"/>
              <p:cNvSpPr/>
              <p:nvPr/>
            </p:nvSpPr>
            <p:spPr bwMode="auto">
              <a:xfrm>
                <a:off x="5604" y="4265"/>
                <a:ext cx="43" cy="44"/>
              </a:xfrm>
              <a:custGeom>
                <a:avLst/>
                <a:gdLst>
                  <a:gd name="T0" fmla="*/ 8 w 23"/>
                  <a:gd name="T1" fmla="*/ 20 h 23"/>
                  <a:gd name="T2" fmla="*/ 22 w 23"/>
                  <a:gd name="T3" fmla="*/ 14 h 23"/>
                  <a:gd name="T4" fmla="*/ 22 w 23"/>
                  <a:gd name="T5" fmla="*/ 14 h 23"/>
                  <a:gd name="T6" fmla="*/ 20 w 23"/>
                  <a:gd name="T7" fmla="*/ 6 h 23"/>
                  <a:gd name="T8" fmla="*/ 4 w 23"/>
                  <a:gd name="T9" fmla="*/ 7 h 23"/>
                  <a:gd name="T10" fmla="*/ 8 w 23"/>
                  <a:gd name="T11" fmla="*/ 20 h 23"/>
                </a:gdLst>
                <a:ahLst/>
                <a:cxnLst>
                  <a:cxn ang="0">
                    <a:pos x="T0" y="T1"/>
                  </a:cxn>
                  <a:cxn ang="0">
                    <a:pos x="T2" y="T3"/>
                  </a:cxn>
                  <a:cxn ang="0">
                    <a:pos x="T4" y="T5"/>
                  </a:cxn>
                  <a:cxn ang="0">
                    <a:pos x="T6" y="T7"/>
                  </a:cxn>
                  <a:cxn ang="0">
                    <a:pos x="T8" y="T9"/>
                  </a:cxn>
                  <a:cxn ang="0">
                    <a:pos x="T10" y="T11"/>
                  </a:cxn>
                </a:cxnLst>
                <a:rect l="0" t="0" r="r" b="b"/>
                <a:pathLst>
                  <a:path w="23" h="23">
                    <a:moveTo>
                      <a:pt x="8" y="20"/>
                    </a:moveTo>
                    <a:cubicBezTo>
                      <a:pt x="13" y="23"/>
                      <a:pt x="22" y="21"/>
                      <a:pt x="22" y="14"/>
                    </a:cubicBezTo>
                    <a:cubicBezTo>
                      <a:pt x="22" y="14"/>
                      <a:pt x="22" y="14"/>
                      <a:pt x="22" y="14"/>
                    </a:cubicBezTo>
                    <a:cubicBezTo>
                      <a:pt x="23" y="11"/>
                      <a:pt x="22" y="8"/>
                      <a:pt x="20" y="6"/>
                    </a:cubicBezTo>
                    <a:cubicBezTo>
                      <a:pt x="15" y="0"/>
                      <a:pt x="8" y="2"/>
                      <a:pt x="4" y="7"/>
                    </a:cubicBezTo>
                    <a:cubicBezTo>
                      <a:pt x="0" y="12"/>
                      <a:pt x="3" y="18"/>
                      <a:pt x="8"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270"/>
              <p:cNvSpPr/>
              <p:nvPr/>
            </p:nvSpPr>
            <p:spPr bwMode="auto">
              <a:xfrm>
                <a:off x="4933" y="5444"/>
                <a:ext cx="229" cy="205"/>
              </a:xfrm>
              <a:custGeom>
                <a:avLst/>
                <a:gdLst>
                  <a:gd name="T0" fmla="*/ 17 w 120"/>
                  <a:gd name="T1" fmla="*/ 59 h 108"/>
                  <a:gd name="T2" fmla="*/ 34 w 120"/>
                  <a:gd name="T3" fmla="*/ 63 h 108"/>
                  <a:gd name="T4" fmla="*/ 27 w 120"/>
                  <a:gd name="T5" fmla="*/ 73 h 108"/>
                  <a:gd name="T6" fmla="*/ 27 w 120"/>
                  <a:gd name="T7" fmla="*/ 100 h 108"/>
                  <a:gd name="T8" fmla="*/ 54 w 120"/>
                  <a:gd name="T9" fmla="*/ 97 h 108"/>
                  <a:gd name="T10" fmla="*/ 65 w 120"/>
                  <a:gd name="T11" fmla="*/ 82 h 108"/>
                  <a:gd name="T12" fmla="*/ 65 w 120"/>
                  <a:gd name="T13" fmla="*/ 82 h 108"/>
                  <a:gd name="T14" fmla="*/ 72 w 120"/>
                  <a:gd name="T15" fmla="*/ 93 h 108"/>
                  <a:gd name="T16" fmla="*/ 97 w 120"/>
                  <a:gd name="T17" fmla="*/ 96 h 108"/>
                  <a:gd name="T18" fmla="*/ 98 w 120"/>
                  <a:gd name="T19" fmla="*/ 75 h 108"/>
                  <a:gd name="T20" fmla="*/ 91 w 120"/>
                  <a:gd name="T21" fmla="*/ 64 h 108"/>
                  <a:gd name="T22" fmla="*/ 94 w 120"/>
                  <a:gd name="T23" fmla="*/ 65 h 108"/>
                  <a:gd name="T24" fmla="*/ 110 w 120"/>
                  <a:gd name="T25" fmla="*/ 62 h 108"/>
                  <a:gd name="T26" fmla="*/ 114 w 120"/>
                  <a:gd name="T27" fmla="*/ 35 h 108"/>
                  <a:gd name="T28" fmla="*/ 87 w 120"/>
                  <a:gd name="T29" fmla="*/ 30 h 108"/>
                  <a:gd name="T30" fmla="*/ 73 w 120"/>
                  <a:gd name="T31" fmla="*/ 36 h 108"/>
                  <a:gd name="T32" fmla="*/ 72 w 120"/>
                  <a:gd name="T33" fmla="*/ 36 h 108"/>
                  <a:gd name="T34" fmla="*/ 74 w 120"/>
                  <a:gd name="T35" fmla="*/ 20 h 108"/>
                  <a:gd name="T36" fmla="*/ 59 w 120"/>
                  <a:gd name="T37" fmla="*/ 1 h 108"/>
                  <a:gd name="T38" fmla="*/ 43 w 120"/>
                  <a:gd name="T39" fmla="*/ 17 h 108"/>
                  <a:gd name="T40" fmla="*/ 45 w 120"/>
                  <a:gd name="T41" fmla="*/ 31 h 108"/>
                  <a:gd name="T42" fmla="*/ 46 w 120"/>
                  <a:gd name="T43" fmla="*/ 32 h 108"/>
                  <a:gd name="T44" fmla="*/ 33 w 120"/>
                  <a:gd name="T45" fmla="*/ 27 h 108"/>
                  <a:gd name="T46" fmla="*/ 6 w 120"/>
                  <a:gd name="T47" fmla="*/ 33 h 108"/>
                  <a:gd name="T48" fmla="*/ 17 w 120"/>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08">
                    <a:moveTo>
                      <a:pt x="17" y="59"/>
                    </a:moveTo>
                    <a:cubicBezTo>
                      <a:pt x="22" y="62"/>
                      <a:pt x="28" y="63"/>
                      <a:pt x="34" y="63"/>
                    </a:cubicBezTo>
                    <a:cubicBezTo>
                      <a:pt x="31" y="66"/>
                      <a:pt x="29" y="70"/>
                      <a:pt x="27" y="73"/>
                    </a:cubicBezTo>
                    <a:cubicBezTo>
                      <a:pt x="23" y="81"/>
                      <a:pt x="21" y="93"/>
                      <a:pt x="27" y="100"/>
                    </a:cubicBezTo>
                    <a:cubicBezTo>
                      <a:pt x="35" y="108"/>
                      <a:pt x="47" y="104"/>
                      <a:pt x="54" y="97"/>
                    </a:cubicBezTo>
                    <a:cubicBezTo>
                      <a:pt x="59" y="93"/>
                      <a:pt x="62" y="87"/>
                      <a:pt x="65" y="82"/>
                    </a:cubicBezTo>
                    <a:cubicBezTo>
                      <a:pt x="65" y="82"/>
                      <a:pt x="65" y="82"/>
                      <a:pt x="65" y="82"/>
                    </a:cubicBezTo>
                    <a:cubicBezTo>
                      <a:pt x="67" y="86"/>
                      <a:pt x="69" y="90"/>
                      <a:pt x="72" y="93"/>
                    </a:cubicBezTo>
                    <a:cubicBezTo>
                      <a:pt x="78" y="101"/>
                      <a:pt x="89" y="103"/>
                      <a:pt x="97" y="96"/>
                    </a:cubicBezTo>
                    <a:cubicBezTo>
                      <a:pt x="104" y="91"/>
                      <a:pt x="101" y="81"/>
                      <a:pt x="98" y="75"/>
                    </a:cubicBezTo>
                    <a:cubicBezTo>
                      <a:pt x="96" y="71"/>
                      <a:pt x="94" y="67"/>
                      <a:pt x="91" y="64"/>
                    </a:cubicBezTo>
                    <a:cubicBezTo>
                      <a:pt x="92" y="64"/>
                      <a:pt x="93" y="65"/>
                      <a:pt x="94" y="65"/>
                    </a:cubicBezTo>
                    <a:cubicBezTo>
                      <a:pt x="100" y="65"/>
                      <a:pt x="105" y="64"/>
                      <a:pt x="110" y="62"/>
                    </a:cubicBezTo>
                    <a:cubicBezTo>
                      <a:pt x="119" y="57"/>
                      <a:pt x="120" y="42"/>
                      <a:pt x="114" y="35"/>
                    </a:cubicBezTo>
                    <a:cubicBezTo>
                      <a:pt x="107" y="28"/>
                      <a:pt x="96" y="28"/>
                      <a:pt x="87" y="30"/>
                    </a:cubicBezTo>
                    <a:cubicBezTo>
                      <a:pt x="82" y="31"/>
                      <a:pt x="77" y="33"/>
                      <a:pt x="73" y="36"/>
                    </a:cubicBezTo>
                    <a:cubicBezTo>
                      <a:pt x="72" y="36"/>
                      <a:pt x="72" y="36"/>
                      <a:pt x="72" y="36"/>
                    </a:cubicBezTo>
                    <a:cubicBezTo>
                      <a:pt x="74" y="31"/>
                      <a:pt x="74" y="25"/>
                      <a:pt x="74" y="20"/>
                    </a:cubicBezTo>
                    <a:cubicBezTo>
                      <a:pt x="74" y="10"/>
                      <a:pt x="69" y="2"/>
                      <a:pt x="59" y="1"/>
                    </a:cubicBezTo>
                    <a:cubicBezTo>
                      <a:pt x="49" y="0"/>
                      <a:pt x="44" y="9"/>
                      <a:pt x="43" y="17"/>
                    </a:cubicBezTo>
                    <a:cubicBezTo>
                      <a:pt x="43" y="22"/>
                      <a:pt x="44" y="27"/>
                      <a:pt x="45" y="31"/>
                    </a:cubicBezTo>
                    <a:cubicBezTo>
                      <a:pt x="46" y="31"/>
                      <a:pt x="46" y="32"/>
                      <a:pt x="46" y="32"/>
                    </a:cubicBezTo>
                    <a:cubicBezTo>
                      <a:pt x="42" y="30"/>
                      <a:pt x="37" y="28"/>
                      <a:pt x="33" y="27"/>
                    </a:cubicBezTo>
                    <a:cubicBezTo>
                      <a:pt x="24" y="25"/>
                      <a:pt x="12" y="24"/>
                      <a:pt x="6" y="33"/>
                    </a:cubicBezTo>
                    <a:cubicBezTo>
                      <a:pt x="0" y="43"/>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271"/>
              <p:cNvSpPr/>
              <p:nvPr/>
            </p:nvSpPr>
            <p:spPr bwMode="auto">
              <a:xfrm>
                <a:off x="5032" y="5525"/>
                <a:ext cx="46" cy="42"/>
              </a:xfrm>
              <a:custGeom>
                <a:avLst/>
                <a:gdLst>
                  <a:gd name="T0" fmla="*/ 8 w 24"/>
                  <a:gd name="T1" fmla="*/ 20 h 22"/>
                  <a:gd name="T2" fmla="*/ 23 w 24"/>
                  <a:gd name="T3" fmla="*/ 14 h 22"/>
                  <a:gd name="T4" fmla="*/ 23 w 24"/>
                  <a:gd name="T5" fmla="*/ 13 h 22"/>
                  <a:gd name="T6" fmla="*/ 21 w 24"/>
                  <a:gd name="T7" fmla="*/ 5 h 22"/>
                  <a:gd name="T8" fmla="*/ 4 w 24"/>
                  <a:gd name="T9" fmla="*/ 6 h 22"/>
                  <a:gd name="T10" fmla="*/ 8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8" y="20"/>
                    </a:moveTo>
                    <a:cubicBezTo>
                      <a:pt x="13" y="22"/>
                      <a:pt x="23" y="21"/>
                      <a:pt x="23" y="14"/>
                    </a:cubicBezTo>
                    <a:cubicBezTo>
                      <a:pt x="23" y="13"/>
                      <a:pt x="23" y="13"/>
                      <a:pt x="23" y="13"/>
                    </a:cubicBezTo>
                    <a:cubicBezTo>
                      <a:pt x="24" y="10"/>
                      <a:pt x="23" y="7"/>
                      <a:pt x="21" y="5"/>
                    </a:cubicBezTo>
                    <a:cubicBezTo>
                      <a:pt x="16" y="0"/>
                      <a:pt x="8" y="1"/>
                      <a:pt x="4" y="6"/>
                    </a:cubicBezTo>
                    <a:cubicBezTo>
                      <a:pt x="0" y="11"/>
                      <a:pt x="3" y="17"/>
                      <a:pt x="8"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272"/>
              <p:cNvSpPr/>
              <p:nvPr/>
            </p:nvSpPr>
            <p:spPr bwMode="auto">
              <a:xfrm>
                <a:off x="5067" y="4550"/>
                <a:ext cx="213" cy="204"/>
              </a:xfrm>
              <a:custGeom>
                <a:avLst/>
                <a:gdLst>
                  <a:gd name="T0" fmla="*/ 26 w 112"/>
                  <a:gd name="T1" fmla="*/ 82 h 107"/>
                  <a:gd name="T2" fmla="*/ 42 w 112"/>
                  <a:gd name="T3" fmla="*/ 74 h 107"/>
                  <a:gd name="T4" fmla="*/ 43 w 112"/>
                  <a:gd name="T5" fmla="*/ 86 h 107"/>
                  <a:gd name="T6" fmla="*/ 60 w 112"/>
                  <a:gd name="T7" fmla="*/ 106 h 107"/>
                  <a:gd name="T8" fmla="*/ 79 w 112"/>
                  <a:gd name="T9" fmla="*/ 87 h 107"/>
                  <a:gd name="T10" fmla="*/ 77 w 112"/>
                  <a:gd name="T11" fmla="*/ 68 h 107"/>
                  <a:gd name="T12" fmla="*/ 77 w 112"/>
                  <a:gd name="T13" fmla="*/ 68 h 107"/>
                  <a:gd name="T14" fmla="*/ 89 w 112"/>
                  <a:gd name="T15" fmla="*/ 72 h 107"/>
                  <a:gd name="T16" fmla="*/ 111 w 112"/>
                  <a:gd name="T17" fmla="*/ 59 h 107"/>
                  <a:gd name="T18" fmla="*/ 98 w 112"/>
                  <a:gd name="T19" fmla="*/ 41 h 107"/>
                  <a:gd name="T20" fmla="*/ 86 w 112"/>
                  <a:gd name="T21" fmla="*/ 38 h 107"/>
                  <a:gd name="T22" fmla="*/ 89 w 112"/>
                  <a:gd name="T23" fmla="*/ 36 h 107"/>
                  <a:gd name="T24" fmla="*/ 98 w 112"/>
                  <a:gd name="T25" fmla="*/ 24 h 107"/>
                  <a:gd name="T26" fmla="*/ 84 w 112"/>
                  <a:gd name="T27" fmla="*/ 1 h 107"/>
                  <a:gd name="T28" fmla="*/ 61 w 112"/>
                  <a:gd name="T29" fmla="*/ 14 h 107"/>
                  <a:gd name="T30" fmla="*/ 53 w 112"/>
                  <a:gd name="T31" fmla="*/ 28 h 107"/>
                  <a:gd name="T32" fmla="*/ 53 w 112"/>
                  <a:gd name="T33" fmla="*/ 28 h 107"/>
                  <a:gd name="T34" fmla="*/ 44 w 112"/>
                  <a:gd name="T35" fmla="*/ 15 h 107"/>
                  <a:gd name="T36" fmla="*/ 21 w 112"/>
                  <a:gd name="T37" fmla="*/ 11 h 107"/>
                  <a:gd name="T38" fmla="*/ 19 w 112"/>
                  <a:gd name="T39" fmla="*/ 33 h 107"/>
                  <a:gd name="T40" fmla="*/ 29 w 112"/>
                  <a:gd name="T41" fmla="*/ 42 h 107"/>
                  <a:gd name="T42" fmla="*/ 31 w 112"/>
                  <a:gd name="T43" fmla="*/ 43 h 107"/>
                  <a:gd name="T44" fmla="*/ 18 w 112"/>
                  <a:gd name="T45" fmla="*/ 47 h 107"/>
                  <a:gd name="T46" fmla="*/ 1 w 112"/>
                  <a:gd name="T47" fmla="*/ 68 h 107"/>
                  <a:gd name="T48" fmla="*/ 26 w 112"/>
                  <a:gd name="T49" fmla="*/ 8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07">
                    <a:moveTo>
                      <a:pt x="26" y="82"/>
                    </a:moveTo>
                    <a:cubicBezTo>
                      <a:pt x="31" y="80"/>
                      <a:pt x="37" y="78"/>
                      <a:pt x="42" y="74"/>
                    </a:cubicBezTo>
                    <a:cubicBezTo>
                      <a:pt x="41" y="78"/>
                      <a:pt x="42" y="82"/>
                      <a:pt x="43" y="86"/>
                    </a:cubicBezTo>
                    <a:cubicBezTo>
                      <a:pt x="45" y="94"/>
                      <a:pt x="50" y="105"/>
                      <a:pt x="60" y="106"/>
                    </a:cubicBezTo>
                    <a:cubicBezTo>
                      <a:pt x="71" y="107"/>
                      <a:pt x="78" y="97"/>
                      <a:pt x="79" y="87"/>
                    </a:cubicBezTo>
                    <a:cubicBezTo>
                      <a:pt x="80" y="81"/>
                      <a:pt x="79" y="74"/>
                      <a:pt x="77" y="68"/>
                    </a:cubicBezTo>
                    <a:cubicBezTo>
                      <a:pt x="77" y="68"/>
                      <a:pt x="77" y="68"/>
                      <a:pt x="77" y="68"/>
                    </a:cubicBezTo>
                    <a:cubicBezTo>
                      <a:pt x="81" y="70"/>
                      <a:pt x="86" y="72"/>
                      <a:pt x="89" y="72"/>
                    </a:cubicBezTo>
                    <a:cubicBezTo>
                      <a:pt x="99" y="74"/>
                      <a:pt x="109" y="69"/>
                      <a:pt x="111" y="59"/>
                    </a:cubicBezTo>
                    <a:cubicBezTo>
                      <a:pt x="112" y="50"/>
                      <a:pt x="105" y="44"/>
                      <a:pt x="98" y="41"/>
                    </a:cubicBezTo>
                    <a:cubicBezTo>
                      <a:pt x="94" y="40"/>
                      <a:pt x="90" y="39"/>
                      <a:pt x="86" y="38"/>
                    </a:cubicBezTo>
                    <a:cubicBezTo>
                      <a:pt x="87" y="37"/>
                      <a:pt x="88" y="37"/>
                      <a:pt x="89" y="36"/>
                    </a:cubicBezTo>
                    <a:cubicBezTo>
                      <a:pt x="93" y="33"/>
                      <a:pt x="97" y="29"/>
                      <a:pt x="98" y="24"/>
                    </a:cubicBezTo>
                    <a:cubicBezTo>
                      <a:pt x="102" y="14"/>
                      <a:pt x="94" y="2"/>
                      <a:pt x="84" y="1"/>
                    </a:cubicBezTo>
                    <a:cubicBezTo>
                      <a:pt x="74" y="0"/>
                      <a:pt x="66" y="7"/>
                      <a:pt x="61" y="14"/>
                    </a:cubicBezTo>
                    <a:cubicBezTo>
                      <a:pt x="58" y="18"/>
                      <a:pt x="55" y="23"/>
                      <a:pt x="53" y="28"/>
                    </a:cubicBezTo>
                    <a:cubicBezTo>
                      <a:pt x="53" y="28"/>
                      <a:pt x="53" y="28"/>
                      <a:pt x="53" y="28"/>
                    </a:cubicBezTo>
                    <a:cubicBezTo>
                      <a:pt x="51" y="23"/>
                      <a:pt x="48" y="18"/>
                      <a:pt x="44" y="15"/>
                    </a:cubicBezTo>
                    <a:cubicBezTo>
                      <a:pt x="38" y="8"/>
                      <a:pt x="29" y="5"/>
                      <a:pt x="21" y="11"/>
                    </a:cubicBezTo>
                    <a:cubicBezTo>
                      <a:pt x="13" y="16"/>
                      <a:pt x="14" y="26"/>
                      <a:pt x="19" y="33"/>
                    </a:cubicBezTo>
                    <a:cubicBezTo>
                      <a:pt x="22" y="37"/>
                      <a:pt x="26" y="39"/>
                      <a:pt x="29" y="42"/>
                    </a:cubicBezTo>
                    <a:cubicBezTo>
                      <a:pt x="30" y="42"/>
                      <a:pt x="30" y="42"/>
                      <a:pt x="31" y="43"/>
                    </a:cubicBezTo>
                    <a:cubicBezTo>
                      <a:pt x="26" y="43"/>
                      <a:pt x="21" y="45"/>
                      <a:pt x="18" y="47"/>
                    </a:cubicBezTo>
                    <a:cubicBezTo>
                      <a:pt x="10" y="51"/>
                      <a:pt x="0" y="58"/>
                      <a:pt x="1" y="68"/>
                    </a:cubicBezTo>
                    <a:cubicBezTo>
                      <a:pt x="2" y="80"/>
                      <a:pt x="16" y="84"/>
                      <a:pt x="26" y="8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273"/>
              <p:cNvSpPr/>
              <p:nvPr/>
            </p:nvSpPr>
            <p:spPr bwMode="auto">
              <a:xfrm>
                <a:off x="5160" y="4619"/>
                <a:ext cx="46" cy="42"/>
              </a:xfrm>
              <a:custGeom>
                <a:avLst/>
                <a:gdLst>
                  <a:gd name="T0" fmla="*/ 12 w 24"/>
                  <a:gd name="T1" fmla="*/ 20 h 22"/>
                  <a:gd name="T2" fmla="*/ 19 w 24"/>
                  <a:gd name="T3" fmla="*/ 7 h 22"/>
                  <a:gd name="T4" fmla="*/ 19 w 24"/>
                  <a:gd name="T5" fmla="*/ 6 h 22"/>
                  <a:gd name="T6" fmla="*/ 12 w 24"/>
                  <a:gd name="T7" fmla="*/ 1 h 22"/>
                  <a:gd name="T8" fmla="*/ 0 w 24"/>
                  <a:gd name="T9" fmla="*/ 13 h 22"/>
                  <a:gd name="T10" fmla="*/ 12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12" y="20"/>
                    </a:moveTo>
                    <a:cubicBezTo>
                      <a:pt x="18" y="19"/>
                      <a:pt x="24" y="12"/>
                      <a:pt x="19" y="7"/>
                    </a:cubicBezTo>
                    <a:cubicBezTo>
                      <a:pt x="19" y="6"/>
                      <a:pt x="19" y="6"/>
                      <a:pt x="19" y="6"/>
                    </a:cubicBezTo>
                    <a:cubicBezTo>
                      <a:pt x="18" y="4"/>
                      <a:pt x="16" y="2"/>
                      <a:pt x="12" y="1"/>
                    </a:cubicBezTo>
                    <a:cubicBezTo>
                      <a:pt x="5" y="0"/>
                      <a:pt x="0" y="6"/>
                      <a:pt x="0" y="13"/>
                    </a:cubicBezTo>
                    <a:cubicBezTo>
                      <a:pt x="0" y="19"/>
                      <a:pt x="7" y="22"/>
                      <a:pt x="12"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274"/>
              <p:cNvSpPr/>
              <p:nvPr/>
            </p:nvSpPr>
            <p:spPr bwMode="auto">
              <a:xfrm>
                <a:off x="5154" y="4804"/>
                <a:ext cx="229" cy="205"/>
              </a:xfrm>
              <a:custGeom>
                <a:avLst/>
                <a:gdLst>
                  <a:gd name="T0" fmla="*/ 17 w 120"/>
                  <a:gd name="T1" fmla="*/ 59 h 108"/>
                  <a:gd name="T2" fmla="*/ 34 w 120"/>
                  <a:gd name="T3" fmla="*/ 63 h 108"/>
                  <a:gd name="T4" fmla="*/ 27 w 120"/>
                  <a:gd name="T5" fmla="*/ 73 h 108"/>
                  <a:gd name="T6" fmla="*/ 27 w 120"/>
                  <a:gd name="T7" fmla="*/ 100 h 108"/>
                  <a:gd name="T8" fmla="*/ 54 w 120"/>
                  <a:gd name="T9" fmla="*/ 97 h 108"/>
                  <a:gd name="T10" fmla="*/ 65 w 120"/>
                  <a:gd name="T11" fmla="*/ 82 h 108"/>
                  <a:gd name="T12" fmla="*/ 65 w 120"/>
                  <a:gd name="T13" fmla="*/ 82 h 108"/>
                  <a:gd name="T14" fmla="*/ 72 w 120"/>
                  <a:gd name="T15" fmla="*/ 93 h 108"/>
                  <a:gd name="T16" fmla="*/ 97 w 120"/>
                  <a:gd name="T17" fmla="*/ 96 h 108"/>
                  <a:gd name="T18" fmla="*/ 98 w 120"/>
                  <a:gd name="T19" fmla="*/ 75 h 108"/>
                  <a:gd name="T20" fmla="*/ 91 w 120"/>
                  <a:gd name="T21" fmla="*/ 64 h 108"/>
                  <a:gd name="T22" fmla="*/ 94 w 120"/>
                  <a:gd name="T23" fmla="*/ 65 h 108"/>
                  <a:gd name="T24" fmla="*/ 110 w 120"/>
                  <a:gd name="T25" fmla="*/ 62 h 108"/>
                  <a:gd name="T26" fmla="*/ 114 w 120"/>
                  <a:gd name="T27" fmla="*/ 35 h 108"/>
                  <a:gd name="T28" fmla="*/ 87 w 120"/>
                  <a:gd name="T29" fmla="*/ 30 h 108"/>
                  <a:gd name="T30" fmla="*/ 73 w 120"/>
                  <a:gd name="T31" fmla="*/ 36 h 108"/>
                  <a:gd name="T32" fmla="*/ 72 w 120"/>
                  <a:gd name="T33" fmla="*/ 36 h 108"/>
                  <a:gd name="T34" fmla="*/ 74 w 120"/>
                  <a:gd name="T35" fmla="*/ 20 h 108"/>
                  <a:gd name="T36" fmla="*/ 59 w 120"/>
                  <a:gd name="T37" fmla="*/ 1 h 108"/>
                  <a:gd name="T38" fmla="*/ 43 w 120"/>
                  <a:gd name="T39" fmla="*/ 17 h 108"/>
                  <a:gd name="T40" fmla="*/ 45 w 120"/>
                  <a:gd name="T41" fmla="*/ 31 h 108"/>
                  <a:gd name="T42" fmla="*/ 46 w 120"/>
                  <a:gd name="T43" fmla="*/ 32 h 108"/>
                  <a:gd name="T44" fmla="*/ 33 w 120"/>
                  <a:gd name="T45" fmla="*/ 27 h 108"/>
                  <a:gd name="T46" fmla="*/ 6 w 120"/>
                  <a:gd name="T47" fmla="*/ 33 h 108"/>
                  <a:gd name="T48" fmla="*/ 17 w 120"/>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08">
                    <a:moveTo>
                      <a:pt x="17" y="59"/>
                    </a:moveTo>
                    <a:cubicBezTo>
                      <a:pt x="22" y="62"/>
                      <a:pt x="28" y="63"/>
                      <a:pt x="34" y="63"/>
                    </a:cubicBezTo>
                    <a:cubicBezTo>
                      <a:pt x="31" y="66"/>
                      <a:pt x="29" y="70"/>
                      <a:pt x="27" y="73"/>
                    </a:cubicBezTo>
                    <a:cubicBezTo>
                      <a:pt x="23" y="81"/>
                      <a:pt x="21" y="93"/>
                      <a:pt x="27" y="100"/>
                    </a:cubicBezTo>
                    <a:cubicBezTo>
                      <a:pt x="35" y="108"/>
                      <a:pt x="47" y="104"/>
                      <a:pt x="54" y="97"/>
                    </a:cubicBezTo>
                    <a:cubicBezTo>
                      <a:pt x="59" y="93"/>
                      <a:pt x="62" y="87"/>
                      <a:pt x="65" y="82"/>
                    </a:cubicBezTo>
                    <a:cubicBezTo>
                      <a:pt x="65" y="82"/>
                      <a:pt x="65" y="82"/>
                      <a:pt x="65" y="82"/>
                    </a:cubicBezTo>
                    <a:cubicBezTo>
                      <a:pt x="67" y="86"/>
                      <a:pt x="69" y="90"/>
                      <a:pt x="72" y="93"/>
                    </a:cubicBezTo>
                    <a:cubicBezTo>
                      <a:pt x="78" y="101"/>
                      <a:pt x="89" y="103"/>
                      <a:pt x="97" y="96"/>
                    </a:cubicBezTo>
                    <a:cubicBezTo>
                      <a:pt x="104" y="91"/>
                      <a:pt x="101" y="81"/>
                      <a:pt x="98" y="75"/>
                    </a:cubicBezTo>
                    <a:cubicBezTo>
                      <a:pt x="96" y="71"/>
                      <a:pt x="94" y="67"/>
                      <a:pt x="91" y="64"/>
                    </a:cubicBezTo>
                    <a:cubicBezTo>
                      <a:pt x="92" y="64"/>
                      <a:pt x="93" y="65"/>
                      <a:pt x="94" y="65"/>
                    </a:cubicBezTo>
                    <a:cubicBezTo>
                      <a:pt x="100" y="65"/>
                      <a:pt x="105" y="64"/>
                      <a:pt x="110" y="62"/>
                    </a:cubicBezTo>
                    <a:cubicBezTo>
                      <a:pt x="119" y="57"/>
                      <a:pt x="120" y="42"/>
                      <a:pt x="114" y="35"/>
                    </a:cubicBezTo>
                    <a:cubicBezTo>
                      <a:pt x="107" y="28"/>
                      <a:pt x="96" y="28"/>
                      <a:pt x="87" y="30"/>
                    </a:cubicBezTo>
                    <a:cubicBezTo>
                      <a:pt x="82" y="31"/>
                      <a:pt x="77" y="33"/>
                      <a:pt x="73" y="36"/>
                    </a:cubicBezTo>
                    <a:cubicBezTo>
                      <a:pt x="72" y="36"/>
                      <a:pt x="72" y="36"/>
                      <a:pt x="72" y="36"/>
                    </a:cubicBezTo>
                    <a:cubicBezTo>
                      <a:pt x="74" y="31"/>
                      <a:pt x="74" y="25"/>
                      <a:pt x="74" y="20"/>
                    </a:cubicBezTo>
                    <a:cubicBezTo>
                      <a:pt x="74" y="10"/>
                      <a:pt x="69" y="2"/>
                      <a:pt x="59" y="1"/>
                    </a:cubicBezTo>
                    <a:cubicBezTo>
                      <a:pt x="49" y="0"/>
                      <a:pt x="44" y="9"/>
                      <a:pt x="43" y="17"/>
                    </a:cubicBezTo>
                    <a:cubicBezTo>
                      <a:pt x="43" y="22"/>
                      <a:pt x="44" y="27"/>
                      <a:pt x="45" y="31"/>
                    </a:cubicBezTo>
                    <a:cubicBezTo>
                      <a:pt x="46" y="31"/>
                      <a:pt x="46" y="32"/>
                      <a:pt x="46" y="32"/>
                    </a:cubicBezTo>
                    <a:cubicBezTo>
                      <a:pt x="42" y="30"/>
                      <a:pt x="37" y="28"/>
                      <a:pt x="33" y="27"/>
                    </a:cubicBezTo>
                    <a:cubicBezTo>
                      <a:pt x="24" y="25"/>
                      <a:pt x="12" y="24"/>
                      <a:pt x="6" y="33"/>
                    </a:cubicBezTo>
                    <a:cubicBezTo>
                      <a:pt x="0" y="43"/>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275"/>
              <p:cNvSpPr/>
              <p:nvPr/>
            </p:nvSpPr>
            <p:spPr bwMode="auto">
              <a:xfrm>
                <a:off x="5253" y="4886"/>
                <a:ext cx="46" cy="41"/>
              </a:xfrm>
              <a:custGeom>
                <a:avLst/>
                <a:gdLst>
                  <a:gd name="T0" fmla="*/ 8 w 24"/>
                  <a:gd name="T1" fmla="*/ 20 h 22"/>
                  <a:gd name="T2" fmla="*/ 23 w 24"/>
                  <a:gd name="T3" fmla="*/ 14 h 22"/>
                  <a:gd name="T4" fmla="*/ 23 w 24"/>
                  <a:gd name="T5" fmla="*/ 13 h 22"/>
                  <a:gd name="T6" fmla="*/ 21 w 24"/>
                  <a:gd name="T7" fmla="*/ 5 h 22"/>
                  <a:gd name="T8" fmla="*/ 4 w 24"/>
                  <a:gd name="T9" fmla="*/ 6 h 22"/>
                  <a:gd name="T10" fmla="*/ 8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8" y="20"/>
                    </a:moveTo>
                    <a:cubicBezTo>
                      <a:pt x="13" y="22"/>
                      <a:pt x="23" y="21"/>
                      <a:pt x="23" y="14"/>
                    </a:cubicBezTo>
                    <a:cubicBezTo>
                      <a:pt x="23" y="13"/>
                      <a:pt x="23" y="13"/>
                      <a:pt x="23" y="13"/>
                    </a:cubicBezTo>
                    <a:cubicBezTo>
                      <a:pt x="24" y="10"/>
                      <a:pt x="23" y="7"/>
                      <a:pt x="21" y="5"/>
                    </a:cubicBezTo>
                    <a:cubicBezTo>
                      <a:pt x="16" y="0"/>
                      <a:pt x="8" y="1"/>
                      <a:pt x="4" y="6"/>
                    </a:cubicBezTo>
                    <a:cubicBezTo>
                      <a:pt x="0" y="11"/>
                      <a:pt x="3" y="17"/>
                      <a:pt x="8"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276"/>
              <p:cNvSpPr/>
              <p:nvPr/>
            </p:nvSpPr>
            <p:spPr bwMode="auto">
              <a:xfrm>
                <a:off x="4941" y="4720"/>
                <a:ext cx="228" cy="206"/>
              </a:xfrm>
              <a:custGeom>
                <a:avLst/>
                <a:gdLst>
                  <a:gd name="T0" fmla="*/ 17 w 120"/>
                  <a:gd name="T1" fmla="*/ 59 h 108"/>
                  <a:gd name="T2" fmla="*/ 34 w 120"/>
                  <a:gd name="T3" fmla="*/ 63 h 108"/>
                  <a:gd name="T4" fmla="*/ 27 w 120"/>
                  <a:gd name="T5" fmla="*/ 73 h 108"/>
                  <a:gd name="T6" fmla="*/ 27 w 120"/>
                  <a:gd name="T7" fmla="*/ 100 h 108"/>
                  <a:gd name="T8" fmla="*/ 54 w 120"/>
                  <a:gd name="T9" fmla="*/ 97 h 108"/>
                  <a:gd name="T10" fmla="*/ 65 w 120"/>
                  <a:gd name="T11" fmla="*/ 82 h 108"/>
                  <a:gd name="T12" fmla="*/ 65 w 120"/>
                  <a:gd name="T13" fmla="*/ 82 h 108"/>
                  <a:gd name="T14" fmla="*/ 72 w 120"/>
                  <a:gd name="T15" fmla="*/ 93 h 108"/>
                  <a:gd name="T16" fmla="*/ 97 w 120"/>
                  <a:gd name="T17" fmla="*/ 96 h 108"/>
                  <a:gd name="T18" fmla="*/ 98 w 120"/>
                  <a:gd name="T19" fmla="*/ 75 h 108"/>
                  <a:gd name="T20" fmla="*/ 91 w 120"/>
                  <a:gd name="T21" fmla="*/ 64 h 108"/>
                  <a:gd name="T22" fmla="*/ 94 w 120"/>
                  <a:gd name="T23" fmla="*/ 65 h 108"/>
                  <a:gd name="T24" fmla="*/ 110 w 120"/>
                  <a:gd name="T25" fmla="*/ 62 h 108"/>
                  <a:gd name="T26" fmla="*/ 114 w 120"/>
                  <a:gd name="T27" fmla="*/ 35 h 108"/>
                  <a:gd name="T28" fmla="*/ 87 w 120"/>
                  <a:gd name="T29" fmla="*/ 30 h 108"/>
                  <a:gd name="T30" fmla="*/ 73 w 120"/>
                  <a:gd name="T31" fmla="*/ 36 h 108"/>
                  <a:gd name="T32" fmla="*/ 72 w 120"/>
                  <a:gd name="T33" fmla="*/ 36 h 108"/>
                  <a:gd name="T34" fmla="*/ 74 w 120"/>
                  <a:gd name="T35" fmla="*/ 20 h 108"/>
                  <a:gd name="T36" fmla="*/ 59 w 120"/>
                  <a:gd name="T37" fmla="*/ 1 h 108"/>
                  <a:gd name="T38" fmla="*/ 43 w 120"/>
                  <a:gd name="T39" fmla="*/ 17 h 108"/>
                  <a:gd name="T40" fmla="*/ 45 w 120"/>
                  <a:gd name="T41" fmla="*/ 31 h 108"/>
                  <a:gd name="T42" fmla="*/ 46 w 120"/>
                  <a:gd name="T43" fmla="*/ 32 h 108"/>
                  <a:gd name="T44" fmla="*/ 33 w 120"/>
                  <a:gd name="T45" fmla="*/ 27 h 108"/>
                  <a:gd name="T46" fmla="*/ 6 w 120"/>
                  <a:gd name="T47" fmla="*/ 33 h 108"/>
                  <a:gd name="T48" fmla="*/ 17 w 120"/>
                  <a:gd name="T49" fmla="*/ 5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08">
                    <a:moveTo>
                      <a:pt x="17" y="59"/>
                    </a:moveTo>
                    <a:cubicBezTo>
                      <a:pt x="22" y="62"/>
                      <a:pt x="28" y="63"/>
                      <a:pt x="34" y="63"/>
                    </a:cubicBezTo>
                    <a:cubicBezTo>
                      <a:pt x="31" y="66"/>
                      <a:pt x="29" y="70"/>
                      <a:pt x="27" y="73"/>
                    </a:cubicBezTo>
                    <a:cubicBezTo>
                      <a:pt x="23" y="81"/>
                      <a:pt x="21" y="93"/>
                      <a:pt x="27" y="100"/>
                    </a:cubicBezTo>
                    <a:cubicBezTo>
                      <a:pt x="35" y="108"/>
                      <a:pt x="47" y="104"/>
                      <a:pt x="54" y="97"/>
                    </a:cubicBezTo>
                    <a:cubicBezTo>
                      <a:pt x="59" y="93"/>
                      <a:pt x="62" y="87"/>
                      <a:pt x="65" y="82"/>
                    </a:cubicBezTo>
                    <a:cubicBezTo>
                      <a:pt x="65" y="82"/>
                      <a:pt x="65" y="82"/>
                      <a:pt x="65" y="82"/>
                    </a:cubicBezTo>
                    <a:cubicBezTo>
                      <a:pt x="67" y="86"/>
                      <a:pt x="69" y="90"/>
                      <a:pt x="72" y="93"/>
                    </a:cubicBezTo>
                    <a:cubicBezTo>
                      <a:pt x="78" y="101"/>
                      <a:pt x="89" y="103"/>
                      <a:pt x="97" y="96"/>
                    </a:cubicBezTo>
                    <a:cubicBezTo>
                      <a:pt x="104" y="91"/>
                      <a:pt x="101" y="81"/>
                      <a:pt x="98" y="75"/>
                    </a:cubicBezTo>
                    <a:cubicBezTo>
                      <a:pt x="96" y="71"/>
                      <a:pt x="94" y="67"/>
                      <a:pt x="91" y="64"/>
                    </a:cubicBezTo>
                    <a:cubicBezTo>
                      <a:pt x="92" y="64"/>
                      <a:pt x="93" y="65"/>
                      <a:pt x="94" y="65"/>
                    </a:cubicBezTo>
                    <a:cubicBezTo>
                      <a:pt x="100" y="65"/>
                      <a:pt x="105" y="64"/>
                      <a:pt x="110" y="62"/>
                    </a:cubicBezTo>
                    <a:cubicBezTo>
                      <a:pt x="119" y="57"/>
                      <a:pt x="120" y="42"/>
                      <a:pt x="114" y="35"/>
                    </a:cubicBezTo>
                    <a:cubicBezTo>
                      <a:pt x="107" y="28"/>
                      <a:pt x="96" y="28"/>
                      <a:pt x="87" y="30"/>
                    </a:cubicBezTo>
                    <a:cubicBezTo>
                      <a:pt x="82" y="31"/>
                      <a:pt x="77" y="33"/>
                      <a:pt x="73" y="36"/>
                    </a:cubicBezTo>
                    <a:cubicBezTo>
                      <a:pt x="72" y="36"/>
                      <a:pt x="72" y="36"/>
                      <a:pt x="72" y="36"/>
                    </a:cubicBezTo>
                    <a:cubicBezTo>
                      <a:pt x="74" y="31"/>
                      <a:pt x="74" y="25"/>
                      <a:pt x="74" y="20"/>
                    </a:cubicBezTo>
                    <a:cubicBezTo>
                      <a:pt x="74" y="10"/>
                      <a:pt x="69" y="2"/>
                      <a:pt x="59" y="1"/>
                    </a:cubicBezTo>
                    <a:cubicBezTo>
                      <a:pt x="49" y="0"/>
                      <a:pt x="44" y="9"/>
                      <a:pt x="43" y="17"/>
                    </a:cubicBezTo>
                    <a:cubicBezTo>
                      <a:pt x="43" y="22"/>
                      <a:pt x="44" y="27"/>
                      <a:pt x="45" y="31"/>
                    </a:cubicBezTo>
                    <a:cubicBezTo>
                      <a:pt x="46" y="31"/>
                      <a:pt x="46" y="32"/>
                      <a:pt x="46" y="32"/>
                    </a:cubicBezTo>
                    <a:cubicBezTo>
                      <a:pt x="42" y="30"/>
                      <a:pt x="37" y="28"/>
                      <a:pt x="33" y="27"/>
                    </a:cubicBezTo>
                    <a:cubicBezTo>
                      <a:pt x="24" y="25"/>
                      <a:pt x="12" y="24"/>
                      <a:pt x="6" y="33"/>
                    </a:cubicBezTo>
                    <a:cubicBezTo>
                      <a:pt x="0" y="43"/>
                      <a:pt x="8" y="54"/>
                      <a:pt x="17" y="59"/>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277"/>
              <p:cNvSpPr/>
              <p:nvPr/>
            </p:nvSpPr>
            <p:spPr bwMode="auto">
              <a:xfrm>
                <a:off x="5040" y="4802"/>
                <a:ext cx="46" cy="42"/>
              </a:xfrm>
              <a:custGeom>
                <a:avLst/>
                <a:gdLst>
                  <a:gd name="T0" fmla="*/ 8 w 24"/>
                  <a:gd name="T1" fmla="*/ 20 h 22"/>
                  <a:gd name="T2" fmla="*/ 23 w 24"/>
                  <a:gd name="T3" fmla="*/ 14 h 22"/>
                  <a:gd name="T4" fmla="*/ 23 w 24"/>
                  <a:gd name="T5" fmla="*/ 13 h 22"/>
                  <a:gd name="T6" fmla="*/ 21 w 24"/>
                  <a:gd name="T7" fmla="*/ 5 h 22"/>
                  <a:gd name="T8" fmla="*/ 4 w 24"/>
                  <a:gd name="T9" fmla="*/ 6 h 22"/>
                  <a:gd name="T10" fmla="*/ 8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8" y="20"/>
                    </a:moveTo>
                    <a:cubicBezTo>
                      <a:pt x="13" y="22"/>
                      <a:pt x="23" y="21"/>
                      <a:pt x="23" y="14"/>
                    </a:cubicBezTo>
                    <a:cubicBezTo>
                      <a:pt x="23" y="13"/>
                      <a:pt x="23" y="13"/>
                      <a:pt x="23" y="13"/>
                    </a:cubicBezTo>
                    <a:cubicBezTo>
                      <a:pt x="24" y="10"/>
                      <a:pt x="23" y="7"/>
                      <a:pt x="21" y="5"/>
                    </a:cubicBezTo>
                    <a:cubicBezTo>
                      <a:pt x="16" y="0"/>
                      <a:pt x="8" y="1"/>
                      <a:pt x="4" y="6"/>
                    </a:cubicBezTo>
                    <a:cubicBezTo>
                      <a:pt x="0" y="11"/>
                      <a:pt x="3" y="17"/>
                      <a:pt x="8" y="2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278"/>
              <p:cNvSpPr/>
              <p:nvPr/>
            </p:nvSpPr>
            <p:spPr bwMode="auto">
              <a:xfrm>
                <a:off x="4880" y="4899"/>
                <a:ext cx="189" cy="177"/>
              </a:xfrm>
              <a:custGeom>
                <a:avLst/>
                <a:gdLst>
                  <a:gd name="T0" fmla="*/ 21 w 99"/>
                  <a:gd name="T1" fmla="*/ 67 h 93"/>
                  <a:gd name="T2" fmla="*/ 36 w 99"/>
                  <a:gd name="T3" fmla="*/ 62 h 93"/>
                  <a:gd name="T4" fmla="*/ 36 w 99"/>
                  <a:gd name="T5" fmla="*/ 72 h 93"/>
                  <a:gd name="T6" fmla="*/ 49 w 99"/>
                  <a:gd name="T7" fmla="*/ 91 h 93"/>
                  <a:gd name="T8" fmla="*/ 67 w 99"/>
                  <a:gd name="T9" fmla="*/ 76 h 93"/>
                  <a:gd name="T10" fmla="*/ 67 w 99"/>
                  <a:gd name="T11" fmla="*/ 60 h 93"/>
                  <a:gd name="T12" fmla="*/ 67 w 99"/>
                  <a:gd name="T13" fmla="*/ 60 h 93"/>
                  <a:gd name="T14" fmla="*/ 77 w 99"/>
                  <a:gd name="T15" fmla="*/ 64 h 93"/>
                  <a:gd name="T16" fmla="*/ 97 w 99"/>
                  <a:gd name="T17" fmla="*/ 54 h 93"/>
                  <a:gd name="T18" fmla="*/ 87 w 99"/>
                  <a:gd name="T19" fmla="*/ 38 h 93"/>
                  <a:gd name="T20" fmla="*/ 77 w 99"/>
                  <a:gd name="T21" fmla="*/ 34 h 93"/>
                  <a:gd name="T22" fmla="*/ 80 w 99"/>
                  <a:gd name="T23" fmla="*/ 33 h 93"/>
                  <a:gd name="T24" fmla="*/ 89 w 99"/>
                  <a:gd name="T25" fmla="*/ 23 h 93"/>
                  <a:gd name="T26" fmla="*/ 78 w 99"/>
                  <a:gd name="T27" fmla="*/ 2 h 93"/>
                  <a:gd name="T28" fmla="*/ 57 w 99"/>
                  <a:gd name="T29" fmla="*/ 12 h 93"/>
                  <a:gd name="T30" fmla="*/ 49 w 99"/>
                  <a:gd name="T31" fmla="*/ 23 h 93"/>
                  <a:gd name="T32" fmla="*/ 49 w 99"/>
                  <a:gd name="T33" fmla="*/ 23 h 93"/>
                  <a:gd name="T34" fmla="*/ 43 w 99"/>
                  <a:gd name="T35" fmla="*/ 11 h 93"/>
                  <a:gd name="T36" fmla="*/ 22 w 99"/>
                  <a:gd name="T37" fmla="*/ 5 h 93"/>
                  <a:gd name="T38" fmla="*/ 19 w 99"/>
                  <a:gd name="T39" fmla="*/ 25 h 93"/>
                  <a:gd name="T40" fmla="*/ 28 w 99"/>
                  <a:gd name="T41" fmla="*/ 33 h 93"/>
                  <a:gd name="T42" fmla="*/ 29 w 99"/>
                  <a:gd name="T43" fmla="*/ 34 h 93"/>
                  <a:gd name="T44" fmla="*/ 17 w 99"/>
                  <a:gd name="T45" fmla="*/ 37 h 93"/>
                  <a:gd name="T46" fmla="*/ 1 w 99"/>
                  <a:gd name="T47" fmla="*/ 54 h 93"/>
                  <a:gd name="T48" fmla="*/ 21 w 99"/>
                  <a:gd name="T49" fmla="*/ 6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9" h="93">
                    <a:moveTo>
                      <a:pt x="21" y="67"/>
                    </a:moveTo>
                    <a:cubicBezTo>
                      <a:pt x="26" y="67"/>
                      <a:pt x="31" y="65"/>
                      <a:pt x="36" y="62"/>
                    </a:cubicBezTo>
                    <a:cubicBezTo>
                      <a:pt x="35" y="66"/>
                      <a:pt x="35" y="69"/>
                      <a:pt x="36" y="72"/>
                    </a:cubicBezTo>
                    <a:cubicBezTo>
                      <a:pt x="37" y="80"/>
                      <a:pt x="41" y="90"/>
                      <a:pt x="49" y="91"/>
                    </a:cubicBezTo>
                    <a:cubicBezTo>
                      <a:pt x="59" y="93"/>
                      <a:pt x="65" y="85"/>
                      <a:pt x="67" y="76"/>
                    </a:cubicBezTo>
                    <a:cubicBezTo>
                      <a:pt x="68" y="71"/>
                      <a:pt x="68" y="65"/>
                      <a:pt x="67" y="60"/>
                    </a:cubicBezTo>
                    <a:cubicBezTo>
                      <a:pt x="67" y="60"/>
                      <a:pt x="67" y="60"/>
                      <a:pt x="67" y="60"/>
                    </a:cubicBezTo>
                    <a:cubicBezTo>
                      <a:pt x="70" y="62"/>
                      <a:pt x="74" y="64"/>
                      <a:pt x="77" y="64"/>
                    </a:cubicBezTo>
                    <a:cubicBezTo>
                      <a:pt x="86" y="67"/>
                      <a:pt x="95" y="63"/>
                      <a:pt x="97" y="54"/>
                    </a:cubicBezTo>
                    <a:cubicBezTo>
                      <a:pt x="99" y="47"/>
                      <a:pt x="93" y="41"/>
                      <a:pt x="87" y="38"/>
                    </a:cubicBezTo>
                    <a:cubicBezTo>
                      <a:pt x="84" y="36"/>
                      <a:pt x="80" y="35"/>
                      <a:pt x="77" y="34"/>
                    </a:cubicBezTo>
                    <a:cubicBezTo>
                      <a:pt x="78" y="34"/>
                      <a:pt x="79" y="33"/>
                      <a:pt x="80" y="33"/>
                    </a:cubicBezTo>
                    <a:cubicBezTo>
                      <a:pt x="84" y="30"/>
                      <a:pt x="87" y="27"/>
                      <a:pt x="89" y="23"/>
                    </a:cubicBezTo>
                    <a:cubicBezTo>
                      <a:pt x="93" y="15"/>
                      <a:pt x="87" y="4"/>
                      <a:pt x="78" y="2"/>
                    </a:cubicBezTo>
                    <a:cubicBezTo>
                      <a:pt x="70" y="0"/>
                      <a:pt x="62" y="6"/>
                      <a:pt x="57" y="12"/>
                    </a:cubicBezTo>
                    <a:cubicBezTo>
                      <a:pt x="54" y="15"/>
                      <a:pt x="52" y="19"/>
                      <a:pt x="49" y="23"/>
                    </a:cubicBezTo>
                    <a:cubicBezTo>
                      <a:pt x="49" y="23"/>
                      <a:pt x="49" y="23"/>
                      <a:pt x="49" y="23"/>
                    </a:cubicBezTo>
                    <a:cubicBezTo>
                      <a:pt x="48" y="19"/>
                      <a:pt x="45" y="14"/>
                      <a:pt x="43" y="11"/>
                    </a:cubicBezTo>
                    <a:cubicBezTo>
                      <a:pt x="38" y="4"/>
                      <a:pt x="30" y="1"/>
                      <a:pt x="22" y="5"/>
                    </a:cubicBezTo>
                    <a:cubicBezTo>
                      <a:pt x="15" y="10"/>
                      <a:pt x="15" y="18"/>
                      <a:pt x="19" y="25"/>
                    </a:cubicBezTo>
                    <a:cubicBezTo>
                      <a:pt x="21" y="28"/>
                      <a:pt x="24" y="31"/>
                      <a:pt x="28" y="33"/>
                    </a:cubicBezTo>
                    <a:cubicBezTo>
                      <a:pt x="28" y="33"/>
                      <a:pt x="28" y="34"/>
                      <a:pt x="29" y="34"/>
                    </a:cubicBezTo>
                    <a:cubicBezTo>
                      <a:pt x="25" y="34"/>
                      <a:pt x="20" y="36"/>
                      <a:pt x="17" y="37"/>
                    </a:cubicBezTo>
                    <a:cubicBezTo>
                      <a:pt x="10" y="39"/>
                      <a:pt x="0" y="45"/>
                      <a:pt x="1" y="54"/>
                    </a:cubicBezTo>
                    <a:cubicBezTo>
                      <a:pt x="1" y="64"/>
                      <a:pt x="12" y="69"/>
                      <a:pt x="21" y="67"/>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279"/>
              <p:cNvSpPr/>
              <p:nvPr/>
            </p:nvSpPr>
            <p:spPr bwMode="auto">
              <a:xfrm>
                <a:off x="4964" y="4956"/>
                <a:ext cx="40" cy="36"/>
              </a:xfrm>
              <a:custGeom>
                <a:avLst/>
                <a:gdLst>
                  <a:gd name="T0" fmla="*/ 10 w 21"/>
                  <a:gd name="T1" fmla="*/ 18 h 19"/>
                  <a:gd name="T2" fmla="*/ 17 w 21"/>
                  <a:gd name="T3" fmla="*/ 7 h 19"/>
                  <a:gd name="T4" fmla="*/ 17 w 21"/>
                  <a:gd name="T5" fmla="*/ 6 h 19"/>
                  <a:gd name="T6" fmla="*/ 12 w 21"/>
                  <a:gd name="T7" fmla="*/ 2 h 19"/>
                  <a:gd name="T8" fmla="*/ 0 w 21"/>
                  <a:gd name="T9" fmla="*/ 11 h 19"/>
                  <a:gd name="T10" fmla="*/ 10 w 21"/>
                  <a:gd name="T11" fmla="*/ 18 h 19"/>
                </a:gdLst>
                <a:ahLst/>
                <a:cxnLst>
                  <a:cxn ang="0">
                    <a:pos x="T0" y="T1"/>
                  </a:cxn>
                  <a:cxn ang="0">
                    <a:pos x="T2" y="T3"/>
                  </a:cxn>
                  <a:cxn ang="0">
                    <a:pos x="T4" y="T5"/>
                  </a:cxn>
                  <a:cxn ang="0">
                    <a:pos x="T6" y="T7"/>
                  </a:cxn>
                  <a:cxn ang="0">
                    <a:pos x="T8" y="T9"/>
                  </a:cxn>
                  <a:cxn ang="0">
                    <a:pos x="T10" y="T11"/>
                  </a:cxn>
                </a:cxnLst>
                <a:rect l="0" t="0" r="r" b="b"/>
                <a:pathLst>
                  <a:path w="21" h="19">
                    <a:moveTo>
                      <a:pt x="10" y="18"/>
                    </a:moveTo>
                    <a:cubicBezTo>
                      <a:pt x="15" y="18"/>
                      <a:pt x="21" y="12"/>
                      <a:pt x="17" y="7"/>
                    </a:cubicBezTo>
                    <a:cubicBezTo>
                      <a:pt x="17" y="6"/>
                      <a:pt x="17" y="6"/>
                      <a:pt x="17" y="6"/>
                    </a:cubicBezTo>
                    <a:cubicBezTo>
                      <a:pt x="17" y="4"/>
                      <a:pt x="15" y="2"/>
                      <a:pt x="12" y="2"/>
                    </a:cubicBezTo>
                    <a:cubicBezTo>
                      <a:pt x="6" y="0"/>
                      <a:pt x="1" y="5"/>
                      <a:pt x="0" y="11"/>
                    </a:cubicBezTo>
                    <a:cubicBezTo>
                      <a:pt x="0" y="16"/>
                      <a:pt x="5" y="19"/>
                      <a:pt x="10" y="18"/>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280"/>
              <p:cNvSpPr/>
              <p:nvPr/>
            </p:nvSpPr>
            <p:spPr bwMode="auto">
              <a:xfrm>
                <a:off x="5044" y="4916"/>
                <a:ext cx="264" cy="297"/>
              </a:xfrm>
              <a:custGeom>
                <a:avLst/>
                <a:gdLst>
                  <a:gd name="T0" fmla="*/ 77 w 139"/>
                  <a:gd name="T1" fmla="*/ 133 h 156"/>
                  <a:gd name="T2" fmla="*/ 82 w 139"/>
                  <a:gd name="T3" fmla="*/ 111 h 156"/>
                  <a:gd name="T4" fmla="*/ 95 w 139"/>
                  <a:gd name="T5" fmla="*/ 119 h 156"/>
                  <a:gd name="T6" fmla="*/ 129 w 139"/>
                  <a:gd name="T7" fmla="*/ 117 h 156"/>
                  <a:gd name="T8" fmla="*/ 124 w 139"/>
                  <a:gd name="T9" fmla="*/ 83 h 156"/>
                  <a:gd name="T10" fmla="*/ 104 w 139"/>
                  <a:gd name="T11" fmla="*/ 70 h 156"/>
                  <a:gd name="T12" fmla="*/ 104 w 139"/>
                  <a:gd name="T13" fmla="*/ 70 h 156"/>
                  <a:gd name="T14" fmla="*/ 118 w 139"/>
                  <a:gd name="T15" fmla="*/ 61 h 156"/>
                  <a:gd name="T16" fmla="*/ 121 w 139"/>
                  <a:gd name="T17" fmla="*/ 28 h 156"/>
                  <a:gd name="T18" fmla="*/ 93 w 139"/>
                  <a:gd name="T19" fmla="*/ 28 h 156"/>
                  <a:gd name="T20" fmla="*/ 80 w 139"/>
                  <a:gd name="T21" fmla="*/ 37 h 156"/>
                  <a:gd name="T22" fmla="*/ 81 w 139"/>
                  <a:gd name="T23" fmla="*/ 33 h 156"/>
                  <a:gd name="T24" fmla="*/ 76 w 139"/>
                  <a:gd name="T25" fmla="*/ 13 h 156"/>
                  <a:gd name="T26" fmla="*/ 41 w 139"/>
                  <a:gd name="T27" fmla="*/ 10 h 156"/>
                  <a:gd name="T28" fmla="*/ 36 w 139"/>
                  <a:gd name="T29" fmla="*/ 44 h 156"/>
                  <a:gd name="T30" fmla="*/ 44 w 139"/>
                  <a:gd name="T31" fmla="*/ 62 h 156"/>
                  <a:gd name="T32" fmla="*/ 44 w 139"/>
                  <a:gd name="T33" fmla="*/ 63 h 156"/>
                  <a:gd name="T34" fmla="*/ 24 w 139"/>
                  <a:gd name="T35" fmla="*/ 61 h 156"/>
                  <a:gd name="T36" fmla="*/ 1 w 139"/>
                  <a:gd name="T37" fmla="*/ 82 h 156"/>
                  <a:gd name="T38" fmla="*/ 22 w 139"/>
                  <a:gd name="T39" fmla="*/ 101 h 156"/>
                  <a:gd name="T40" fmla="*/ 39 w 139"/>
                  <a:gd name="T41" fmla="*/ 98 h 156"/>
                  <a:gd name="T42" fmla="*/ 42 w 139"/>
                  <a:gd name="T43" fmla="*/ 97 h 156"/>
                  <a:gd name="T44" fmla="*/ 36 w 139"/>
                  <a:gd name="T45" fmla="*/ 114 h 156"/>
                  <a:gd name="T46" fmla="*/ 44 w 139"/>
                  <a:gd name="T47" fmla="*/ 148 h 156"/>
                  <a:gd name="T48" fmla="*/ 77 w 139"/>
                  <a:gd name="T49" fmla="*/ 13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56">
                    <a:moveTo>
                      <a:pt x="77" y="133"/>
                    </a:moveTo>
                    <a:cubicBezTo>
                      <a:pt x="81" y="126"/>
                      <a:pt x="82" y="118"/>
                      <a:pt x="82" y="111"/>
                    </a:cubicBezTo>
                    <a:cubicBezTo>
                      <a:pt x="86" y="114"/>
                      <a:pt x="90" y="117"/>
                      <a:pt x="95" y="119"/>
                    </a:cubicBezTo>
                    <a:cubicBezTo>
                      <a:pt x="105" y="123"/>
                      <a:pt x="120" y="126"/>
                      <a:pt x="129" y="117"/>
                    </a:cubicBezTo>
                    <a:cubicBezTo>
                      <a:pt x="139" y="107"/>
                      <a:pt x="133" y="92"/>
                      <a:pt x="124" y="83"/>
                    </a:cubicBezTo>
                    <a:cubicBezTo>
                      <a:pt x="119" y="77"/>
                      <a:pt x="111" y="73"/>
                      <a:pt x="104" y="70"/>
                    </a:cubicBezTo>
                    <a:cubicBezTo>
                      <a:pt x="104" y="70"/>
                      <a:pt x="104" y="70"/>
                      <a:pt x="104" y="70"/>
                    </a:cubicBezTo>
                    <a:cubicBezTo>
                      <a:pt x="109" y="67"/>
                      <a:pt x="114" y="64"/>
                      <a:pt x="118" y="61"/>
                    </a:cubicBezTo>
                    <a:cubicBezTo>
                      <a:pt x="128" y="52"/>
                      <a:pt x="130" y="38"/>
                      <a:pt x="121" y="28"/>
                    </a:cubicBezTo>
                    <a:cubicBezTo>
                      <a:pt x="113" y="19"/>
                      <a:pt x="102" y="23"/>
                      <a:pt x="93" y="28"/>
                    </a:cubicBezTo>
                    <a:cubicBezTo>
                      <a:pt x="88" y="30"/>
                      <a:pt x="84" y="34"/>
                      <a:pt x="80" y="37"/>
                    </a:cubicBezTo>
                    <a:cubicBezTo>
                      <a:pt x="80" y="36"/>
                      <a:pt x="80" y="34"/>
                      <a:pt x="81" y="33"/>
                    </a:cubicBezTo>
                    <a:cubicBezTo>
                      <a:pt x="81" y="26"/>
                      <a:pt x="79" y="19"/>
                      <a:pt x="76" y="13"/>
                    </a:cubicBezTo>
                    <a:cubicBezTo>
                      <a:pt x="69" y="2"/>
                      <a:pt x="50" y="0"/>
                      <a:pt x="41" y="10"/>
                    </a:cubicBezTo>
                    <a:cubicBezTo>
                      <a:pt x="32" y="18"/>
                      <a:pt x="34" y="33"/>
                      <a:pt x="36" y="44"/>
                    </a:cubicBezTo>
                    <a:cubicBezTo>
                      <a:pt x="38" y="50"/>
                      <a:pt x="41" y="56"/>
                      <a:pt x="44" y="62"/>
                    </a:cubicBezTo>
                    <a:cubicBezTo>
                      <a:pt x="44" y="63"/>
                      <a:pt x="44" y="63"/>
                      <a:pt x="44" y="63"/>
                    </a:cubicBezTo>
                    <a:cubicBezTo>
                      <a:pt x="38" y="61"/>
                      <a:pt x="30" y="61"/>
                      <a:pt x="24" y="61"/>
                    </a:cubicBezTo>
                    <a:cubicBezTo>
                      <a:pt x="12" y="62"/>
                      <a:pt x="1" y="69"/>
                      <a:pt x="1" y="82"/>
                    </a:cubicBezTo>
                    <a:cubicBezTo>
                      <a:pt x="0" y="94"/>
                      <a:pt x="11" y="101"/>
                      <a:pt x="22" y="101"/>
                    </a:cubicBezTo>
                    <a:cubicBezTo>
                      <a:pt x="28" y="101"/>
                      <a:pt x="34" y="100"/>
                      <a:pt x="39" y="98"/>
                    </a:cubicBezTo>
                    <a:cubicBezTo>
                      <a:pt x="40" y="97"/>
                      <a:pt x="41" y="97"/>
                      <a:pt x="42" y="97"/>
                    </a:cubicBezTo>
                    <a:cubicBezTo>
                      <a:pt x="39" y="102"/>
                      <a:pt x="37" y="108"/>
                      <a:pt x="36" y="114"/>
                    </a:cubicBezTo>
                    <a:cubicBezTo>
                      <a:pt x="33" y="125"/>
                      <a:pt x="33" y="141"/>
                      <a:pt x="44" y="148"/>
                    </a:cubicBezTo>
                    <a:cubicBezTo>
                      <a:pt x="57" y="156"/>
                      <a:pt x="72" y="145"/>
                      <a:pt x="77" y="133"/>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281"/>
              <p:cNvSpPr/>
              <p:nvPr/>
            </p:nvSpPr>
            <p:spPr bwMode="auto">
              <a:xfrm>
                <a:off x="5147" y="5026"/>
                <a:ext cx="55" cy="56"/>
              </a:xfrm>
              <a:custGeom>
                <a:avLst/>
                <a:gdLst>
                  <a:gd name="T0" fmla="*/ 26 w 29"/>
                  <a:gd name="T1" fmla="*/ 19 h 29"/>
                  <a:gd name="T2" fmla="*/ 17 w 29"/>
                  <a:gd name="T3" fmla="*/ 0 h 29"/>
                  <a:gd name="T4" fmla="*/ 16 w 29"/>
                  <a:gd name="T5" fmla="*/ 1 h 29"/>
                  <a:gd name="T6" fmla="*/ 6 w 29"/>
                  <a:gd name="T7" fmla="*/ 4 h 29"/>
                  <a:gd name="T8" fmla="*/ 8 w 29"/>
                  <a:gd name="T9" fmla="*/ 25 h 29"/>
                  <a:gd name="T10" fmla="*/ 26 w 29"/>
                  <a:gd name="T11" fmla="*/ 19 h 29"/>
                </a:gdLst>
                <a:ahLst/>
                <a:cxnLst>
                  <a:cxn ang="0">
                    <a:pos x="T0" y="T1"/>
                  </a:cxn>
                  <a:cxn ang="0">
                    <a:pos x="T2" y="T3"/>
                  </a:cxn>
                  <a:cxn ang="0">
                    <a:pos x="T4" y="T5"/>
                  </a:cxn>
                  <a:cxn ang="0">
                    <a:pos x="T6" y="T7"/>
                  </a:cxn>
                  <a:cxn ang="0">
                    <a:pos x="T8" y="T9"/>
                  </a:cxn>
                  <a:cxn ang="0">
                    <a:pos x="T10" y="T11"/>
                  </a:cxn>
                </a:cxnLst>
                <a:rect l="0" t="0" r="r" b="b"/>
                <a:pathLst>
                  <a:path w="29" h="29">
                    <a:moveTo>
                      <a:pt x="26" y="19"/>
                    </a:moveTo>
                    <a:cubicBezTo>
                      <a:pt x="29" y="12"/>
                      <a:pt x="26" y="0"/>
                      <a:pt x="17" y="0"/>
                    </a:cubicBezTo>
                    <a:cubicBezTo>
                      <a:pt x="16" y="1"/>
                      <a:pt x="16" y="1"/>
                      <a:pt x="16" y="1"/>
                    </a:cubicBezTo>
                    <a:cubicBezTo>
                      <a:pt x="13" y="0"/>
                      <a:pt x="9" y="0"/>
                      <a:pt x="6" y="4"/>
                    </a:cubicBezTo>
                    <a:cubicBezTo>
                      <a:pt x="0" y="10"/>
                      <a:pt x="2" y="20"/>
                      <a:pt x="8" y="25"/>
                    </a:cubicBezTo>
                    <a:cubicBezTo>
                      <a:pt x="15" y="29"/>
                      <a:pt x="22" y="25"/>
                      <a:pt x="26" y="19"/>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282"/>
              <p:cNvSpPr/>
              <p:nvPr/>
            </p:nvSpPr>
            <p:spPr bwMode="auto">
              <a:xfrm>
                <a:off x="5438" y="4301"/>
                <a:ext cx="166" cy="188"/>
              </a:xfrm>
              <a:custGeom>
                <a:avLst/>
                <a:gdLst>
                  <a:gd name="T0" fmla="*/ 46 w 87"/>
                  <a:gd name="T1" fmla="*/ 86 h 99"/>
                  <a:gd name="T2" fmla="*/ 51 w 87"/>
                  <a:gd name="T3" fmla="*/ 72 h 99"/>
                  <a:gd name="T4" fmla="*/ 58 w 87"/>
                  <a:gd name="T5" fmla="*/ 78 h 99"/>
                  <a:gd name="T6" fmla="*/ 80 w 87"/>
                  <a:gd name="T7" fmla="*/ 79 h 99"/>
                  <a:gd name="T8" fmla="*/ 79 w 87"/>
                  <a:gd name="T9" fmla="*/ 57 h 99"/>
                  <a:gd name="T10" fmla="*/ 68 w 87"/>
                  <a:gd name="T11" fmla="*/ 48 h 99"/>
                  <a:gd name="T12" fmla="*/ 67 w 87"/>
                  <a:gd name="T13" fmla="*/ 48 h 99"/>
                  <a:gd name="T14" fmla="*/ 77 w 87"/>
                  <a:gd name="T15" fmla="*/ 43 h 99"/>
                  <a:gd name="T16" fmla="*/ 81 w 87"/>
                  <a:gd name="T17" fmla="*/ 22 h 99"/>
                  <a:gd name="T18" fmla="*/ 63 w 87"/>
                  <a:gd name="T19" fmla="*/ 20 h 99"/>
                  <a:gd name="T20" fmla="*/ 54 w 87"/>
                  <a:gd name="T21" fmla="*/ 25 h 99"/>
                  <a:gd name="T22" fmla="*/ 55 w 87"/>
                  <a:gd name="T23" fmla="*/ 23 h 99"/>
                  <a:gd name="T24" fmla="*/ 53 w 87"/>
                  <a:gd name="T25" fmla="*/ 10 h 99"/>
                  <a:gd name="T26" fmla="*/ 31 w 87"/>
                  <a:gd name="T27" fmla="*/ 6 h 99"/>
                  <a:gd name="T28" fmla="*/ 26 w 87"/>
                  <a:gd name="T29" fmla="*/ 27 h 99"/>
                  <a:gd name="T30" fmla="*/ 30 w 87"/>
                  <a:gd name="T31" fmla="*/ 39 h 99"/>
                  <a:gd name="T32" fmla="*/ 30 w 87"/>
                  <a:gd name="T33" fmla="*/ 39 h 99"/>
                  <a:gd name="T34" fmla="*/ 17 w 87"/>
                  <a:gd name="T35" fmla="*/ 37 h 99"/>
                  <a:gd name="T36" fmla="*/ 1 w 87"/>
                  <a:gd name="T37" fmla="*/ 49 h 99"/>
                  <a:gd name="T38" fmla="*/ 14 w 87"/>
                  <a:gd name="T39" fmla="*/ 62 h 99"/>
                  <a:gd name="T40" fmla="*/ 25 w 87"/>
                  <a:gd name="T41" fmla="*/ 61 h 99"/>
                  <a:gd name="T42" fmla="*/ 26 w 87"/>
                  <a:gd name="T43" fmla="*/ 61 h 99"/>
                  <a:gd name="T44" fmla="*/ 21 w 87"/>
                  <a:gd name="T45" fmla="*/ 71 h 99"/>
                  <a:gd name="T46" fmla="*/ 24 w 87"/>
                  <a:gd name="T47" fmla="*/ 93 h 99"/>
                  <a:gd name="T48" fmla="*/ 46 w 87"/>
                  <a:gd name="T49" fmla="*/ 8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99">
                    <a:moveTo>
                      <a:pt x="46" y="86"/>
                    </a:moveTo>
                    <a:cubicBezTo>
                      <a:pt x="49" y="82"/>
                      <a:pt x="50" y="77"/>
                      <a:pt x="51" y="72"/>
                    </a:cubicBezTo>
                    <a:cubicBezTo>
                      <a:pt x="53" y="74"/>
                      <a:pt x="56" y="76"/>
                      <a:pt x="58" y="78"/>
                    </a:cubicBezTo>
                    <a:cubicBezTo>
                      <a:pt x="64" y="82"/>
                      <a:pt x="74" y="84"/>
                      <a:pt x="80" y="79"/>
                    </a:cubicBezTo>
                    <a:cubicBezTo>
                      <a:pt x="87" y="73"/>
                      <a:pt x="85" y="63"/>
                      <a:pt x="79" y="57"/>
                    </a:cubicBezTo>
                    <a:cubicBezTo>
                      <a:pt x="76" y="53"/>
                      <a:pt x="72" y="50"/>
                      <a:pt x="68" y="48"/>
                    </a:cubicBezTo>
                    <a:cubicBezTo>
                      <a:pt x="67" y="48"/>
                      <a:pt x="67" y="48"/>
                      <a:pt x="67" y="48"/>
                    </a:cubicBezTo>
                    <a:cubicBezTo>
                      <a:pt x="71" y="46"/>
                      <a:pt x="74" y="45"/>
                      <a:pt x="77" y="43"/>
                    </a:cubicBezTo>
                    <a:cubicBezTo>
                      <a:pt x="83" y="38"/>
                      <a:pt x="86" y="29"/>
                      <a:pt x="81" y="22"/>
                    </a:cubicBezTo>
                    <a:cubicBezTo>
                      <a:pt x="77" y="16"/>
                      <a:pt x="69" y="18"/>
                      <a:pt x="63" y="20"/>
                    </a:cubicBezTo>
                    <a:cubicBezTo>
                      <a:pt x="60" y="22"/>
                      <a:pt x="57" y="23"/>
                      <a:pt x="54" y="25"/>
                    </a:cubicBezTo>
                    <a:cubicBezTo>
                      <a:pt x="55" y="24"/>
                      <a:pt x="55" y="23"/>
                      <a:pt x="55" y="23"/>
                    </a:cubicBezTo>
                    <a:cubicBezTo>
                      <a:pt x="56" y="18"/>
                      <a:pt x="55" y="14"/>
                      <a:pt x="53" y="10"/>
                    </a:cubicBezTo>
                    <a:cubicBezTo>
                      <a:pt x="50" y="2"/>
                      <a:pt x="38" y="0"/>
                      <a:pt x="31" y="6"/>
                    </a:cubicBezTo>
                    <a:cubicBezTo>
                      <a:pt x="25" y="11"/>
                      <a:pt x="25" y="20"/>
                      <a:pt x="26" y="27"/>
                    </a:cubicBezTo>
                    <a:cubicBezTo>
                      <a:pt x="27" y="31"/>
                      <a:pt x="28" y="35"/>
                      <a:pt x="30" y="39"/>
                    </a:cubicBezTo>
                    <a:cubicBezTo>
                      <a:pt x="30" y="39"/>
                      <a:pt x="30" y="39"/>
                      <a:pt x="30" y="39"/>
                    </a:cubicBezTo>
                    <a:cubicBezTo>
                      <a:pt x="26" y="38"/>
                      <a:pt x="21" y="37"/>
                      <a:pt x="17" y="37"/>
                    </a:cubicBezTo>
                    <a:cubicBezTo>
                      <a:pt x="9" y="37"/>
                      <a:pt x="2" y="40"/>
                      <a:pt x="1" y="49"/>
                    </a:cubicBezTo>
                    <a:cubicBezTo>
                      <a:pt x="0" y="57"/>
                      <a:pt x="7" y="61"/>
                      <a:pt x="14" y="62"/>
                    </a:cubicBezTo>
                    <a:cubicBezTo>
                      <a:pt x="17" y="63"/>
                      <a:pt x="21" y="62"/>
                      <a:pt x="25" y="61"/>
                    </a:cubicBezTo>
                    <a:cubicBezTo>
                      <a:pt x="25" y="61"/>
                      <a:pt x="26" y="61"/>
                      <a:pt x="26" y="61"/>
                    </a:cubicBezTo>
                    <a:cubicBezTo>
                      <a:pt x="24" y="64"/>
                      <a:pt x="22" y="68"/>
                      <a:pt x="21" y="71"/>
                    </a:cubicBezTo>
                    <a:cubicBezTo>
                      <a:pt x="19" y="78"/>
                      <a:pt x="18" y="88"/>
                      <a:pt x="24" y="93"/>
                    </a:cubicBezTo>
                    <a:cubicBezTo>
                      <a:pt x="32" y="99"/>
                      <a:pt x="42" y="93"/>
                      <a:pt x="46" y="8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283"/>
              <p:cNvSpPr/>
              <p:nvPr/>
            </p:nvSpPr>
            <p:spPr bwMode="auto">
              <a:xfrm>
                <a:off x="5507" y="4371"/>
                <a:ext cx="34" cy="38"/>
              </a:xfrm>
              <a:custGeom>
                <a:avLst/>
                <a:gdLst>
                  <a:gd name="T0" fmla="*/ 15 w 18"/>
                  <a:gd name="T1" fmla="*/ 13 h 20"/>
                  <a:gd name="T2" fmla="*/ 11 w 18"/>
                  <a:gd name="T3" fmla="*/ 1 h 20"/>
                  <a:gd name="T4" fmla="*/ 11 w 18"/>
                  <a:gd name="T5" fmla="*/ 1 h 20"/>
                  <a:gd name="T6" fmla="*/ 4 w 18"/>
                  <a:gd name="T7" fmla="*/ 3 h 20"/>
                  <a:gd name="T8" fmla="*/ 4 w 18"/>
                  <a:gd name="T9" fmla="*/ 16 h 20"/>
                  <a:gd name="T10" fmla="*/ 15 w 18"/>
                  <a:gd name="T11" fmla="*/ 13 h 20"/>
                </a:gdLst>
                <a:ahLst/>
                <a:cxnLst>
                  <a:cxn ang="0">
                    <a:pos x="T0" y="T1"/>
                  </a:cxn>
                  <a:cxn ang="0">
                    <a:pos x="T2" y="T3"/>
                  </a:cxn>
                  <a:cxn ang="0">
                    <a:pos x="T4" y="T5"/>
                  </a:cxn>
                  <a:cxn ang="0">
                    <a:pos x="T6" y="T7"/>
                  </a:cxn>
                  <a:cxn ang="0">
                    <a:pos x="T8" y="T9"/>
                  </a:cxn>
                  <a:cxn ang="0">
                    <a:pos x="T10" y="T11"/>
                  </a:cxn>
                </a:cxnLst>
                <a:rect l="0" t="0" r="r" b="b"/>
                <a:pathLst>
                  <a:path w="18" h="20">
                    <a:moveTo>
                      <a:pt x="15" y="13"/>
                    </a:moveTo>
                    <a:cubicBezTo>
                      <a:pt x="18" y="9"/>
                      <a:pt x="17" y="2"/>
                      <a:pt x="11" y="1"/>
                    </a:cubicBezTo>
                    <a:cubicBezTo>
                      <a:pt x="11" y="1"/>
                      <a:pt x="11" y="1"/>
                      <a:pt x="11" y="1"/>
                    </a:cubicBezTo>
                    <a:cubicBezTo>
                      <a:pt x="9" y="0"/>
                      <a:pt x="6" y="1"/>
                      <a:pt x="4" y="3"/>
                    </a:cubicBezTo>
                    <a:cubicBezTo>
                      <a:pt x="0" y="6"/>
                      <a:pt x="0" y="12"/>
                      <a:pt x="4" y="16"/>
                    </a:cubicBezTo>
                    <a:cubicBezTo>
                      <a:pt x="8" y="20"/>
                      <a:pt x="13" y="17"/>
                      <a:pt x="15" y="1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284"/>
              <p:cNvSpPr/>
              <p:nvPr/>
            </p:nvSpPr>
            <p:spPr bwMode="auto">
              <a:xfrm>
                <a:off x="4651" y="5369"/>
                <a:ext cx="218" cy="221"/>
              </a:xfrm>
              <a:custGeom>
                <a:avLst/>
                <a:gdLst>
                  <a:gd name="T0" fmla="*/ 62 w 114"/>
                  <a:gd name="T1" fmla="*/ 2 h 116"/>
                  <a:gd name="T2" fmla="*/ 46 w 114"/>
                  <a:gd name="T3" fmla="*/ 19 h 116"/>
                  <a:gd name="T4" fmla="*/ 44 w 114"/>
                  <a:gd name="T5" fmla="*/ 27 h 116"/>
                  <a:gd name="T6" fmla="*/ 21 w 114"/>
                  <a:gd name="T7" fmla="*/ 24 h 116"/>
                  <a:gd name="T8" fmla="*/ 18 w 114"/>
                  <a:gd name="T9" fmla="*/ 46 h 116"/>
                  <a:gd name="T10" fmla="*/ 31 w 114"/>
                  <a:gd name="T11" fmla="*/ 60 h 116"/>
                  <a:gd name="T12" fmla="*/ 18 w 114"/>
                  <a:gd name="T13" fmla="*/ 60 h 116"/>
                  <a:gd name="T14" fmla="*/ 1 w 114"/>
                  <a:gd name="T15" fmla="*/ 73 h 116"/>
                  <a:gd name="T16" fmla="*/ 17 w 114"/>
                  <a:gd name="T17" fmla="*/ 86 h 116"/>
                  <a:gd name="T18" fmla="*/ 30 w 114"/>
                  <a:gd name="T19" fmla="*/ 83 h 116"/>
                  <a:gd name="T20" fmla="*/ 33 w 114"/>
                  <a:gd name="T21" fmla="*/ 82 h 116"/>
                  <a:gd name="T22" fmla="*/ 39 w 114"/>
                  <a:gd name="T23" fmla="*/ 115 h 116"/>
                  <a:gd name="T24" fmla="*/ 56 w 114"/>
                  <a:gd name="T25" fmla="*/ 101 h 116"/>
                  <a:gd name="T26" fmla="*/ 61 w 114"/>
                  <a:gd name="T27" fmla="*/ 89 h 116"/>
                  <a:gd name="T28" fmla="*/ 67 w 114"/>
                  <a:gd name="T29" fmla="*/ 99 h 116"/>
                  <a:gd name="T30" fmla="*/ 88 w 114"/>
                  <a:gd name="T31" fmla="*/ 106 h 116"/>
                  <a:gd name="T32" fmla="*/ 93 w 114"/>
                  <a:gd name="T33" fmla="*/ 83 h 116"/>
                  <a:gd name="T34" fmla="*/ 85 w 114"/>
                  <a:gd name="T35" fmla="*/ 70 h 116"/>
                  <a:gd name="T36" fmla="*/ 98 w 114"/>
                  <a:gd name="T37" fmla="*/ 68 h 116"/>
                  <a:gd name="T38" fmla="*/ 112 w 114"/>
                  <a:gd name="T39" fmla="*/ 46 h 116"/>
                  <a:gd name="T40" fmla="*/ 93 w 114"/>
                  <a:gd name="T41" fmla="*/ 33 h 116"/>
                  <a:gd name="T42" fmla="*/ 85 w 114"/>
                  <a:gd name="T43" fmla="*/ 34 h 116"/>
                  <a:gd name="T44" fmla="*/ 85 w 114"/>
                  <a:gd name="T45" fmla="*/ 16 h 116"/>
                  <a:gd name="T46" fmla="*/ 62 w 114"/>
                  <a:gd name="T47"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116">
                    <a:moveTo>
                      <a:pt x="62" y="2"/>
                    </a:moveTo>
                    <a:cubicBezTo>
                      <a:pt x="54" y="3"/>
                      <a:pt x="49" y="11"/>
                      <a:pt x="46" y="19"/>
                    </a:cubicBezTo>
                    <a:cubicBezTo>
                      <a:pt x="45" y="21"/>
                      <a:pt x="45" y="24"/>
                      <a:pt x="44" y="27"/>
                    </a:cubicBezTo>
                    <a:cubicBezTo>
                      <a:pt x="38" y="24"/>
                      <a:pt x="28" y="20"/>
                      <a:pt x="21" y="24"/>
                    </a:cubicBezTo>
                    <a:cubicBezTo>
                      <a:pt x="13" y="29"/>
                      <a:pt x="15" y="40"/>
                      <a:pt x="18" y="46"/>
                    </a:cubicBezTo>
                    <a:cubicBezTo>
                      <a:pt x="20" y="50"/>
                      <a:pt x="25" y="56"/>
                      <a:pt x="31" y="60"/>
                    </a:cubicBezTo>
                    <a:cubicBezTo>
                      <a:pt x="26" y="59"/>
                      <a:pt x="21" y="60"/>
                      <a:pt x="18" y="60"/>
                    </a:cubicBezTo>
                    <a:cubicBezTo>
                      <a:pt x="11" y="61"/>
                      <a:pt x="1" y="64"/>
                      <a:pt x="1" y="73"/>
                    </a:cubicBezTo>
                    <a:cubicBezTo>
                      <a:pt x="0" y="82"/>
                      <a:pt x="9" y="87"/>
                      <a:pt x="17" y="86"/>
                    </a:cubicBezTo>
                    <a:cubicBezTo>
                      <a:pt x="22" y="86"/>
                      <a:pt x="26" y="85"/>
                      <a:pt x="30" y="83"/>
                    </a:cubicBezTo>
                    <a:cubicBezTo>
                      <a:pt x="31" y="83"/>
                      <a:pt x="32" y="82"/>
                      <a:pt x="33" y="82"/>
                    </a:cubicBezTo>
                    <a:cubicBezTo>
                      <a:pt x="25" y="94"/>
                      <a:pt x="22" y="113"/>
                      <a:pt x="39" y="115"/>
                    </a:cubicBezTo>
                    <a:cubicBezTo>
                      <a:pt x="47" y="116"/>
                      <a:pt x="53" y="108"/>
                      <a:pt x="56" y="101"/>
                    </a:cubicBezTo>
                    <a:cubicBezTo>
                      <a:pt x="57" y="98"/>
                      <a:pt x="60" y="93"/>
                      <a:pt x="61" y="89"/>
                    </a:cubicBezTo>
                    <a:cubicBezTo>
                      <a:pt x="62" y="93"/>
                      <a:pt x="66" y="98"/>
                      <a:pt x="67" y="99"/>
                    </a:cubicBezTo>
                    <a:cubicBezTo>
                      <a:pt x="73" y="106"/>
                      <a:pt x="80" y="110"/>
                      <a:pt x="88" y="106"/>
                    </a:cubicBezTo>
                    <a:cubicBezTo>
                      <a:pt x="96" y="102"/>
                      <a:pt x="95" y="90"/>
                      <a:pt x="93" y="83"/>
                    </a:cubicBezTo>
                    <a:cubicBezTo>
                      <a:pt x="91" y="79"/>
                      <a:pt x="88" y="74"/>
                      <a:pt x="85" y="70"/>
                    </a:cubicBezTo>
                    <a:cubicBezTo>
                      <a:pt x="90" y="70"/>
                      <a:pt x="94" y="69"/>
                      <a:pt x="98" y="68"/>
                    </a:cubicBezTo>
                    <a:cubicBezTo>
                      <a:pt x="107" y="65"/>
                      <a:pt x="114" y="56"/>
                      <a:pt x="112" y="46"/>
                    </a:cubicBezTo>
                    <a:cubicBezTo>
                      <a:pt x="110" y="38"/>
                      <a:pt x="101" y="34"/>
                      <a:pt x="93" y="33"/>
                    </a:cubicBezTo>
                    <a:cubicBezTo>
                      <a:pt x="90" y="33"/>
                      <a:pt x="88" y="33"/>
                      <a:pt x="85" y="34"/>
                    </a:cubicBezTo>
                    <a:cubicBezTo>
                      <a:pt x="87" y="28"/>
                      <a:pt x="87" y="22"/>
                      <a:pt x="85" y="16"/>
                    </a:cubicBezTo>
                    <a:cubicBezTo>
                      <a:pt x="81" y="8"/>
                      <a:pt x="71" y="0"/>
                      <a:pt x="62"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285"/>
              <p:cNvSpPr/>
              <p:nvPr/>
            </p:nvSpPr>
            <p:spPr bwMode="auto">
              <a:xfrm>
                <a:off x="4743" y="5455"/>
                <a:ext cx="49" cy="51"/>
              </a:xfrm>
              <a:custGeom>
                <a:avLst/>
                <a:gdLst>
                  <a:gd name="T0" fmla="*/ 2 w 26"/>
                  <a:gd name="T1" fmla="*/ 21 h 27"/>
                  <a:gd name="T2" fmla="*/ 9 w 26"/>
                  <a:gd name="T3" fmla="*/ 26 h 27"/>
                  <a:gd name="T4" fmla="*/ 11 w 26"/>
                  <a:gd name="T5" fmla="*/ 25 h 27"/>
                  <a:gd name="T6" fmla="*/ 22 w 26"/>
                  <a:gd name="T7" fmla="*/ 12 h 27"/>
                  <a:gd name="T8" fmla="*/ 2 w 26"/>
                  <a:gd name="T9" fmla="*/ 21 h 27"/>
                </a:gdLst>
                <a:ahLst/>
                <a:cxnLst>
                  <a:cxn ang="0">
                    <a:pos x="T0" y="T1"/>
                  </a:cxn>
                  <a:cxn ang="0">
                    <a:pos x="T2" y="T3"/>
                  </a:cxn>
                  <a:cxn ang="0">
                    <a:pos x="T4" y="T5"/>
                  </a:cxn>
                  <a:cxn ang="0">
                    <a:pos x="T6" y="T7"/>
                  </a:cxn>
                  <a:cxn ang="0">
                    <a:pos x="T8" y="T9"/>
                  </a:cxn>
                </a:cxnLst>
                <a:rect l="0" t="0" r="r" b="b"/>
                <a:pathLst>
                  <a:path w="26" h="27">
                    <a:moveTo>
                      <a:pt x="2" y="21"/>
                    </a:moveTo>
                    <a:cubicBezTo>
                      <a:pt x="2" y="24"/>
                      <a:pt x="6" y="27"/>
                      <a:pt x="9" y="26"/>
                    </a:cubicBezTo>
                    <a:cubicBezTo>
                      <a:pt x="10" y="25"/>
                      <a:pt x="10" y="25"/>
                      <a:pt x="11" y="25"/>
                    </a:cubicBezTo>
                    <a:cubicBezTo>
                      <a:pt x="18" y="25"/>
                      <a:pt x="26" y="20"/>
                      <a:pt x="22" y="12"/>
                    </a:cubicBezTo>
                    <a:cubicBezTo>
                      <a:pt x="17" y="0"/>
                      <a:pt x="0" y="10"/>
                      <a:pt x="2" y="2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286"/>
              <p:cNvSpPr/>
              <p:nvPr/>
            </p:nvSpPr>
            <p:spPr bwMode="auto">
              <a:xfrm>
                <a:off x="1671" y="5333"/>
                <a:ext cx="552" cy="1864"/>
              </a:xfrm>
              <a:custGeom>
                <a:avLst/>
                <a:gdLst>
                  <a:gd name="T0" fmla="*/ 6 w 290"/>
                  <a:gd name="T1" fmla="*/ 3 h 979"/>
                  <a:gd name="T2" fmla="*/ 77 w 290"/>
                  <a:gd name="T3" fmla="*/ 100 h 979"/>
                  <a:gd name="T4" fmla="*/ 137 w 290"/>
                  <a:gd name="T5" fmla="*/ 202 h 979"/>
                  <a:gd name="T6" fmla="*/ 228 w 290"/>
                  <a:gd name="T7" fmla="*/ 425 h 979"/>
                  <a:gd name="T8" fmla="*/ 274 w 290"/>
                  <a:gd name="T9" fmla="*/ 673 h 979"/>
                  <a:gd name="T10" fmla="*/ 286 w 290"/>
                  <a:gd name="T11" fmla="*/ 800 h 979"/>
                  <a:gd name="T12" fmla="*/ 287 w 290"/>
                  <a:gd name="T13" fmla="*/ 917 h 979"/>
                  <a:gd name="T14" fmla="*/ 286 w 290"/>
                  <a:gd name="T15" fmla="*/ 953 h 979"/>
                  <a:gd name="T16" fmla="*/ 281 w 290"/>
                  <a:gd name="T17" fmla="*/ 976 h 979"/>
                  <a:gd name="T18" fmla="*/ 271 w 290"/>
                  <a:gd name="T19" fmla="*/ 977 h 979"/>
                  <a:gd name="T20" fmla="*/ 270 w 290"/>
                  <a:gd name="T21" fmla="*/ 976 h 979"/>
                  <a:gd name="T22" fmla="*/ 269 w 290"/>
                  <a:gd name="T23" fmla="*/ 964 h 979"/>
                  <a:gd name="T24" fmla="*/ 268 w 290"/>
                  <a:gd name="T25" fmla="*/ 959 h 979"/>
                  <a:gd name="T26" fmla="*/ 269 w 290"/>
                  <a:gd name="T27" fmla="*/ 944 h 979"/>
                  <a:gd name="T28" fmla="*/ 270 w 290"/>
                  <a:gd name="T29" fmla="*/ 913 h 979"/>
                  <a:gd name="T30" fmla="*/ 268 w 290"/>
                  <a:gd name="T31" fmla="*/ 783 h 979"/>
                  <a:gd name="T32" fmla="*/ 236 w 290"/>
                  <a:gd name="T33" fmla="*/ 528 h 979"/>
                  <a:gd name="T34" fmla="*/ 46 w 290"/>
                  <a:gd name="T35" fmla="*/ 76 h 979"/>
                  <a:gd name="T36" fmla="*/ 2 w 290"/>
                  <a:gd name="T37" fmla="*/ 5 h 979"/>
                  <a:gd name="T38" fmla="*/ 6 w 290"/>
                  <a:gd name="T39" fmla="*/ 3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979">
                    <a:moveTo>
                      <a:pt x="6" y="3"/>
                    </a:moveTo>
                    <a:cubicBezTo>
                      <a:pt x="29" y="35"/>
                      <a:pt x="54" y="67"/>
                      <a:pt x="77" y="100"/>
                    </a:cubicBezTo>
                    <a:cubicBezTo>
                      <a:pt x="100" y="133"/>
                      <a:pt x="119" y="167"/>
                      <a:pt x="137" y="202"/>
                    </a:cubicBezTo>
                    <a:cubicBezTo>
                      <a:pt x="174" y="274"/>
                      <a:pt x="205" y="348"/>
                      <a:pt x="228" y="425"/>
                    </a:cubicBezTo>
                    <a:cubicBezTo>
                      <a:pt x="252" y="505"/>
                      <a:pt x="264" y="589"/>
                      <a:pt x="274" y="673"/>
                    </a:cubicBezTo>
                    <a:cubicBezTo>
                      <a:pt x="278" y="715"/>
                      <a:pt x="282" y="757"/>
                      <a:pt x="286" y="800"/>
                    </a:cubicBezTo>
                    <a:cubicBezTo>
                      <a:pt x="290" y="839"/>
                      <a:pt x="289" y="878"/>
                      <a:pt x="287" y="917"/>
                    </a:cubicBezTo>
                    <a:cubicBezTo>
                      <a:pt x="287" y="929"/>
                      <a:pt x="287" y="941"/>
                      <a:pt x="286" y="953"/>
                    </a:cubicBezTo>
                    <a:cubicBezTo>
                      <a:pt x="285" y="960"/>
                      <a:pt x="286" y="971"/>
                      <a:pt x="281" y="976"/>
                    </a:cubicBezTo>
                    <a:cubicBezTo>
                      <a:pt x="278" y="979"/>
                      <a:pt x="274" y="979"/>
                      <a:pt x="271" y="977"/>
                    </a:cubicBezTo>
                    <a:cubicBezTo>
                      <a:pt x="270" y="976"/>
                      <a:pt x="270" y="976"/>
                      <a:pt x="270" y="976"/>
                    </a:cubicBezTo>
                    <a:cubicBezTo>
                      <a:pt x="266" y="973"/>
                      <a:pt x="266" y="968"/>
                      <a:pt x="269" y="964"/>
                    </a:cubicBezTo>
                    <a:cubicBezTo>
                      <a:pt x="266" y="967"/>
                      <a:pt x="268" y="964"/>
                      <a:pt x="268" y="959"/>
                    </a:cubicBezTo>
                    <a:cubicBezTo>
                      <a:pt x="269" y="954"/>
                      <a:pt x="269" y="949"/>
                      <a:pt x="269" y="944"/>
                    </a:cubicBezTo>
                    <a:cubicBezTo>
                      <a:pt x="270" y="934"/>
                      <a:pt x="270" y="923"/>
                      <a:pt x="270" y="913"/>
                    </a:cubicBezTo>
                    <a:cubicBezTo>
                      <a:pt x="272" y="870"/>
                      <a:pt x="272" y="826"/>
                      <a:pt x="268" y="783"/>
                    </a:cubicBezTo>
                    <a:cubicBezTo>
                      <a:pt x="259" y="698"/>
                      <a:pt x="252" y="612"/>
                      <a:pt x="236" y="528"/>
                    </a:cubicBezTo>
                    <a:cubicBezTo>
                      <a:pt x="205" y="367"/>
                      <a:pt x="137" y="212"/>
                      <a:pt x="46" y="76"/>
                    </a:cubicBezTo>
                    <a:cubicBezTo>
                      <a:pt x="30" y="53"/>
                      <a:pt x="15" y="30"/>
                      <a:pt x="2" y="5"/>
                    </a:cubicBezTo>
                    <a:cubicBezTo>
                      <a:pt x="0" y="3"/>
                      <a:pt x="4" y="0"/>
                      <a:pt x="6" y="3"/>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287"/>
              <p:cNvSpPr/>
              <p:nvPr/>
            </p:nvSpPr>
            <p:spPr bwMode="auto">
              <a:xfrm>
                <a:off x="1882" y="6638"/>
                <a:ext cx="318" cy="160"/>
              </a:xfrm>
              <a:custGeom>
                <a:avLst/>
                <a:gdLst>
                  <a:gd name="T0" fmla="*/ 162 w 167"/>
                  <a:gd name="T1" fmla="*/ 63 h 84"/>
                  <a:gd name="T2" fmla="*/ 159 w 167"/>
                  <a:gd name="T3" fmla="*/ 60 h 84"/>
                  <a:gd name="T4" fmla="*/ 88 w 167"/>
                  <a:gd name="T5" fmla="*/ 12 h 84"/>
                  <a:gd name="T6" fmla="*/ 45 w 167"/>
                  <a:gd name="T7" fmla="*/ 4 h 84"/>
                  <a:gd name="T8" fmla="*/ 3 w 167"/>
                  <a:gd name="T9" fmla="*/ 2 h 84"/>
                  <a:gd name="T10" fmla="*/ 2 w 167"/>
                  <a:gd name="T11" fmla="*/ 1 h 84"/>
                  <a:gd name="T12" fmla="*/ 1 w 167"/>
                  <a:gd name="T13" fmla="*/ 3 h 84"/>
                  <a:gd name="T14" fmla="*/ 78 w 167"/>
                  <a:gd name="T15" fmla="*/ 77 h 84"/>
                  <a:gd name="T16" fmla="*/ 120 w 167"/>
                  <a:gd name="T17" fmla="*/ 83 h 84"/>
                  <a:gd name="T18" fmla="*/ 163 w 167"/>
                  <a:gd name="T19" fmla="*/ 73 h 84"/>
                  <a:gd name="T20" fmla="*/ 162 w 167"/>
                  <a:gd name="T21" fmla="*/ 6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 h="84">
                    <a:moveTo>
                      <a:pt x="162" y="63"/>
                    </a:moveTo>
                    <a:cubicBezTo>
                      <a:pt x="161" y="62"/>
                      <a:pt x="160" y="61"/>
                      <a:pt x="159" y="60"/>
                    </a:cubicBezTo>
                    <a:cubicBezTo>
                      <a:pt x="134" y="43"/>
                      <a:pt x="117" y="21"/>
                      <a:pt x="88" y="12"/>
                    </a:cubicBezTo>
                    <a:cubicBezTo>
                      <a:pt x="74" y="7"/>
                      <a:pt x="60" y="6"/>
                      <a:pt x="45" y="4"/>
                    </a:cubicBezTo>
                    <a:cubicBezTo>
                      <a:pt x="32" y="2"/>
                      <a:pt x="17" y="0"/>
                      <a:pt x="3" y="2"/>
                    </a:cubicBezTo>
                    <a:cubicBezTo>
                      <a:pt x="3" y="2"/>
                      <a:pt x="2" y="2"/>
                      <a:pt x="2" y="1"/>
                    </a:cubicBezTo>
                    <a:cubicBezTo>
                      <a:pt x="1" y="1"/>
                      <a:pt x="0" y="2"/>
                      <a:pt x="1" y="3"/>
                    </a:cubicBezTo>
                    <a:cubicBezTo>
                      <a:pt x="20" y="34"/>
                      <a:pt x="42" y="63"/>
                      <a:pt x="78" y="77"/>
                    </a:cubicBezTo>
                    <a:cubicBezTo>
                      <a:pt x="91" y="82"/>
                      <a:pt x="106" y="84"/>
                      <a:pt x="120" y="83"/>
                    </a:cubicBezTo>
                    <a:cubicBezTo>
                      <a:pt x="133" y="83"/>
                      <a:pt x="152" y="81"/>
                      <a:pt x="163" y="73"/>
                    </a:cubicBezTo>
                    <a:cubicBezTo>
                      <a:pt x="167" y="71"/>
                      <a:pt x="166" y="65"/>
                      <a:pt x="162" y="63"/>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288"/>
              <p:cNvSpPr/>
              <p:nvPr/>
            </p:nvSpPr>
            <p:spPr bwMode="auto">
              <a:xfrm>
                <a:off x="2128" y="6028"/>
                <a:ext cx="187" cy="297"/>
              </a:xfrm>
              <a:custGeom>
                <a:avLst/>
                <a:gdLst>
                  <a:gd name="T0" fmla="*/ 3 w 98"/>
                  <a:gd name="T1" fmla="*/ 147 h 156"/>
                  <a:gd name="T2" fmla="*/ 3 w 98"/>
                  <a:gd name="T3" fmla="*/ 143 h 156"/>
                  <a:gd name="T4" fmla="*/ 30 w 98"/>
                  <a:gd name="T5" fmla="*/ 61 h 156"/>
                  <a:gd name="T6" fmla="*/ 59 w 98"/>
                  <a:gd name="T7" fmla="*/ 30 h 156"/>
                  <a:gd name="T8" fmla="*/ 92 w 98"/>
                  <a:gd name="T9" fmla="*/ 3 h 156"/>
                  <a:gd name="T10" fmla="*/ 92 w 98"/>
                  <a:gd name="T11" fmla="*/ 1 h 156"/>
                  <a:gd name="T12" fmla="*/ 95 w 98"/>
                  <a:gd name="T13" fmla="*/ 2 h 156"/>
                  <a:gd name="T14" fmla="*/ 78 w 98"/>
                  <a:gd name="T15" fmla="*/ 107 h 156"/>
                  <a:gd name="T16" fmla="*/ 48 w 98"/>
                  <a:gd name="T17" fmla="*/ 138 h 156"/>
                  <a:gd name="T18" fmla="*/ 8 w 98"/>
                  <a:gd name="T19" fmla="*/ 156 h 156"/>
                  <a:gd name="T20" fmla="*/ 3 w 98"/>
                  <a:gd name="T21" fmla="*/ 14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156">
                    <a:moveTo>
                      <a:pt x="3" y="147"/>
                    </a:moveTo>
                    <a:cubicBezTo>
                      <a:pt x="2" y="146"/>
                      <a:pt x="2" y="145"/>
                      <a:pt x="3" y="143"/>
                    </a:cubicBezTo>
                    <a:cubicBezTo>
                      <a:pt x="13" y="115"/>
                      <a:pt x="13" y="87"/>
                      <a:pt x="30" y="61"/>
                    </a:cubicBezTo>
                    <a:cubicBezTo>
                      <a:pt x="39" y="50"/>
                      <a:pt x="49" y="40"/>
                      <a:pt x="59" y="30"/>
                    </a:cubicBezTo>
                    <a:cubicBezTo>
                      <a:pt x="69" y="20"/>
                      <a:pt x="80" y="9"/>
                      <a:pt x="92" y="3"/>
                    </a:cubicBezTo>
                    <a:cubicBezTo>
                      <a:pt x="92" y="2"/>
                      <a:pt x="92" y="2"/>
                      <a:pt x="92" y="1"/>
                    </a:cubicBezTo>
                    <a:cubicBezTo>
                      <a:pt x="93" y="0"/>
                      <a:pt x="94" y="1"/>
                      <a:pt x="95" y="2"/>
                    </a:cubicBezTo>
                    <a:cubicBezTo>
                      <a:pt x="98" y="38"/>
                      <a:pt x="98" y="75"/>
                      <a:pt x="78" y="107"/>
                    </a:cubicBezTo>
                    <a:cubicBezTo>
                      <a:pt x="70" y="120"/>
                      <a:pt x="60" y="130"/>
                      <a:pt x="48" y="138"/>
                    </a:cubicBezTo>
                    <a:cubicBezTo>
                      <a:pt x="37" y="146"/>
                      <a:pt x="21" y="156"/>
                      <a:pt x="8" y="156"/>
                    </a:cubicBezTo>
                    <a:cubicBezTo>
                      <a:pt x="3" y="156"/>
                      <a:pt x="0" y="151"/>
                      <a:pt x="3" y="147"/>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Freeform 289"/>
              <p:cNvSpPr/>
              <p:nvPr/>
            </p:nvSpPr>
            <p:spPr bwMode="auto">
              <a:xfrm>
                <a:off x="1755" y="5969"/>
                <a:ext cx="333" cy="137"/>
              </a:xfrm>
              <a:custGeom>
                <a:avLst/>
                <a:gdLst>
                  <a:gd name="T0" fmla="*/ 169 w 175"/>
                  <a:gd name="T1" fmla="*/ 44 h 72"/>
                  <a:gd name="T2" fmla="*/ 166 w 175"/>
                  <a:gd name="T3" fmla="*/ 41 h 72"/>
                  <a:gd name="T4" fmla="*/ 88 w 175"/>
                  <a:gd name="T5" fmla="*/ 3 h 72"/>
                  <a:gd name="T6" fmla="*/ 46 w 175"/>
                  <a:gd name="T7" fmla="*/ 1 h 72"/>
                  <a:gd name="T8" fmla="*/ 3 w 175"/>
                  <a:gd name="T9" fmla="*/ 5 h 72"/>
                  <a:gd name="T10" fmla="*/ 2 w 175"/>
                  <a:gd name="T11" fmla="*/ 4 h 72"/>
                  <a:gd name="T12" fmla="*/ 1 w 175"/>
                  <a:gd name="T13" fmla="*/ 6 h 72"/>
                  <a:gd name="T14" fmla="*/ 87 w 175"/>
                  <a:gd name="T15" fmla="*/ 68 h 72"/>
                  <a:gd name="T16" fmla="*/ 130 w 175"/>
                  <a:gd name="T17" fmla="*/ 69 h 72"/>
                  <a:gd name="T18" fmla="*/ 171 w 175"/>
                  <a:gd name="T19" fmla="*/ 53 h 72"/>
                  <a:gd name="T20" fmla="*/ 169 w 175"/>
                  <a:gd name="T21"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2">
                    <a:moveTo>
                      <a:pt x="169" y="44"/>
                    </a:moveTo>
                    <a:cubicBezTo>
                      <a:pt x="168" y="42"/>
                      <a:pt x="167" y="41"/>
                      <a:pt x="166" y="41"/>
                    </a:cubicBezTo>
                    <a:cubicBezTo>
                      <a:pt x="139" y="28"/>
                      <a:pt x="119" y="8"/>
                      <a:pt x="88" y="3"/>
                    </a:cubicBezTo>
                    <a:cubicBezTo>
                      <a:pt x="74" y="0"/>
                      <a:pt x="60" y="0"/>
                      <a:pt x="46" y="1"/>
                    </a:cubicBezTo>
                    <a:cubicBezTo>
                      <a:pt x="32" y="1"/>
                      <a:pt x="17" y="1"/>
                      <a:pt x="3" y="5"/>
                    </a:cubicBezTo>
                    <a:cubicBezTo>
                      <a:pt x="3" y="5"/>
                      <a:pt x="3" y="4"/>
                      <a:pt x="2" y="4"/>
                    </a:cubicBezTo>
                    <a:cubicBezTo>
                      <a:pt x="1" y="4"/>
                      <a:pt x="0" y="5"/>
                      <a:pt x="1" y="6"/>
                    </a:cubicBezTo>
                    <a:cubicBezTo>
                      <a:pt x="25" y="34"/>
                      <a:pt x="51" y="60"/>
                      <a:pt x="87" y="68"/>
                    </a:cubicBezTo>
                    <a:cubicBezTo>
                      <a:pt x="102" y="72"/>
                      <a:pt x="116" y="71"/>
                      <a:pt x="130" y="69"/>
                    </a:cubicBezTo>
                    <a:cubicBezTo>
                      <a:pt x="143" y="67"/>
                      <a:pt x="161" y="63"/>
                      <a:pt x="171" y="53"/>
                    </a:cubicBezTo>
                    <a:cubicBezTo>
                      <a:pt x="175" y="50"/>
                      <a:pt x="173" y="45"/>
                      <a:pt x="169" y="4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290"/>
              <p:cNvSpPr/>
              <p:nvPr/>
            </p:nvSpPr>
            <p:spPr bwMode="auto">
              <a:xfrm>
                <a:off x="1970" y="5520"/>
                <a:ext cx="152" cy="329"/>
              </a:xfrm>
              <a:custGeom>
                <a:avLst/>
                <a:gdLst>
                  <a:gd name="T0" fmla="*/ 4 w 80"/>
                  <a:gd name="T1" fmla="*/ 164 h 173"/>
                  <a:gd name="T2" fmla="*/ 3 w 80"/>
                  <a:gd name="T3" fmla="*/ 160 h 173"/>
                  <a:gd name="T4" fmla="*/ 12 w 80"/>
                  <a:gd name="T5" fmla="*/ 74 h 173"/>
                  <a:gd name="T6" fmla="*/ 32 w 80"/>
                  <a:gd name="T7" fmla="*/ 37 h 173"/>
                  <a:gd name="T8" fmla="*/ 58 w 80"/>
                  <a:gd name="T9" fmla="*/ 3 h 173"/>
                  <a:gd name="T10" fmla="*/ 58 w 80"/>
                  <a:gd name="T11" fmla="*/ 1 h 173"/>
                  <a:gd name="T12" fmla="*/ 60 w 80"/>
                  <a:gd name="T13" fmla="*/ 1 h 173"/>
                  <a:gd name="T14" fmla="*/ 68 w 80"/>
                  <a:gd name="T15" fmla="*/ 108 h 173"/>
                  <a:gd name="T16" fmla="*/ 46 w 80"/>
                  <a:gd name="T17" fmla="*/ 144 h 173"/>
                  <a:gd name="T18" fmla="*/ 11 w 80"/>
                  <a:gd name="T19" fmla="*/ 171 h 173"/>
                  <a:gd name="T20" fmla="*/ 4 w 80"/>
                  <a:gd name="T21"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173">
                    <a:moveTo>
                      <a:pt x="4" y="164"/>
                    </a:moveTo>
                    <a:cubicBezTo>
                      <a:pt x="3" y="163"/>
                      <a:pt x="3" y="161"/>
                      <a:pt x="3" y="160"/>
                    </a:cubicBezTo>
                    <a:cubicBezTo>
                      <a:pt x="6" y="130"/>
                      <a:pt x="0" y="103"/>
                      <a:pt x="12" y="74"/>
                    </a:cubicBezTo>
                    <a:cubicBezTo>
                      <a:pt x="17" y="61"/>
                      <a:pt x="25" y="48"/>
                      <a:pt x="32" y="37"/>
                    </a:cubicBezTo>
                    <a:cubicBezTo>
                      <a:pt x="40" y="25"/>
                      <a:pt x="48" y="12"/>
                      <a:pt x="58" y="3"/>
                    </a:cubicBezTo>
                    <a:cubicBezTo>
                      <a:pt x="58" y="2"/>
                      <a:pt x="58" y="2"/>
                      <a:pt x="58" y="1"/>
                    </a:cubicBezTo>
                    <a:cubicBezTo>
                      <a:pt x="58" y="0"/>
                      <a:pt x="60" y="0"/>
                      <a:pt x="60" y="1"/>
                    </a:cubicBezTo>
                    <a:cubicBezTo>
                      <a:pt x="72" y="36"/>
                      <a:pt x="80" y="72"/>
                      <a:pt x="68" y="108"/>
                    </a:cubicBezTo>
                    <a:cubicBezTo>
                      <a:pt x="63" y="121"/>
                      <a:pt x="56" y="134"/>
                      <a:pt x="46" y="144"/>
                    </a:cubicBezTo>
                    <a:cubicBezTo>
                      <a:pt x="37" y="154"/>
                      <a:pt x="24" y="168"/>
                      <a:pt x="11" y="171"/>
                    </a:cubicBezTo>
                    <a:cubicBezTo>
                      <a:pt x="6" y="173"/>
                      <a:pt x="3" y="168"/>
                      <a:pt x="4" y="16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291"/>
              <p:cNvSpPr/>
              <p:nvPr/>
            </p:nvSpPr>
            <p:spPr bwMode="auto">
              <a:xfrm>
                <a:off x="1842" y="5346"/>
                <a:ext cx="119" cy="284"/>
              </a:xfrm>
              <a:custGeom>
                <a:avLst/>
                <a:gdLst>
                  <a:gd name="T0" fmla="*/ 10 w 62"/>
                  <a:gd name="T1" fmla="*/ 142 h 149"/>
                  <a:gd name="T2" fmla="*/ 9 w 62"/>
                  <a:gd name="T3" fmla="*/ 139 h 149"/>
                  <a:gd name="T4" fmla="*/ 6 w 62"/>
                  <a:gd name="T5" fmla="*/ 67 h 149"/>
                  <a:gd name="T6" fmla="*/ 18 w 62"/>
                  <a:gd name="T7" fmla="*/ 34 h 149"/>
                  <a:gd name="T8" fmla="*/ 36 w 62"/>
                  <a:gd name="T9" fmla="*/ 3 h 149"/>
                  <a:gd name="T10" fmla="*/ 35 w 62"/>
                  <a:gd name="T11" fmla="*/ 2 h 149"/>
                  <a:gd name="T12" fmla="*/ 37 w 62"/>
                  <a:gd name="T13" fmla="*/ 1 h 149"/>
                  <a:gd name="T14" fmla="*/ 56 w 62"/>
                  <a:gd name="T15" fmla="*/ 88 h 149"/>
                  <a:gd name="T16" fmla="*/ 43 w 62"/>
                  <a:gd name="T17" fmla="*/ 121 h 149"/>
                  <a:gd name="T18" fmla="*/ 17 w 62"/>
                  <a:gd name="T19" fmla="*/ 147 h 149"/>
                  <a:gd name="T20" fmla="*/ 10 w 62"/>
                  <a:gd name="T21" fmla="*/ 14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49">
                    <a:moveTo>
                      <a:pt x="10" y="142"/>
                    </a:moveTo>
                    <a:cubicBezTo>
                      <a:pt x="10" y="141"/>
                      <a:pt x="9" y="140"/>
                      <a:pt x="9" y="139"/>
                    </a:cubicBezTo>
                    <a:cubicBezTo>
                      <a:pt x="8" y="114"/>
                      <a:pt x="0" y="92"/>
                      <a:pt x="6" y="67"/>
                    </a:cubicBezTo>
                    <a:cubicBezTo>
                      <a:pt x="8" y="55"/>
                      <a:pt x="13" y="44"/>
                      <a:pt x="18" y="34"/>
                    </a:cubicBezTo>
                    <a:cubicBezTo>
                      <a:pt x="23" y="23"/>
                      <a:pt x="28" y="12"/>
                      <a:pt x="36" y="3"/>
                    </a:cubicBezTo>
                    <a:cubicBezTo>
                      <a:pt x="36" y="2"/>
                      <a:pt x="36" y="2"/>
                      <a:pt x="35" y="2"/>
                    </a:cubicBezTo>
                    <a:cubicBezTo>
                      <a:pt x="35" y="1"/>
                      <a:pt x="37" y="0"/>
                      <a:pt x="37" y="1"/>
                    </a:cubicBezTo>
                    <a:cubicBezTo>
                      <a:pt x="51" y="29"/>
                      <a:pt x="62" y="57"/>
                      <a:pt x="56" y="88"/>
                    </a:cubicBezTo>
                    <a:cubicBezTo>
                      <a:pt x="54" y="100"/>
                      <a:pt x="49" y="111"/>
                      <a:pt x="43" y="121"/>
                    </a:cubicBezTo>
                    <a:cubicBezTo>
                      <a:pt x="37" y="130"/>
                      <a:pt x="27" y="143"/>
                      <a:pt x="17" y="147"/>
                    </a:cubicBezTo>
                    <a:cubicBezTo>
                      <a:pt x="13" y="149"/>
                      <a:pt x="10" y="146"/>
                      <a:pt x="10" y="142"/>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292"/>
              <p:cNvSpPr/>
              <p:nvPr/>
            </p:nvSpPr>
            <p:spPr bwMode="auto">
              <a:xfrm>
                <a:off x="1237" y="4897"/>
                <a:ext cx="310" cy="310"/>
              </a:xfrm>
              <a:custGeom>
                <a:avLst/>
                <a:gdLst>
                  <a:gd name="T0" fmla="*/ 26 w 163"/>
                  <a:gd name="T1" fmla="*/ 124 h 163"/>
                  <a:gd name="T2" fmla="*/ 40 w 163"/>
                  <a:gd name="T3" fmla="*/ 114 h 163"/>
                  <a:gd name="T4" fmla="*/ 70 w 163"/>
                  <a:gd name="T5" fmla="*/ 93 h 163"/>
                  <a:gd name="T6" fmla="*/ 84 w 163"/>
                  <a:gd name="T7" fmla="*/ 80 h 163"/>
                  <a:gd name="T8" fmla="*/ 157 w 163"/>
                  <a:gd name="T9" fmla="*/ 6 h 163"/>
                  <a:gd name="T10" fmla="*/ 162 w 163"/>
                  <a:gd name="T11" fmla="*/ 13 h 163"/>
                  <a:gd name="T12" fmla="*/ 157 w 163"/>
                  <a:gd name="T13" fmla="*/ 22 h 163"/>
                  <a:gd name="T14" fmla="*/ 155 w 163"/>
                  <a:gd name="T15" fmla="*/ 22 h 163"/>
                  <a:gd name="T16" fmla="*/ 149 w 163"/>
                  <a:gd name="T17" fmla="*/ 20 h 163"/>
                  <a:gd name="T18" fmla="*/ 148 w 163"/>
                  <a:gd name="T19" fmla="*/ 24 h 163"/>
                  <a:gd name="T20" fmla="*/ 112 w 163"/>
                  <a:gd name="T21" fmla="*/ 82 h 163"/>
                  <a:gd name="T22" fmla="*/ 115 w 163"/>
                  <a:gd name="T23" fmla="*/ 92 h 163"/>
                  <a:gd name="T24" fmla="*/ 38 w 163"/>
                  <a:gd name="T25" fmla="*/ 143 h 163"/>
                  <a:gd name="T26" fmla="*/ 31 w 163"/>
                  <a:gd name="T27" fmla="*/ 142 h 163"/>
                  <a:gd name="T28" fmla="*/ 30 w 163"/>
                  <a:gd name="T29" fmla="*/ 142 h 163"/>
                  <a:gd name="T30" fmla="*/ 16 w 163"/>
                  <a:gd name="T31" fmla="*/ 160 h 163"/>
                  <a:gd name="T32" fmla="*/ 4 w 163"/>
                  <a:gd name="T33" fmla="*/ 157 h 163"/>
                  <a:gd name="T34" fmla="*/ 26 w 163"/>
                  <a:gd name="T35" fmla="*/ 12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63">
                    <a:moveTo>
                      <a:pt x="26" y="124"/>
                    </a:moveTo>
                    <a:cubicBezTo>
                      <a:pt x="31" y="120"/>
                      <a:pt x="35" y="117"/>
                      <a:pt x="40" y="114"/>
                    </a:cubicBezTo>
                    <a:cubicBezTo>
                      <a:pt x="49" y="106"/>
                      <a:pt x="59" y="99"/>
                      <a:pt x="70" y="93"/>
                    </a:cubicBezTo>
                    <a:cubicBezTo>
                      <a:pt x="75" y="89"/>
                      <a:pt x="79" y="85"/>
                      <a:pt x="84" y="80"/>
                    </a:cubicBezTo>
                    <a:cubicBezTo>
                      <a:pt x="105" y="59"/>
                      <a:pt x="118" y="0"/>
                      <a:pt x="157" y="6"/>
                    </a:cubicBezTo>
                    <a:cubicBezTo>
                      <a:pt x="160" y="7"/>
                      <a:pt x="163" y="10"/>
                      <a:pt x="162" y="13"/>
                    </a:cubicBezTo>
                    <a:cubicBezTo>
                      <a:pt x="160" y="18"/>
                      <a:pt x="160" y="19"/>
                      <a:pt x="157" y="22"/>
                    </a:cubicBezTo>
                    <a:cubicBezTo>
                      <a:pt x="156" y="23"/>
                      <a:pt x="155" y="23"/>
                      <a:pt x="155" y="22"/>
                    </a:cubicBezTo>
                    <a:cubicBezTo>
                      <a:pt x="153" y="20"/>
                      <a:pt x="151" y="19"/>
                      <a:pt x="149" y="20"/>
                    </a:cubicBezTo>
                    <a:cubicBezTo>
                      <a:pt x="149" y="21"/>
                      <a:pt x="149" y="22"/>
                      <a:pt x="148" y="24"/>
                    </a:cubicBezTo>
                    <a:cubicBezTo>
                      <a:pt x="135" y="43"/>
                      <a:pt x="126" y="64"/>
                      <a:pt x="112" y="82"/>
                    </a:cubicBezTo>
                    <a:cubicBezTo>
                      <a:pt x="115" y="84"/>
                      <a:pt x="117" y="88"/>
                      <a:pt x="115" y="92"/>
                    </a:cubicBezTo>
                    <a:cubicBezTo>
                      <a:pt x="101" y="116"/>
                      <a:pt x="65" y="137"/>
                      <a:pt x="38" y="143"/>
                    </a:cubicBezTo>
                    <a:cubicBezTo>
                      <a:pt x="36" y="143"/>
                      <a:pt x="33" y="143"/>
                      <a:pt x="31" y="142"/>
                    </a:cubicBezTo>
                    <a:cubicBezTo>
                      <a:pt x="30" y="142"/>
                      <a:pt x="30" y="142"/>
                      <a:pt x="30" y="142"/>
                    </a:cubicBezTo>
                    <a:cubicBezTo>
                      <a:pt x="25" y="147"/>
                      <a:pt x="22" y="155"/>
                      <a:pt x="16" y="160"/>
                    </a:cubicBezTo>
                    <a:cubicBezTo>
                      <a:pt x="12" y="163"/>
                      <a:pt x="6" y="162"/>
                      <a:pt x="4" y="157"/>
                    </a:cubicBezTo>
                    <a:cubicBezTo>
                      <a:pt x="0" y="144"/>
                      <a:pt x="18" y="131"/>
                      <a:pt x="26" y="124"/>
                    </a:cubicBezTo>
                    <a:close/>
                  </a:path>
                </a:pathLst>
              </a:custGeom>
              <a:solidFill>
                <a:srgbClr val="9A6B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293"/>
              <p:cNvSpPr/>
              <p:nvPr/>
            </p:nvSpPr>
            <p:spPr bwMode="auto">
              <a:xfrm>
                <a:off x="1380" y="4889"/>
                <a:ext cx="110" cy="195"/>
              </a:xfrm>
              <a:custGeom>
                <a:avLst/>
                <a:gdLst>
                  <a:gd name="T0" fmla="*/ 4 w 58"/>
                  <a:gd name="T1" fmla="*/ 1 h 102"/>
                  <a:gd name="T2" fmla="*/ 7 w 58"/>
                  <a:gd name="T3" fmla="*/ 1 h 102"/>
                  <a:gd name="T4" fmla="*/ 56 w 58"/>
                  <a:gd name="T5" fmla="*/ 97 h 102"/>
                  <a:gd name="T6" fmla="*/ 52 w 58"/>
                  <a:gd name="T7" fmla="*/ 99 h 102"/>
                  <a:gd name="T8" fmla="*/ 4 w 58"/>
                  <a:gd name="T9" fmla="*/ 1 h 102"/>
                </a:gdLst>
                <a:ahLst/>
                <a:cxnLst>
                  <a:cxn ang="0">
                    <a:pos x="T0" y="T1"/>
                  </a:cxn>
                  <a:cxn ang="0">
                    <a:pos x="T2" y="T3"/>
                  </a:cxn>
                  <a:cxn ang="0">
                    <a:pos x="T4" y="T5"/>
                  </a:cxn>
                  <a:cxn ang="0">
                    <a:pos x="T6" y="T7"/>
                  </a:cxn>
                  <a:cxn ang="0">
                    <a:pos x="T8" y="T9"/>
                  </a:cxn>
                </a:cxnLst>
                <a:rect l="0" t="0" r="r" b="b"/>
                <a:pathLst>
                  <a:path w="58" h="102">
                    <a:moveTo>
                      <a:pt x="4" y="1"/>
                    </a:moveTo>
                    <a:cubicBezTo>
                      <a:pt x="4" y="0"/>
                      <a:pt x="7" y="0"/>
                      <a:pt x="7" y="1"/>
                    </a:cubicBezTo>
                    <a:cubicBezTo>
                      <a:pt x="8" y="39"/>
                      <a:pt x="34" y="68"/>
                      <a:pt x="56" y="97"/>
                    </a:cubicBezTo>
                    <a:cubicBezTo>
                      <a:pt x="58" y="99"/>
                      <a:pt x="54" y="102"/>
                      <a:pt x="52" y="99"/>
                    </a:cubicBezTo>
                    <a:cubicBezTo>
                      <a:pt x="29" y="72"/>
                      <a:pt x="0" y="40"/>
                      <a:pt x="4"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294"/>
              <p:cNvSpPr/>
              <p:nvPr/>
            </p:nvSpPr>
            <p:spPr bwMode="auto">
              <a:xfrm>
                <a:off x="1380" y="4874"/>
                <a:ext cx="17" cy="38"/>
              </a:xfrm>
              <a:custGeom>
                <a:avLst/>
                <a:gdLst>
                  <a:gd name="T0" fmla="*/ 3 w 9"/>
                  <a:gd name="T1" fmla="*/ 2 h 20"/>
                  <a:gd name="T2" fmla="*/ 8 w 9"/>
                  <a:gd name="T3" fmla="*/ 3 h 20"/>
                  <a:gd name="T4" fmla="*/ 8 w 9"/>
                  <a:gd name="T5" fmla="*/ 9 h 20"/>
                  <a:gd name="T6" fmla="*/ 8 w 9"/>
                  <a:gd name="T7" fmla="*/ 17 h 20"/>
                  <a:gd name="T8" fmla="*/ 3 w 9"/>
                  <a:gd name="T9" fmla="*/ 18 h 20"/>
                  <a:gd name="T10" fmla="*/ 3 w 9"/>
                  <a:gd name="T11" fmla="*/ 2 h 20"/>
                </a:gdLst>
                <a:ahLst/>
                <a:cxnLst>
                  <a:cxn ang="0">
                    <a:pos x="T0" y="T1"/>
                  </a:cxn>
                  <a:cxn ang="0">
                    <a:pos x="T2" y="T3"/>
                  </a:cxn>
                  <a:cxn ang="0">
                    <a:pos x="T4" y="T5"/>
                  </a:cxn>
                  <a:cxn ang="0">
                    <a:pos x="T6" y="T7"/>
                  </a:cxn>
                  <a:cxn ang="0">
                    <a:pos x="T8" y="T9"/>
                  </a:cxn>
                  <a:cxn ang="0">
                    <a:pos x="T10" y="T11"/>
                  </a:cxn>
                </a:cxnLst>
                <a:rect l="0" t="0" r="r" b="b"/>
                <a:pathLst>
                  <a:path w="9" h="20">
                    <a:moveTo>
                      <a:pt x="3" y="2"/>
                    </a:moveTo>
                    <a:cubicBezTo>
                      <a:pt x="4" y="0"/>
                      <a:pt x="8" y="1"/>
                      <a:pt x="8" y="3"/>
                    </a:cubicBezTo>
                    <a:cubicBezTo>
                      <a:pt x="8" y="5"/>
                      <a:pt x="8" y="7"/>
                      <a:pt x="8" y="9"/>
                    </a:cubicBezTo>
                    <a:cubicBezTo>
                      <a:pt x="8" y="12"/>
                      <a:pt x="9" y="14"/>
                      <a:pt x="8" y="17"/>
                    </a:cubicBezTo>
                    <a:cubicBezTo>
                      <a:pt x="8" y="19"/>
                      <a:pt x="4" y="20"/>
                      <a:pt x="3" y="18"/>
                    </a:cubicBezTo>
                    <a:cubicBezTo>
                      <a:pt x="0" y="13"/>
                      <a:pt x="2" y="7"/>
                      <a:pt x="3" y="2"/>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295"/>
              <p:cNvSpPr/>
              <p:nvPr/>
            </p:nvSpPr>
            <p:spPr bwMode="auto">
              <a:xfrm>
                <a:off x="1208" y="5065"/>
                <a:ext cx="179" cy="80"/>
              </a:xfrm>
              <a:custGeom>
                <a:avLst/>
                <a:gdLst>
                  <a:gd name="T0" fmla="*/ 1 w 94"/>
                  <a:gd name="T1" fmla="*/ 10 h 42"/>
                  <a:gd name="T2" fmla="*/ 1 w 94"/>
                  <a:gd name="T3" fmla="*/ 12 h 42"/>
                  <a:gd name="T4" fmla="*/ 90 w 94"/>
                  <a:gd name="T5" fmla="*/ 41 h 42"/>
                  <a:gd name="T6" fmla="*/ 92 w 94"/>
                  <a:gd name="T7" fmla="*/ 37 h 42"/>
                  <a:gd name="T8" fmla="*/ 1 w 94"/>
                  <a:gd name="T9" fmla="*/ 10 h 42"/>
                </a:gdLst>
                <a:ahLst/>
                <a:cxnLst>
                  <a:cxn ang="0">
                    <a:pos x="T0" y="T1"/>
                  </a:cxn>
                  <a:cxn ang="0">
                    <a:pos x="T2" y="T3"/>
                  </a:cxn>
                  <a:cxn ang="0">
                    <a:pos x="T4" y="T5"/>
                  </a:cxn>
                  <a:cxn ang="0">
                    <a:pos x="T6" y="T7"/>
                  </a:cxn>
                  <a:cxn ang="0">
                    <a:pos x="T8" y="T9"/>
                  </a:cxn>
                </a:cxnLst>
                <a:rect l="0" t="0" r="r" b="b"/>
                <a:pathLst>
                  <a:path w="94" h="42">
                    <a:moveTo>
                      <a:pt x="1" y="10"/>
                    </a:moveTo>
                    <a:cubicBezTo>
                      <a:pt x="0" y="10"/>
                      <a:pt x="0" y="12"/>
                      <a:pt x="1" y="12"/>
                    </a:cubicBezTo>
                    <a:cubicBezTo>
                      <a:pt x="34" y="7"/>
                      <a:pt x="63" y="25"/>
                      <a:pt x="90" y="41"/>
                    </a:cubicBezTo>
                    <a:cubicBezTo>
                      <a:pt x="93" y="42"/>
                      <a:pt x="94" y="38"/>
                      <a:pt x="92" y="37"/>
                    </a:cubicBezTo>
                    <a:cubicBezTo>
                      <a:pt x="65" y="21"/>
                      <a:pt x="33" y="0"/>
                      <a:pt x="1" y="1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296"/>
              <p:cNvSpPr/>
              <p:nvPr/>
            </p:nvSpPr>
            <p:spPr bwMode="auto">
              <a:xfrm>
                <a:off x="1195" y="5076"/>
                <a:ext cx="32" cy="15"/>
              </a:xfrm>
              <a:custGeom>
                <a:avLst/>
                <a:gdLst>
                  <a:gd name="T0" fmla="*/ 2 w 17"/>
                  <a:gd name="T1" fmla="*/ 4 h 8"/>
                  <a:gd name="T2" fmla="*/ 3 w 17"/>
                  <a:gd name="T3" fmla="*/ 8 h 8"/>
                  <a:gd name="T4" fmla="*/ 9 w 17"/>
                  <a:gd name="T5" fmla="*/ 7 h 8"/>
                  <a:gd name="T6" fmla="*/ 15 w 17"/>
                  <a:gd name="T7" fmla="*/ 6 h 8"/>
                  <a:gd name="T8" fmla="*/ 15 w 17"/>
                  <a:gd name="T9" fmla="*/ 1 h 8"/>
                  <a:gd name="T10" fmla="*/ 2 w 17"/>
                  <a:gd name="T11" fmla="*/ 4 h 8"/>
                </a:gdLst>
                <a:ahLst/>
                <a:cxnLst>
                  <a:cxn ang="0">
                    <a:pos x="T0" y="T1"/>
                  </a:cxn>
                  <a:cxn ang="0">
                    <a:pos x="T2" y="T3"/>
                  </a:cxn>
                  <a:cxn ang="0">
                    <a:pos x="T4" y="T5"/>
                  </a:cxn>
                  <a:cxn ang="0">
                    <a:pos x="T6" y="T7"/>
                  </a:cxn>
                  <a:cxn ang="0">
                    <a:pos x="T8" y="T9"/>
                  </a:cxn>
                  <a:cxn ang="0">
                    <a:pos x="T10" y="T11"/>
                  </a:cxn>
                </a:cxnLst>
                <a:rect l="0" t="0" r="r" b="b"/>
                <a:pathLst>
                  <a:path w="17" h="8">
                    <a:moveTo>
                      <a:pt x="2" y="4"/>
                    </a:moveTo>
                    <a:cubicBezTo>
                      <a:pt x="0" y="5"/>
                      <a:pt x="2" y="8"/>
                      <a:pt x="3" y="8"/>
                    </a:cubicBezTo>
                    <a:cubicBezTo>
                      <a:pt x="5" y="7"/>
                      <a:pt x="7" y="7"/>
                      <a:pt x="9" y="7"/>
                    </a:cubicBezTo>
                    <a:cubicBezTo>
                      <a:pt x="11" y="7"/>
                      <a:pt x="13" y="7"/>
                      <a:pt x="15" y="6"/>
                    </a:cubicBezTo>
                    <a:cubicBezTo>
                      <a:pt x="17" y="5"/>
                      <a:pt x="17" y="2"/>
                      <a:pt x="15" y="1"/>
                    </a:cubicBezTo>
                    <a:cubicBezTo>
                      <a:pt x="11" y="0"/>
                      <a:pt x="6" y="2"/>
                      <a:pt x="2"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297"/>
              <p:cNvSpPr/>
              <p:nvPr/>
            </p:nvSpPr>
            <p:spPr bwMode="auto">
              <a:xfrm>
                <a:off x="1260" y="4918"/>
                <a:ext cx="169" cy="179"/>
              </a:xfrm>
              <a:custGeom>
                <a:avLst/>
                <a:gdLst>
                  <a:gd name="T0" fmla="*/ 2 w 89"/>
                  <a:gd name="T1" fmla="*/ 0 h 94"/>
                  <a:gd name="T2" fmla="*/ 87 w 89"/>
                  <a:gd name="T3" fmla="*/ 89 h 94"/>
                  <a:gd name="T4" fmla="*/ 83 w 89"/>
                  <a:gd name="T5" fmla="*/ 92 h 94"/>
                  <a:gd name="T6" fmla="*/ 1 w 89"/>
                  <a:gd name="T7" fmla="*/ 2 h 94"/>
                  <a:gd name="T8" fmla="*/ 2 w 89"/>
                  <a:gd name="T9" fmla="*/ 0 h 94"/>
                </a:gdLst>
                <a:ahLst/>
                <a:cxnLst>
                  <a:cxn ang="0">
                    <a:pos x="T0" y="T1"/>
                  </a:cxn>
                  <a:cxn ang="0">
                    <a:pos x="T2" y="T3"/>
                  </a:cxn>
                  <a:cxn ang="0">
                    <a:pos x="T4" y="T5"/>
                  </a:cxn>
                  <a:cxn ang="0">
                    <a:pos x="T6" y="T7"/>
                  </a:cxn>
                  <a:cxn ang="0">
                    <a:pos x="T8" y="T9"/>
                  </a:cxn>
                </a:cxnLst>
                <a:rect l="0" t="0" r="r" b="b"/>
                <a:pathLst>
                  <a:path w="89" h="94">
                    <a:moveTo>
                      <a:pt x="2" y="0"/>
                    </a:moveTo>
                    <a:cubicBezTo>
                      <a:pt x="41" y="10"/>
                      <a:pt x="66" y="59"/>
                      <a:pt x="87" y="89"/>
                    </a:cubicBezTo>
                    <a:cubicBezTo>
                      <a:pt x="89" y="92"/>
                      <a:pt x="85" y="94"/>
                      <a:pt x="83" y="92"/>
                    </a:cubicBezTo>
                    <a:cubicBezTo>
                      <a:pt x="59" y="60"/>
                      <a:pt x="38" y="21"/>
                      <a:pt x="1" y="2"/>
                    </a:cubicBezTo>
                    <a:cubicBezTo>
                      <a:pt x="0" y="1"/>
                      <a:pt x="1" y="0"/>
                      <a:pt x="2" y="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298"/>
              <p:cNvSpPr/>
              <p:nvPr/>
            </p:nvSpPr>
            <p:spPr bwMode="auto">
              <a:xfrm>
                <a:off x="1246" y="4910"/>
                <a:ext cx="44" cy="23"/>
              </a:xfrm>
              <a:custGeom>
                <a:avLst/>
                <a:gdLst>
                  <a:gd name="T0" fmla="*/ 2 w 23"/>
                  <a:gd name="T1" fmla="*/ 0 h 12"/>
                  <a:gd name="T2" fmla="*/ 13 w 23"/>
                  <a:gd name="T3" fmla="*/ 2 h 12"/>
                  <a:gd name="T4" fmla="*/ 22 w 23"/>
                  <a:gd name="T5" fmla="*/ 7 h 12"/>
                  <a:gd name="T6" fmla="*/ 18 w 23"/>
                  <a:gd name="T7" fmla="*/ 12 h 12"/>
                  <a:gd name="T8" fmla="*/ 11 w 23"/>
                  <a:gd name="T9" fmla="*/ 8 h 12"/>
                  <a:gd name="T10" fmla="*/ 2 w 23"/>
                  <a:gd name="T11" fmla="*/ 4 h 12"/>
                  <a:gd name="T12" fmla="*/ 2 w 2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 y="0"/>
                    </a:moveTo>
                    <a:cubicBezTo>
                      <a:pt x="6" y="0"/>
                      <a:pt x="10" y="1"/>
                      <a:pt x="13" y="2"/>
                    </a:cubicBezTo>
                    <a:cubicBezTo>
                      <a:pt x="16" y="3"/>
                      <a:pt x="20" y="4"/>
                      <a:pt x="22" y="7"/>
                    </a:cubicBezTo>
                    <a:cubicBezTo>
                      <a:pt x="23" y="9"/>
                      <a:pt x="21" y="12"/>
                      <a:pt x="18" y="12"/>
                    </a:cubicBezTo>
                    <a:cubicBezTo>
                      <a:pt x="16" y="11"/>
                      <a:pt x="13" y="9"/>
                      <a:pt x="11" y="8"/>
                    </a:cubicBezTo>
                    <a:cubicBezTo>
                      <a:pt x="8" y="6"/>
                      <a:pt x="5" y="5"/>
                      <a:pt x="2" y="4"/>
                    </a:cubicBezTo>
                    <a:cubicBezTo>
                      <a:pt x="0" y="3"/>
                      <a:pt x="1" y="1"/>
                      <a:pt x="2"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299"/>
              <p:cNvSpPr/>
              <p:nvPr/>
            </p:nvSpPr>
            <p:spPr bwMode="auto">
              <a:xfrm>
                <a:off x="1203" y="4943"/>
                <a:ext cx="205" cy="171"/>
              </a:xfrm>
              <a:custGeom>
                <a:avLst/>
                <a:gdLst>
                  <a:gd name="T0" fmla="*/ 4 w 108"/>
                  <a:gd name="T1" fmla="*/ 2 h 90"/>
                  <a:gd name="T2" fmla="*/ 106 w 108"/>
                  <a:gd name="T3" fmla="*/ 85 h 90"/>
                  <a:gd name="T4" fmla="*/ 103 w 108"/>
                  <a:gd name="T5" fmla="*/ 88 h 90"/>
                  <a:gd name="T6" fmla="*/ 2 w 108"/>
                  <a:gd name="T7" fmla="*/ 5 h 90"/>
                  <a:gd name="T8" fmla="*/ 4 w 108"/>
                  <a:gd name="T9" fmla="*/ 2 h 90"/>
                </a:gdLst>
                <a:ahLst/>
                <a:cxnLst>
                  <a:cxn ang="0">
                    <a:pos x="T0" y="T1"/>
                  </a:cxn>
                  <a:cxn ang="0">
                    <a:pos x="T2" y="T3"/>
                  </a:cxn>
                  <a:cxn ang="0">
                    <a:pos x="T4" y="T5"/>
                  </a:cxn>
                  <a:cxn ang="0">
                    <a:pos x="T6" y="T7"/>
                  </a:cxn>
                  <a:cxn ang="0">
                    <a:pos x="T8" y="T9"/>
                  </a:cxn>
                </a:cxnLst>
                <a:rect l="0" t="0" r="r" b="b"/>
                <a:pathLst>
                  <a:path w="108" h="90">
                    <a:moveTo>
                      <a:pt x="4" y="2"/>
                    </a:moveTo>
                    <a:cubicBezTo>
                      <a:pt x="42" y="24"/>
                      <a:pt x="76" y="54"/>
                      <a:pt x="106" y="85"/>
                    </a:cubicBezTo>
                    <a:cubicBezTo>
                      <a:pt x="108" y="87"/>
                      <a:pt x="105" y="90"/>
                      <a:pt x="103" y="88"/>
                    </a:cubicBezTo>
                    <a:cubicBezTo>
                      <a:pt x="70" y="59"/>
                      <a:pt x="37" y="31"/>
                      <a:pt x="2" y="5"/>
                    </a:cubicBezTo>
                    <a:cubicBezTo>
                      <a:pt x="0" y="4"/>
                      <a:pt x="2" y="0"/>
                      <a:pt x="4"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300"/>
              <p:cNvSpPr/>
              <p:nvPr/>
            </p:nvSpPr>
            <p:spPr bwMode="auto">
              <a:xfrm>
                <a:off x="1195" y="4941"/>
                <a:ext cx="36" cy="28"/>
              </a:xfrm>
              <a:custGeom>
                <a:avLst/>
                <a:gdLst>
                  <a:gd name="T0" fmla="*/ 3 w 19"/>
                  <a:gd name="T1" fmla="*/ 1 h 15"/>
                  <a:gd name="T2" fmla="*/ 11 w 19"/>
                  <a:gd name="T3" fmla="*/ 5 h 15"/>
                  <a:gd name="T4" fmla="*/ 18 w 19"/>
                  <a:gd name="T5" fmla="*/ 10 h 15"/>
                  <a:gd name="T6" fmla="*/ 16 w 19"/>
                  <a:gd name="T7" fmla="*/ 14 h 15"/>
                  <a:gd name="T8" fmla="*/ 8 w 19"/>
                  <a:gd name="T9" fmla="*/ 11 h 15"/>
                  <a:gd name="T10" fmla="*/ 1 w 19"/>
                  <a:gd name="T11" fmla="*/ 4 h 15"/>
                  <a:gd name="T12" fmla="*/ 3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3" y="1"/>
                    </a:moveTo>
                    <a:cubicBezTo>
                      <a:pt x="6" y="2"/>
                      <a:pt x="9" y="3"/>
                      <a:pt x="11" y="5"/>
                    </a:cubicBezTo>
                    <a:cubicBezTo>
                      <a:pt x="14" y="6"/>
                      <a:pt x="17" y="7"/>
                      <a:pt x="18" y="10"/>
                    </a:cubicBezTo>
                    <a:cubicBezTo>
                      <a:pt x="19" y="11"/>
                      <a:pt x="18" y="13"/>
                      <a:pt x="16" y="14"/>
                    </a:cubicBezTo>
                    <a:cubicBezTo>
                      <a:pt x="13" y="15"/>
                      <a:pt x="10" y="13"/>
                      <a:pt x="8" y="11"/>
                    </a:cubicBezTo>
                    <a:cubicBezTo>
                      <a:pt x="6" y="9"/>
                      <a:pt x="3" y="6"/>
                      <a:pt x="1" y="4"/>
                    </a:cubicBezTo>
                    <a:cubicBezTo>
                      <a:pt x="0" y="2"/>
                      <a:pt x="1" y="0"/>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301"/>
              <p:cNvSpPr/>
              <p:nvPr/>
            </p:nvSpPr>
            <p:spPr bwMode="auto">
              <a:xfrm>
                <a:off x="1321" y="4905"/>
                <a:ext cx="150" cy="222"/>
              </a:xfrm>
              <a:custGeom>
                <a:avLst/>
                <a:gdLst>
                  <a:gd name="T0" fmla="*/ 5 w 79"/>
                  <a:gd name="T1" fmla="*/ 2 h 117"/>
                  <a:gd name="T2" fmla="*/ 77 w 79"/>
                  <a:gd name="T3" fmla="*/ 112 h 117"/>
                  <a:gd name="T4" fmla="*/ 74 w 79"/>
                  <a:gd name="T5" fmla="*/ 114 h 117"/>
                  <a:gd name="T6" fmla="*/ 1 w 79"/>
                  <a:gd name="T7" fmla="*/ 5 h 117"/>
                  <a:gd name="T8" fmla="*/ 5 w 79"/>
                  <a:gd name="T9" fmla="*/ 2 h 117"/>
                </a:gdLst>
                <a:ahLst/>
                <a:cxnLst>
                  <a:cxn ang="0">
                    <a:pos x="T0" y="T1"/>
                  </a:cxn>
                  <a:cxn ang="0">
                    <a:pos x="T2" y="T3"/>
                  </a:cxn>
                  <a:cxn ang="0">
                    <a:pos x="T4" y="T5"/>
                  </a:cxn>
                  <a:cxn ang="0">
                    <a:pos x="T6" y="T7"/>
                  </a:cxn>
                  <a:cxn ang="0">
                    <a:pos x="T8" y="T9"/>
                  </a:cxn>
                </a:cxnLst>
                <a:rect l="0" t="0" r="r" b="b"/>
                <a:pathLst>
                  <a:path w="79" h="117">
                    <a:moveTo>
                      <a:pt x="5" y="2"/>
                    </a:moveTo>
                    <a:cubicBezTo>
                      <a:pt x="34" y="35"/>
                      <a:pt x="58" y="73"/>
                      <a:pt x="77" y="112"/>
                    </a:cubicBezTo>
                    <a:cubicBezTo>
                      <a:pt x="79" y="115"/>
                      <a:pt x="75" y="117"/>
                      <a:pt x="74" y="114"/>
                    </a:cubicBezTo>
                    <a:cubicBezTo>
                      <a:pt x="52" y="76"/>
                      <a:pt x="28" y="40"/>
                      <a:pt x="1" y="5"/>
                    </a:cubicBezTo>
                    <a:cubicBezTo>
                      <a:pt x="0" y="3"/>
                      <a:pt x="3" y="0"/>
                      <a:pt x="5"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302"/>
              <p:cNvSpPr/>
              <p:nvPr/>
            </p:nvSpPr>
            <p:spPr bwMode="auto">
              <a:xfrm>
                <a:off x="1315" y="4901"/>
                <a:ext cx="29" cy="34"/>
              </a:xfrm>
              <a:custGeom>
                <a:avLst/>
                <a:gdLst>
                  <a:gd name="T0" fmla="*/ 4 w 15"/>
                  <a:gd name="T1" fmla="*/ 1 h 18"/>
                  <a:gd name="T2" fmla="*/ 10 w 15"/>
                  <a:gd name="T3" fmla="*/ 7 h 18"/>
                  <a:gd name="T4" fmla="*/ 15 w 15"/>
                  <a:gd name="T5" fmla="*/ 14 h 18"/>
                  <a:gd name="T6" fmla="*/ 12 w 15"/>
                  <a:gd name="T7" fmla="*/ 17 h 18"/>
                  <a:gd name="T8" fmla="*/ 5 w 15"/>
                  <a:gd name="T9" fmla="*/ 12 h 18"/>
                  <a:gd name="T10" fmla="*/ 1 w 15"/>
                  <a:gd name="T11" fmla="*/ 4 h 18"/>
                  <a:gd name="T12" fmla="*/ 4 w 15"/>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5" h="18">
                    <a:moveTo>
                      <a:pt x="4" y="1"/>
                    </a:moveTo>
                    <a:cubicBezTo>
                      <a:pt x="6" y="3"/>
                      <a:pt x="8" y="5"/>
                      <a:pt x="10" y="7"/>
                    </a:cubicBezTo>
                    <a:cubicBezTo>
                      <a:pt x="12" y="9"/>
                      <a:pt x="15" y="11"/>
                      <a:pt x="15" y="14"/>
                    </a:cubicBezTo>
                    <a:cubicBezTo>
                      <a:pt x="15" y="16"/>
                      <a:pt x="14" y="17"/>
                      <a:pt x="12" y="17"/>
                    </a:cubicBezTo>
                    <a:cubicBezTo>
                      <a:pt x="9" y="18"/>
                      <a:pt x="7" y="15"/>
                      <a:pt x="5" y="12"/>
                    </a:cubicBezTo>
                    <a:cubicBezTo>
                      <a:pt x="4" y="9"/>
                      <a:pt x="2" y="7"/>
                      <a:pt x="1" y="4"/>
                    </a:cubicBezTo>
                    <a:cubicBezTo>
                      <a:pt x="0" y="2"/>
                      <a:pt x="2" y="0"/>
                      <a:pt x="4"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303"/>
              <p:cNvSpPr/>
              <p:nvPr/>
            </p:nvSpPr>
            <p:spPr bwMode="auto">
              <a:xfrm>
                <a:off x="1248" y="5030"/>
                <a:ext cx="210" cy="134"/>
              </a:xfrm>
              <a:custGeom>
                <a:avLst/>
                <a:gdLst>
                  <a:gd name="T0" fmla="*/ 1 w 110"/>
                  <a:gd name="T1" fmla="*/ 0 h 70"/>
                  <a:gd name="T2" fmla="*/ 109 w 110"/>
                  <a:gd name="T3" fmla="*/ 67 h 70"/>
                  <a:gd name="T4" fmla="*/ 107 w 110"/>
                  <a:gd name="T5" fmla="*/ 69 h 70"/>
                  <a:gd name="T6" fmla="*/ 1 w 110"/>
                  <a:gd name="T7" fmla="*/ 1 h 70"/>
                  <a:gd name="T8" fmla="*/ 1 w 110"/>
                  <a:gd name="T9" fmla="*/ 0 h 70"/>
                </a:gdLst>
                <a:ahLst/>
                <a:cxnLst>
                  <a:cxn ang="0">
                    <a:pos x="T0" y="T1"/>
                  </a:cxn>
                  <a:cxn ang="0">
                    <a:pos x="T2" y="T3"/>
                  </a:cxn>
                  <a:cxn ang="0">
                    <a:pos x="T4" y="T5"/>
                  </a:cxn>
                  <a:cxn ang="0">
                    <a:pos x="T6" y="T7"/>
                  </a:cxn>
                  <a:cxn ang="0">
                    <a:pos x="T8" y="T9"/>
                  </a:cxn>
                </a:cxnLst>
                <a:rect l="0" t="0" r="r" b="b"/>
                <a:pathLst>
                  <a:path w="110" h="70">
                    <a:moveTo>
                      <a:pt x="1" y="0"/>
                    </a:moveTo>
                    <a:cubicBezTo>
                      <a:pt x="40" y="18"/>
                      <a:pt x="74" y="42"/>
                      <a:pt x="109" y="67"/>
                    </a:cubicBezTo>
                    <a:cubicBezTo>
                      <a:pt x="110" y="68"/>
                      <a:pt x="108" y="70"/>
                      <a:pt x="107" y="69"/>
                    </a:cubicBezTo>
                    <a:cubicBezTo>
                      <a:pt x="72" y="46"/>
                      <a:pt x="38" y="21"/>
                      <a:pt x="1" y="1"/>
                    </a:cubicBezTo>
                    <a:cubicBezTo>
                      <a:pt x="0" y="1"/>
                      <a:pt x="1" y="0"/>
                      <a:pt x="1" y="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304"/>
              <p:cNvSpPr/>
              <p:nvPr/>
            </p:nvSpPr>
            <p:spPr bwMode="auto">
              <a:xfrm>
                <a:off x="1243" y="5026"/>
                <a:ext cx="32" cy="23"/>
              </a:xfrm>
              <a:custGeom>
                <a:avLst/>
                <a:gdLst>
                  <a:gd name="T0" fmla="*/ 2 w 17"/>
                  <a:gd name="T1" fmla="*/ 0 h 12"/>
                  <a:gd name="T2" fmla="*/ 14 w 17"/>
                  <a:gd name="T3" fmla="*/ 4 h 12"/>
                  <a:gd name="T4" fmla="*/ 16 w 17"/>
                  <a:gd name="T5" fmla="*/ 10 h 12"/>
                  <a:gd name="T6" fmla="*/ 9 w 17"/>
                  <a:gd name="T7" fmla="*/ 10 h 12"/>
                  <a:gd name="T8" fmla="*/ 1 w 17"/>
                  <a:gd name="T9" fmla="*/ 2 h 12"/>
                  <a:gd name="T10" fmla="*/ 2 w 17"/>
                  <a:gd name="T11" fmla="*/ 0 h 12"/>
                </a:gdLst>
                <a:ahLst/>
                <a:cxnLst>
                  <a:cxn ang="0">
                    <a:pos x="T0" y="T1"/>
                  </a:cxn>
                  <a:cxn ang="0">
                    <a:pos x="T2" y="T3"/>
                  </a:cxn>
                  <a:cxn ang="0">
                    <a:pos x="T4" y="T5"/>
                  </a:cxn>
                  <a:cxn ang="0">
                    <a:pos x="T6" y="T7"/>
                  </a:cxn>
                  <a:cxn ang="0">
                    <a:pos x="T8" y="T9"/>
                  </a:cxn>
                  <a:cxn ang="0">
                    <a:pos x="T10" y="T11"/>
                  </a:cxn>
                </a:cxnLst>
                <a:rect l="0" t="0" r="r" b="b"/>
                <a:pathLst>
                  <a:path w="17" h="12">
                    <a:moveTo>
                      <a:pt x="2" y="0"/>
                    </a:moveTo>
                    <a:cubicBezTo>
                      <a:pt x="6" y="0"/>
                      <a:pt x="11" y="2"/>
                      <a:pt x="14" y="4"/>
                    </a:cubicBezTo>
                    <a:cubicBezTo>
                      <a:pt x="17" y="5"/>
                      <a:pt x="17" y="8"/>
                      <a:pt x="16" y="10"/>
                    </a:cubicBezTo>
                    <a:cubicBezTo>
                      <a:pt x="14" y="12"/>
                      <a:pt x="11" y="12"/>
                      <a:pt x="9" y="10"/>
                    </a:cubicBezTo>
                    <a:cubicBezTo>
                      <a:pt x="7" y="7"/>
                      <a:pt x="4" y="5"/>
                      <a:pt x="1" y="2"/>
                    </a:cubicBezTo>
                    <a:cubicBezTo>
                      <a:pt x="0" y="2"/>
                      <a:pt x="1" y="0"/>
                      <a:pt x="2"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305"/>
              <p:cNvSpPr/>
              <p:nvPr/>
            </p:nvSpPr>
            <p:spPr bwMode="auto">
              <a:xfrm>
                <a:off x="1250" y="4914"/>
                <a:ext cx="448" cy="442"/>
              </a:xfrm>
              <a:custGeom>
                <a:avLst/>
                <a:gdLst>
                  <a:gd name="T0" fmla="*/ 1 w 235"/>
                  <a:gd name="T1" fmla="*/ 149 h 232"/>
                  <a:gd name="T2" fmla="*/ 3 w 235"/>
                  <a:gd name="T3" fmla="*/ 155 h 232"/>
                  <a:gd name="T4" fmla="*/ 11 w 235"/>
                  <a:gd name="T5" fmla="*/ 158 h 232"/>
                  <a:gd name="T6" fmla="*/ 12 w 235"/>
                  <a:gd name="T7" fmla="*/ 158 h 232"/>
                  <a:gd name="T8" fmla="*/ 34 w 235"/>
                  <a:gd name="T9" fmla="*/ 163 h 232"/>
                  <a:gd name="T10" fmla="*/ 65 w 235"/>
                  <a:gd name="T11" fmla="*/ 176 h 232"/>
                  <a:gd name="T12" fmla="*/ 130 w 235"/>
                  <a:gd name="T13" fmla="*/ 207 h 232"/>
                  <a:gd name="T14" fmla="*/ 208 w 235"/>
                  <a:gd name="T15" fmla="*/ 215 h 232"/>
                  <a:gd name="T16" fmla="*/ 215 w 235"/>
                  <a:gd name="T17" fmla="*/ 211 h 232"/>
                  <a:gd name="T18" fmla="*/ 219 w 235"/>
                  <a:gd name="T19" fmla="*/ 205 h 232"/>
                  <a:gd name="T20" fmla="*/ 205 w 235"/>
                  <a:gd name="T21" fmla="*/ 129 h 232"/>
                  <a:gd name="T22" fmla="*/ 197 w 235"/>
                  <a:gd name="T23" fmla="*/ 114 h 232"/>
                  <a:gd name="T24" fmla="*/ 187 w 235"/>
                  <a:gd name="T25" fmla="*/ 94 h 232"/>
                  <a:gd name="T26" fmla="*/ 173 w 235"/>
                  <a:gd name="T27" fmla="*/ 66 h 232"/>
                  <a:gd name="T28" fmla="*/ 159 w 235"/>
                  <a:gd name="T29" fmla="*/ 12 h 232"/>
                  <a:gd name="T30" fmla="*/ 157 w 235"/>
                  <a:gd name="T31" fmla="*/ 7 h 232"/>
                  <a:gd name="T32" fmla="*/ 148 w 235"/>
                  <a:gd name="T33" fmla="*/ 1 h 232"/>
                  <a:gd name="T34" fmla="*/ 133 w 235"/>
                  <a:gd name="T35" fmla="*/ 21 h 232"/>
                  <a:gd name="T36" fmla="*/ 113 w 235"/>
                  <a:gd name="T37" fmla="*/ 50 h 232"/>
                  <a:gd name="T38" fmla="*/ 58 w 235"/>
                  <a:gd name="T39" fmla="*/ 110 h 232"/>
                  <a:gd name="T40" fmla="*/ 4 w 235"/>
                  <a:gd name="T41" fmla="*/ 141 h 232"/>
                  <a:gd name="T42" fmla="*/ 1 w 235"/>
                  <a:gd name="T43" fmla="*/ 14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232">
                    <a:moveTo>
                      <a:pt x="1" y="149"/>
                    </a:moveTo>
                    <a:cubicBezTo>
                      <a:pt x="1" y="151"/>
                      <a:pt x="1" y="154"/>
                      <a:pt x="3" y="155"/>
                    </a:cubicBezTo>
                    <a:cubicBezTo>
                      <a:pt x="5" y="157"/>
                      <a:pt x="8" y="157"/>
                      <a:pt x="11" y="158"/>
                    </a:cubicBezTo>
                    <a:cubicBezTo>
                      <a:pt x="12" y="158"/>
                      <a:pt x="12" y="158"/>
                      <a:pt x="12" y="158"/>
                    </a:cubicBezTo>
                    <a:cubicBezTo>
                      <a:pt x="19" y="160"/>
                      <a:pt x="27" y="160"/>
                      <a:pt x="34" y="163"/>
                    </a:cubicBezTo>
                    <a:cubicBezTo>
                      <a:pt x="45" y="167"/>
                      <a:pt x="55" y="171"/>
                      <a:pt x="65" y="176"/>
                    </a:cubicBezTo>
                    <a:cubicBezTo>
                      <a:pt x="86" y="186"/>
                      <a:pt x="108" y="197"/>
                      <a:pt x="130" y="207"/>
                    </a:cubicBezTo>
                    <a:cubicBezTo>
                      <a:pt x="150" y="216"/>
                      <a:pt x="188" y="232"/>
                      <a:pt x="208" y="215"/>
                    </a:cubicBezTo>
                    <a:cubicBezTo>
                      <a:pt x="210" y="215"/>
                      <a:pt x="213" y="213"/>
                      <a:pt x="215" y="211"/>
                    </a:cubicBezTo>
                    <a:cubicBezTo>
                      <a:pt x="217" y="210"/>
                      <a:pt x="218" y="208"/>
                      <a:pt x="219" y="205"/>
                    </a:cubicBezTo>
                    <a:cubicBezTo>
                      <a:pt x="235" y="188"/>
                      <a:pt x="212" y="143"/>
                      <a:pt x="205" y="129"/>
                    </a:cubicBezTo>
                    <a:cubicBezTo>
                      <a:pt x="202" y="124"/>
                      <a:pt x="200" y="119"/>
                      <a:pt x="197" y="114"/>
                    </a:cubicBezTo>
                    <a:cubicBezTo>
                      <a:pt x="195" y="107"/>
                      <a:pt x="191" y="100"/>
                      <a:pt x="187" y="94"/>
                    </a:cubicBezTo>
                    <a:cubicBezTo>
                      <a:pt x="182" y="84"/>
                      <a:pt x="177" y="75"/>
                      <a:pt x="173" y="66"/>
                    </a:cubicBezTo>
                    <a:cubicBezTo>
                      <a:pt x="166" y="50"/>
                      <a:pt x="156" y="30"/>
                      <a:pt x="159" y="12"/>
                    </a:cubicBezTo>
                    <a:cubicBezTo>
                      <a:pt x="159" y="10"/>
                      <a:pt x="158" y="8"/>
                      <a:pt x="157" y="7"/>
                    </a:cubicBezTo>
                    <a:cubicBezTo>
                      <a:pt x="157" y="2"/>
                      <a:pt x="155" y="0"/>
                      <a:pt x="148" y="1"/>
                    </a:cubicBezTo>
                    <a:cubicBezTo>
                      <a:pt x="142" y="2"/>
                      <a:pt x="136" y="16"/>
                      <a:pt x="133" y="21"/>
                    </a:cubicBezTo>
                    <a:cubicBezTo>
                      <a:pt x="126" y="31"/>
                      <a:pt x="120" y="41"/>
                      <a:pt x="113" y="50"/>
                    </a:cubicBezTo>
                    <a:cubicBezTo>
                      <a:pt x="98" y="74"/>
                      <a:pt x="82" y="96"/>
                      <a:pt x="58" y="110"/>
                    </a:cubicBezTo>
                    <a:cubicBezTo>
                      <a:pt x="40" y="121"/>
                      <a:pt x="21" y="130"/>
                      <a:pt x="4" y="141"/>
                    </a:cubicBezTo>
                    <a:cubicBezTo>
                      <a:pt x="1" y="143"/>
                      <a:pt x="0" y="147"/>
                      <a:pt x="1" y="149"/>
                    </a:cubicBezTo>
                    <a:close/>
                  </a:path>
                </a:pathLst>
              </a:custGeom>
              <a:solidFill>
                <a:srgbClr val="EE836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306"/>
              <p:cNvSpPr/>
              <p:nvPr/>
            </p:nvSpPr>
            <p:spPr bwMode="auto">
              <a:xfrm>
                <a:off x="1551" y="5205"/>
                <a:ext cx="196" cy="225"/>
              </a:xfrm>
              <a:custGeom>
                <a:avLst/>
                <a:gdLst>
                  <a:gd name="T0" fmla="*/ 9 w 103"/>
                  <a:gd name="T1" fmla="*/ 64 h 118"/>
                  <a:gd name="T2" fmla="*/ 30 w 103"/>
                  <a:gd name="T3" fmla="*/ 53 h 118"/>
                  <a:gd name="T4" fmla="*/ 44 w 103"/>
                  <a:gd name="T5" fmla="*/ 52 h 118"/>
                  <a:gd name="T6" fmla="*/ 46 w 103"/>
                  <a:gd name="T7" fmla="*/ 30 h 118"/>
                  <a:gd name="T8" fmla="*/ 55 w 103"/>
                  <a:gd name="T9" fmla="*/ 7 h 118"/>
                  <a:gd name="T10" fmla="*/ 58 w 103"/>
                  <a:gd name="T11" fmla="*/ 2 h 118"/>
                  <a:gd name="T12" fmla="*/ 70 w 103"/>
                  <a:gd name="T13" fmla="*/ 52 h 118"/>
                  <a:gd name="T14" fmla="*/ 93 w 103"/>
                  <a:gd name="T15" fmla="*/ 104 h 118"/>
                  <a:gd name="T16" fmla="*/ 90 w 103"/>
                  <a:gd name="T17" fmla="*/ 115 h 118"/>
                  <a:gd name="T18" fmla="*/ 58 w 103"/>
                  <a:gd name="T19" fmla="*/ 79 h 118"/>
                  <a:gd name="T20" fmla="*/ 52 w 103"/>
                  <a:gd name="T21" fmla="*/ 76 h 118"/>
                  <a:gd name="T22" fmla="*/ 4 w 103"/>
                  <a:gd name="T23" fmla="*/ 71 h 118"/>
                  <a:gd name="T24" fmla="*/ 4 w 103"/>
                  <a:gd name="T25" fmla="*/ 71 h 118"/>
                  <a:gd name="T26" fmla="*/ 9 w 103"/>
                  <a:gd name="T27" fmla="*/ 6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118">
                    <a:moveTo>
                      <a:pt x="9" y="64"/>
                    </a:moveTo>
                    <a:cubicBezTo>
                      <a:pt x="14" y="58"/>
                      <a:pt x="21" y="54"/>
                      <a:pt x="30" y="53"/>
                    </a:cubicBezTo>
                    <a:cubicBezTo>
                      <a:pt x="34" y="52"/>
                      <a:pt x="39" y="51"/>
                      <a:pt x="44" y="52"/>
                    </a:cubicBezTo>
                    <a:cubicBezTo>
                      <a:pt x="44" y="44"/>
                      <a:pt x="45" y="36"/>
                      <a:pt x="46" y="30"/>
                    </a:cubicBezTo>
                    <a:cubicBezTo>
                      <a:pt x="46" y="21"/>
                      <a:pt x="49" y="12"/>
                      <a:pt x="55" y="7"/>
                    </a:cubicBezTo>
                    <a:cubicBezTo>
                      <a:pt x="55" y="6"/>
                      <a:pt x="57" y="0"/>
                      <a:pt x="58" y="2"/>
                    </a:cubicBezTo>
                    <a:cubicBezTo>
                      <a:pt x="59" y="3"/>
                      <a:pt x="79" y="24"/>
                      <a:pt x="70" y="52"/>
                    </a:cubicBezTo>
                    <a:cubicBezTo>
                      <a:pt x="68" y="59"/>
                      <a:pt x="72" y="75"/>
                      <a:pt x="93" y="104"/>
                    </a:cubicBezTo>
                    <a:cubicBezTo>
                      <a:pt x="103" y="118"/>
                      <a:pt x="91" y="116"/>
                      <a:pt x="90" y="115"/>
                    </a:cubicBezTo>
                    <a:cubicBezTo>
                      <a:pt x="90" y="114"/>
                      <a:pt x="64" y="83"/>
                      <a:pt x="58" y="79"/>
                    </a:cubicBezTo>
                    <a:cubicBezTo>
                      <a:pt x="56" y="78"/>
                      <a:pt x="54" y="77"/>
                      <a:pt x="52" y="76"/>
                    </a:cubicBezTo>
                    <a:cubicBezTo>
                      <a:pt x="37" y="83"/>
                      <a:pt x="4" y="72"/>
                      <a:pt x="4" y="71"/>
                    </a:cubicBezTo>
                    <a:cubicBezTo>
                      <a:pt x="4" y="71"/>
                      <a:pt x="4" y="71"/>
                      <a:pt x="4" y="71"/>
                    </a:cubicBezTo>
                    <a:cubicBezTo>
                      <a:pt x="0" y="68"/>
                      <a:pt x="6" y="64"/>
                      <a:pt x="9" y="6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307"/>
              <p:cNvSpPr/>
              <p:nvPr/>
            </p:nvSpPr>
            <p:spPr bwMode="auto">
              <a:xfrm>
                <a:off x="2602" y="5577"/>
                <a:ext cx="164" cy="1419"/>
              </a:xfrm>
              <a:custGeom>
                <a:avLst/>
                <a:gdLst>
                  <a:gd name="T0" fmla="*/ 21 w 86"/>
                  <a:gd name="T1" fmla="*/ 3 h 745"/>
                  <a:gd name="T2" fmla="*/ 53 w 86"/>
                  <a:gd name="T3" fmla="*/ 124 h 745"/>
                  <a:gd name="T4" fmla="*/ 79 w 86"/>
                  <a:gd name="T5" fmla="*/ 328 h 745"/>
                  <a:gd name="T6" fmla="*/ 53 w 86"/>
                  <a:gd name="T7" fmla="*/ 733 h 745"/>
                  <a:gd name="T8" fmla="*/ 32 w 86"/>
                  <a:gd name="T9" fmla="*/ 729 h 745"/>
                  <a:gd name="T10" fmla="*/ 52 w 86"/>
                  <a:gd name="T11" fmla="*/ 536 h 745"/>
                  <a:gd name="T12" fmla="*/ 54 w 86"/>
                  <a:gd name="T13" fmla="*/ 333 h 745"/>
                  <a:gd name="T14" fmla="*/ 32 w 86"/>
                  <a:gd name="T15" fmla="*/ 135 h 745"/>
                  <a:gd name="T16" fmla="*/ 0 w 86"/>
                  <a:gd name="T17" fmla="*/ 0 h 745"/>
                  <a:gd name="T18" fmla="*/ 21 w 86"/>
                  <a:gd name="T19" fmla="*/ 3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745">
                    <a:moveTo>
                      <a:pt x="21" y="3"/>
                    </a:moveTo>
                    <a:cubicBezTo>
                      <a:pt x="35" y="43"/>
                      <a:pt x="45" y="84"/>
                      <a:pt x="53" y="124"/>
                    </a:cubicBezTo>
                    <a:cubicBezTo>
                      <a:pt x="67" y="191"/>
                      <a:pt x="75" y="259"/>
                      <a:pt x="79" y="328"/>
                    </a:cubicBezTo>
                    <a:cubicBezTo>
                      <a:pt x="86" y="461"/>
                      <a:pt x="82" y="602"/>
                      <a:pt x="53" y="733"/>
                    </a:cubicBezTo>
                    <a:cubicBezTo>
                      <a:pt x="50" y="745"/>
                      <a:pt x="31" y="741"/>
                      <a:pt x="32" y="729"/>
                    </a:cubicBezTo>
                    <a:cubicBezTo>
                      <a:pt x="38" y="665"/>
                      <a:pt x="47" y="601"/>
                      <a:pt x="52" y="536"/>
                    </a:cubicBezTo>
                    <a:cubicBezTo>
                      <a:pt x="56" y="468"/>
                      <a:pt x="57" y="401"/>
                      <a:pt x="54" y="333"/>
                    </a:cubicBezTo>
                    <a:cubicBezTo>
                      <a:pt x="51" y="267"/>
                      <a:pt x="44" y="201"/>
                      <a:pt x="32" y="135"/>
                    </a:cubicBezTo>
                    <a:cubicBezTo>
                      <a:pt x="24" y="90"/>
                      <a:pt x="12" y="45"/>
                      <a:pt x="0" y="0"/>
                    </a:cubicBezTo>
                    <a:lnTo>
                      <a:pt x="21" y="3"/>
                    </a:lnTo>
                    <a:close/>
                  </a:path>
                </a:pathLst>
              </a:custGeom>
              <a:solidFill>
                <a:srgbClr val="9EA0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308"/>
              <p:cNvSpPr/>
              <p:nvPr/>
            </p:nvSpPr>
            <p:spPr bwMode="auto">
              <a:xfrm>
                <a:off x="1993" y="5312"/>
                <a:ext cx="741" cy="1402"/>
              </a:xfrm>
              <a:custGeom>
                <a:avLst/>
                <a:gdLst>
                  <a:gd name="T0" fmla="*/ 45 w 389"/>
                  <a:gd name="T1" fmla="*/ 234 h 736"/>
                  <a:gd name="T2" fmla="*/ 140 w 389"/>
                  <a:gd name="T3" fmla="*/ 358 h 736"/>
                  <a:gd name="T4" fmla="*/ 261 w 389"/>
                  <a:gd name="T5" fmla="*/ 480 h 736"/>
                  <a:gd name="T6" fmla="*/ 308 w 389"/>
                  <a:gd name="T7" fmla="*/ 544 h 736"/>
                  <a:gd name="T8" fmla="*/ 379 w 389"/>
                  <a:gd name="T9" fmla="*/ 730 h 736"/>
                  <a:gd name="T10" fmla="*/ 389 w 389"/>
                  <a:gd name="T11" fmla="*/ 728 h 736"/>
                  <a:gd name="T12" fmla="*/ 343 w 389"/>
                  <a:gd name="T13" fmla="*/ 515 h 736"/>
                  <a:gd name="T14" fmla="*/ 254 w 389"/>
                  <a:gd name="T15" fmla="*/ 375 h 736"/>
                  <a:gd name="T16" fmla="*/ 132 w 389"/>
                  <a:gd name="T17" fmla="*/ 237 h 736"/>
                  <a:gd name="T18" fmla="*/ 80 w 389"/>
                  <a:gd name="T19" fmla="*/ 158 h 736"/>
                  <a:gd name="T20" fmla="*/ 61 w 389"/>
                  <a:gd name="T21" fmla="*/ 115 h 736"/>
                  <a:gd name="T22" fmla="*/ 49 w 389"/>
                  <a:gd name="T23" fmla="*/ 58 h 736"/>
                  <a:gd name="T24" fmla="*/ 45 w 389"/>
                  <a:gd name="T25" fmla="*/ 234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9" h="736">
                    <a:moveTo>
                      <a:pt x="45" y="234"/>
                    </a:moveTo>
                    <a:cubicBezTo>
                      <a:pt x="62" y="284"/>
                      <a:pt x="103" y="321"/>
                      <a:pt x="140" y="358"/>
                    </a:cubicBezTo>
                    <a:cubicBezTo>
                      <a:pt x="180" y="399"/>
                      <a:pt x="224" y="437"/>
                      <a:pt x="261" y="480"/>
                    </a:cubicBezTo>
                    <a:cubicBezTo>
                      <a:pt x="279" y="501"/>
                      <a:pt x="296" y="520"/>
                      <a:pt x="308" y="544"/>
                    </a:cubicBezTo>
                    <a:cubicBezTo>
                      <a:pt x="368" y="657"/>
                      <a:pt x="376" y="723"/>
                      <a:pt x="379" y="730"/>
                    </a:cubicBezTo>
                    <a:cubicBezTo>
                      <a:pt x="381" y="736"/>
                      <a:pt x="389" y="734"/>
                      <a:pt x="389" y="728"/>
                    </a:cubicBezTo>
                    <a:cubicBezTo>
                      <a:pt x="388" y="673"/>
                      <a:pt x="365" y="564"/>
                      <a:pt x="343" y="515"/>
                    </a:cubicBezTo>
                    <a:cubicBezTo>
                      <a:pt x="321" y="464"/>
                      <a:pt x="291" y="417"/>
                      <a:pt x="254" y="375"/>
                    </a:cubicBezTo>
                    <a:cubicBezTo>
                      <a:pt x="214" y="329"/>
                      <a:pt x="170" y="286"/>
                      <a:pt x="132" y="237"/>
                    </a:cubicBezTo>
                    <a:cubicBezTo>
                      <a:pt x="113" y="212"/>
                      <a:pt x="95" y="186"/>
                      <a:pt x="80" y="158"/>
                    </a:cubicBezTo>
                    <a:cubicBezTo>
                      <a:pt x="73" y="144"/>
                      <a:pt x="66" y="130"/>
                      <a:pt x="61" y="115"/>
                    </a:cubicBezTo>
                    <a:cubicBezTo>
                      <a:pt x="56" y="103"/>
                      <a:pt x="47" y="71"/>
                      <a:pt x="49" y="58"/>
                    </a:cubicBezTo>
                    <a:cubicBezTo>
                      <a:pt x="56" y="0"/>
                      <a:pt x="0" y="102"/>
                      <a:pt x="45" y="234"/>
                    </a:cubicBezTo>
                    <a:close/>
                  </a:path>
                </a:pathLst>
              </a:custGeom>
              <a:solidFill>
                <a:srgbClr val="9EA0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309"/>
              <p:cNvSpPr/>
              <p:nvPr/>
            </p:nvSpPr>
            <p:spPr bwMode="auto">
              <a:xfrm>
                <a:off x="2711" y="5364"/>
                <a:ext cx="520" cy="1374"/>
              </a:xfrm>
              <a:custGeom>
                <a:avLst/>
                <a:gdLst>
                  <a:gd name="T0" fmla="*/ 23 w 273"/>
                  <a:gd name="T1" fmla="*/ 591 h 722"/>
                  <a:gd name="T2" fmla="*/ 135 w 273"/>
                  <a:gd name="T3" fmla="*/ 382 h 722"/>
                  <a:gd name="T4" fmla="*/ 219 w 273"/>
                  <a:gd name="T5" fmla="*/ 202 h 722"/>
                  <a:gd name="T6" fmla="*/ 261 w 273"/>
                  <a:gd name="T7" fmla="*/ 7 h 722"/>
                  <a:gd name="T8" fmla="*/ 272 w 273"/>
                  <a:gd name="T9" fmla="*/ 7 h 722"/>
                  <a:gd name="T10" fmla="*/ 272 w 273"/>
                  <a:gd name="T11" fmla="*/ 40 h 722"/>
                  <a:gd name="T12" fmla="*/ 208 w 273"/>
                  <a:gd name="T13" fmla="*/ 377 h 722"/>
                  <a:gd name="T14" fmla="*/ 105 w 273"/>
                  <a:gd name="T15" fmla="*/ 511 h 722"/>
                  <a:gd name="T16" fmla="*/ 50 w 273"/>
                  <a:gd name="T17" fmla="*/ 579 h 722"/>
                  <a:gd name="T18" fmla="*/ 20 w 273"/>
                  <a:gd name="T19" fmla="*/ 652 h 722"/>
                  <a:gd name="T20" fmla="*/ 12 w 273"/>
                  <a:gd name="T21" fmla="*/ 715 h 722"/>
                  <a:gd name="T22" fmla="*/ 0 w 273"/>
                  <a:gd name="T23" fmla="*/ 714 h 722"/>
                  <a:gd name="T24" fmla="*/ 4 w 273"/>
                  <a:gd name="T25" fmla="*/ 661 h 722"/>
                  <a:gd name="T26" fmla="*/ 23 w 273"/>
                  <a:gd name="T27" fmla="*/ 591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722">
                    <a:moveTo>
                      <a:pt x="23" y="591"/>
                    </a:moveTo>
                    <a:cubicBezTo>
                      <a:pt x="49" y="517"/>
                      <a:pt x="96" y="449"/>
                      <a:pt x="135" y="382"/>
                    </a:cubicBezTo>
                    <a:cubicBezTo>
                      <a:pt x="168" y="325"/>
                      <a:pt x="197" y="265"/>
                      <a:pt x="219" y="202"/>
                    </a:cubicBezTo>
                    <a:cubicBezTo>
                      <a:pt x="241" y="139"/>
                      <a:pt x="253" y="73"/>
                      <a:pt x="261" y="7"/>
                    </a:cubicBezTo>
                    <a:cubicBezTo>
                      <a:pt x="262" y="0"/>
                      <a:pt x="272" y="0"/>
                      <a:pt x="272" y="7"/>
                    </a:cubicBezTo>
                    <a:cubicBezTo>
                      <a:pt x="272" y="16"/>
                      <a:pt x="273" y="32"/>
                      <a:pt x="272" y="40"/>
                    </a:cubicBezTo>
                    <a:cubicBezTo>
                      <a:pt x="268" y="174"/>
                      <a:pt x="271" y="274"/>
                      <a:pt x="208" y="377"/>
                    </a:cubicBezTo>
                    <a:cubicBezTo>
                      <a:pt x="179" y="426"/>
                      <a:pt x="142" y="469"/>
                      <a:pt x="105" y="511"/>
                    </a:cubicBezTo>
                    <a:cubicBezTo>
                      <a:pt x="86" y="533"/>
                      <a:pt x="66" y="555"/>
                      <a:pt x="50" y="579"/>
                    </a:cubicBezTo>
                    <a:cubicBezTo>
                      <a:pt x="35" y="602"/>
                      <a:pt x="30" y="628"/>
                      <a:pt x="20" y="652"/>
                    </a:cubicBezTo>
                    <a:cubicBezTo>
                      <a:pt x="15" y="673"/>
                      <a:pt x="12" y="693"/>
                      <a:pt x="12" y="715"/>
                    </a:cubicBezTo>
                    <a:cubicBezTo>
                      <a:pt x="12" y="722"/>
                      <a:pt x="0" y="721"/>
                      <a:pt x="0" y="714"/>
                    </a:cubicBezTo>
                    <a:cubicBezTo>
                      <a:pt x="0" y="696"/>
                      <a:pt x="1" y="678"/>
                      <a:pt x="4" y="661"/>
                    </a:cubicBezTo>
                    <a:cubicBezTo>
                      <a:pt x="9" y="635"/>
                      <a:pt x="15" y="616"/>
                      <a:pt x="23" y="591"/>
                    </a:cubicBezTo>
                    <a:close/>
                  </a:path>
                </a:pathLst>
              </a:custGeom>
              <a:solidFill>
                <a:srgbClr val="9EA0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310"/>
              <p:cNvSpPr/>
              <p:nvPr/>
            </p:nvSpPr>
            <p:spPr bwMode="auto">
              <a:xfrm>
                <a:off x="2216" y="4280"/>
                <a:ext cx="160" cy="171"/>
              </a:xfrm>
              <a:custGeom>
                <a:avLst/>
                <a:gdLst>
                  <a:gd name="T0" fmla="*/ 45 w 84"/>
                  <a:gd name="T1" fmla="*/ 2 h 90"/>
                  <a:gd name="T2" fmla="*/ 55 w 84"/>
                  <a:gd name="T3" fmla="*/ 17 h 90"/>
                  <a:gd name="T4" fmla="*/ 56 w 84"/>
                  <a:gd name="T5" fmla="*/ 23 h 90"/>
                  <a:gd name="T6" fmla="*/ 73 w 84"/>
                  <a:gd name="T7" fmla="*/ 23 h 90"/>
                  <a:gd name="T8" fmla="*/ 73 w 84"/>
                  <a:gd name="T9" fmla="*/ 40 h 90"/>
                  <a:gd name="T10" fmla="*/ 63 w 84"/>
                  <a:gd name="T11" fmla="*/ 49 h 90"/>
                  <a:gd name="T12" fmla="*/ 72 w 84"/>
                  <a:gd name="T13" fmla="*/ 51 h 90"/>
                  <a:gd name="T14" fmla="*/ 84 w 84"/>
                  <a:gd name="T15" fmla="*/ 62 h 90"/>
                  <a:gd name="T16" fmla="*/ 70 w 84"/>
                  <a:gd name="T17" fmla="*/ 71 h 90"/>
                  <a:gd name="T18" fmla="*/ 61 w 84"/>
                  <a:gd name="T19" fmla="*/ 67 h 90"/>
                  <a:gd name="T20" fmla="*/ 59 w 84"/>
                  <a:gd name="T21" fmla="*/ 66 h 90"/>
                  <a:gd name="T22" fmla="*/ 51 w 84"/>
                  <a:gd name="T23" fmla="*/ 90 h 90"/>
                  <a:gd name="T24" fmla="*/ 39 w 84"/>
                  <a:gd name="T25" fmla="*/ 78 h 90"/>
                  <a:gd name="T26" fmla="*/ 37 w 84"/>
                  <a:gd name="T27" fmla="*/ 68 h 90"/>
                  <a:gd name="T28" fmla="*/ 31 w 84"/>
                  <a:gd name="T29" fmla="*/ 75 h 90"/>
                  <a:gd name="T30" fmla="*/ 15 w 84"/>
                  <a:gd name="T31" fmla="*/ 78 h 90"/>
                  <a:gd name="T32" fmla="*/ 14 w 84"/>
                  <a:gd name="T33" fmla="*/ 60 h 90"/>
                  <a:gd name="T34" fmla="*/ 21 w 84"/>
                  <a:gd name="T35" fmla="*/ 51 h 90"/>
                  <a:gd name="T36" fmla="*/ 11 w 84"/>
                  <a:gd name="T37" fmla="*/ 48 h 90"/>
                  <a:gd name="T38" fmla="*/ 3 w 84"/>
                  <a:gd name="T39" fmla="*/ 31 h 90"/>
                  <a:gd name="T40" fmla="*/ 19 w 84"/>
                  <a:gd name="T41" fmla="*/ 23 h 90"/>
                  <a:gd name="T42" fmla="*/ 24 w 84"/>
                  <a:gd name="T43" fmla="*/ 24 h 90"/>
                  <a:gd name="T44" fmla="*/ 26 w 84"/>
                  <a:gd name="T45" fmla="*/ 11 h 90"/>
                  <a:gd name="T46" fmla="*/ 45 w 84"/>
                  <a:gd name="T47"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90">
                    <a:moveTo>
                      <a:pt x="45" y="2"/>
                    </a:moveTo>
                    <a:cubicBezTo>
                      <a:pt x="51" y="4"/>
                      <a:pt x="54" y="11"/>
                      <a:pt x="55" y="17"/>
                    </a:cubicBezTo>
                    <a:cubicBezTo>
                      <a:pt x="55" y="19"/>
                      <a:pt x="56" y="21"/>
                      <a:pt x="56" y="23"/>
                    </a:cubicBezTo>
                    <a:cubicBezTo>
                      <a:pt x="61" y="21"/>
                      <a:pt x="68" y="20"/>
                      <a:pt x="73" y="23"/>
                    </a:cubicBezTo>
                    <a:cubicBezTo>
                      <a:pt x="79" y="28"/>
                      <a:pt x="76" y="36"/>
                      <a:pt x="73" y="40"/>
                    </a:cubicBezTo>
                    <a:cubicBezTo>
                      <a:pt x="71" y="43"/>
                      <a:pt x="67" y="47"/>
                      <a:pt x="63" y="49"/>
                    </a:cubicBezTo>
                    <a:cubicBezTo>
                      <a:pt x="66" y="49"/>
                      <a:pt x="70" y="50"/>
                      <a:pt x="72" y="51"/>
                    </a:cubicBezTo>
                    <a:cubicBezTo>
                      <a:pt x="78" y="52"/>
                      <a:pt x="84" y="56"/>
                      <a:pt x="84" y="62"/>
                    </a:cubicBezTo>
                    <a:cubicBezTo>
                      <a:pt x="83" y="69"/>
                      <a:pt x="76" y="72"/>
                      <a:pt x="70" y="71"/>
                    </a:cubicBezTo>
                    <a:cubicBezTo>
                      <a:pt x="67" y="70"/>
                      <a:pt x="63" y="69"/>
                      <a:pt x="61" y="67"/>
                    </a:cubicBezTo>
                    <a:cubicBezTo>
                      <a:pt x="60" y="67"/>
                      <a:pt x="59" y="66"/>
                      <a:pt x="59" y="66"/>
                    </a:cubicBezTo>
                    <a:cubicBezTo>
                      <a:pt x="63" y="76"/>
                      <a:pt x="64" y="90"/>
                      <a:pt x="51" y="90"/>
                    </a:cubicBezTo>
                    <a:cubicBezTo>
                      <a:pt x="44" y="90"/>
                      <a:pt x="41" y="83"/>
                      <a:pt x="39" y="78"/>
                    </a:cubicBezTo>
                    <a:cubicBezTo>
                      <a:pt x="38" y="75"/>
                      <a:pt x="37" y="71"/>
                      <a:pt x="37" y="68"/>
                    </a:cubicBezTo>
                    <a:cubicBezTo>
                      <a:pt x="35" y="71"/>
                      <a:pt x="32" y="74"/>
                      <a:pt x="31" y="75"/>
                    </a:cubicBezTo>
                    <a:cubicBezTo>
                      <a:pt x="26" y="79"/>
                      <a:pt x="20" y="82"/>
                      <a:pt x="15" y="78"/>
                    </a:cubicBezTo>
                    <a:cubicBezTo>
                      <a:pt x="9" y="74"/>
                      <a:pt x="11" y="66"/>
                      <a:pt x="14" y="60"/>
                    </a:cubicBezTo>
                    <a:cubicBezTo>
                      <a:pt x="15" y="57"/>
                      <a:pt x="18" y="54"/>
                      <a:pt x="21" y="51"/>
                    </a:cubicBezTo>
                    <a:cubicBezTo>
                      <a:pt x="17" y="51"/>
                      <a:pt x="14" y="49"/>
                      <a:pt x="11" y="48"/>
                    </a:cubicBezTo>
                    <a:cubicBezTo>
                      <a:pt x="4" y="45"/>
                      <a:pt x="0" y="38"/>
                      <a:pt x="3" y="31"/>
                    </a:cubicBezTo>
                    <a:cubicBezTo>
                      <a:pt x="5" y="24"/>
                      <a:pt x="12" y="22"/>
                      <a:pt x="19" y="23"/>
                    </a:cubicBezTo>
                    <a:cubicBezTo>
                      <a:pt x="20" y="23"/>
                      <a:pt x="22" y="23"/>
                      <a:pt x="24" y="24"/>
                    </a:cubicBezTo>
                    <a:cubicBezTo>
                      <a:pt x="23" y="20"/>
                      <a:pt x="24" y="15"/>
                      <a:pt x="26" y="11"/>
                    </a:cubicBezTo>
                    <a:cubicBezTo>
                      <a:pt x="30" y="5"/>
                      <a:pt x="38" y="0"/>
                      <a:pt x="45" y="2"/>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311"/>
              <p:cNvSpPr/>
              <p:nvPr/>
            </p:nvSpPr>
            <p:spPr bwMode="auto">
              <a:xfrm>
                <a:off x="2271" y="4347"/>
                <a:ext cx="40" cy="40"/>
              </a:xfrm>
              <a:custGeom>
                <a:avLst/>
                <a:gdLst>
                  <a:gd name="T0" fmla="*/ 19 w 21"/>
                  <a:gd name="T1" fmla="*/ 17 h 21"/>
                  <a:gd name="T2" fmla="*/ 12 w 21"/>
                  <a:gd name="T3" fmla="*/ 20 h 21"/>
                  <a:gd name="T4" fmla="*/ 11 w 21"/>
                  <a:gd name="T5" fmla="*/ 19 h 21"/>
                  <a:gd name="T6" fmla="*/ 4 w 21"/>
                  <a:gd name="T7" fmla="*/ 8 h 21"/>
                  <a:gd name="T8" fmla="*/ 19 w 21"/>
                  <a:gd name="T9" fmla="*/ 17 h 21"/>
                </a:gdLst>
                <a:ahLst/>
                <a:cxnLst>
                  <a:cxn ang="0">
                    <a:pos x="T0" y="T1"/>
                  </a:cxn>
                  <a:cxn ang="0">
                    <a:pos x="T2" y="T3"/>
                  </a:cxn>
                  <a:cxn ang="0">
                    <a:pos x="T4" y="T5"/>
                  </a:cxn>
                  <a:cxn ang="0">
                    <a:pos x="T6" y="T7"/>
                  </a:cxn>
                  <a:cxn ang="0">
                    <a:pos x="T8" y="T9"/>
                  </a:cxn>
                </a:cxnLst>
                <a:rect l="0" t="0" r="r" b="b"/>
                <a:pathLst>
                  <a:path w="21" h="21">
                    <a:moveTo>
                      <a:pt x="19" y="17"/>
                    </a:moveTo>
                    <a:cubicBezTo>
                      <a:pt x="18" y="19"/>
                      <a:pt x="15" y="21"/>
                      <a:pt x="12" y="20"/>
                    </a:cubicBezTo>
                    <a:cubicBezTo>
                      <a:pt x="11" y="19"/>
                      <a:pt x="11" y="19"/>
                      <a:pt x="11" y="19"/>
                    </a:cubicBezTo>
                    <a:cubicBezTo>
                      <a:pt x="6" y="19"/>
                      <a:pt x="0" y="13"/>
                      <a:pt x="4" y="8"/>
                    </a:cubicBezTo>
                    <a:cubicBezTo>
                      <a:pt x="9" y="0"/>
                      <a:pt x="21" y="9"/>
                      <a:pt x="19"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Freeform 312"/>
              <p:cNvSpPr/>
              <p:nvPr/>
            </p:nvSpPr>
            <p:spPr bwMode="auto">
              <a:xfrm>
                <a:off x="2185" y="4651"/>
                <a:ext cx="229" cy="210"/>
              </a:xfrm>
              <a:custGeom>
                <a:avLst/>
                <a:gdLst>
                  <a:gd name="T0" fmla="*/ 115 w 120"/>
                  <a:gd name="T1" fmla="*/ 39 h 110"/>
                  <a:gd name="T2" fmla="*/ 90 w 120"/>
                  <a:gd name="T3" fmla="*/ 30 h 110"/>
                  <a:gd name="T4" fmla="*/ 76 w 120"/>
                  <a:gd name="T5" fmla="*/ 34 h 110"/>
                  <a:gd name="T6" fmla="*/ 77 w 120"/>
                  <a:gd name="T7" fmla="*/ 32 h 110"/>
                  <a:gd name="T8" fmla="*/ 81 w 120"/>
                  <a:gd name="T9" fmla="*/ 19 h 110"/>
                  <a:gd name="T10" fmla="*/ 67 w 120"/>
                  <a:gd name="T11" fmla="*/ 1 h 110"/>
                  <a:gd name="T12" fmla="*/ 50 w 120"/>
                  <a:gd name="T13" fmla="*/ 17 h 110"/>
                  <a:gd name="T14" fmla="*/ 49 w 120"/>
                  <a:gd name="T15" fmla="*/ 33 h 110"/>
                  <a:gd name="T16" fmla="*/ 49 w 120"/>
                  <a:gd name="T17" fmla="*/ 33 h 110"/>
                  <a:gd name="T18" fmla="*/ 35 w 120"/>
                  <a:gd name="T19" fmla="*/ 26 h 110"/>
                  <a:gd name="T20" fmla="*/ 9 w 120"/>
                  <a:gd name="T21" fmla="*/ 27 h 110"/>
                  <a:gd name="T22" fmla="*/ 9 w 120"/>
                  <a:gd name="T23" fmla="*/ 54 h 110"/>
                  <a:gd name="T24" fmla="*/ 23 w 120"/>
                  <a:gd name="T25" fmla="*/ 59 h 110"/>
                  <a:gd name="T26" fmla="*/ 27 w 120"/>
                  <a:gd name="T27" fmla="*/ 59 h 110"/>
                  <a:gd name="T28" fmla="*/ 19 w 120"/>
                  <a:gd name="T29" fmla="*/ 68 h 110"/>
                  <a:gd name="T30" fmla="*/ 17 w 120"/>
                  <a:gd name="T31" fmla="*/ 90 h 110"/>
                  <a:gd name="T32" fmla="*/ 42 w 120"/>
                  <a:gd name="T33" fmla="*/ 90 h 110"/>
                  <a:gd name="T34" fmla="*/ 50 w 120"/>
                  <a:gd name="T35" fmla="*/ 80 h 110"/>
                  <a:gd name="T36" fmla="*/ 50 w 120"/>
                  <a:gd name="T37" fmla="*/ 80 h 110"/>
                  <a:gd name="T38" fmla="*/ 59 w 120"/>
                  <a:gd name="T39" fmla="*/ 97 h 110"/>
                  <a:gd name="T40" fmla="*/ 85 w 120"/>
                  <a:gd name="T41" fmla="*/ 103 h 110"/>
                  <a:gd name="T42" fmla="*/ 89 w 120"/>
                  <a:gd name="T43" fmla="*/ 76 h 110"/>
                  <a:gd name="T44" fmla="*/ 84 w 120"/>
                  <a:gd name="T45" fmla="*/ 66 h 110"/>
                  <a:gd name="T46" fmla="*/ 101 w 120"/>
                  <a:gd name="T47" fmla="*/ 64 h 110"/>
                  <a:gd name="T48" fmla="*/ 115 w 120"/>
                  <a:gd name="T49"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10">
                    <a:moveTo>
                      <a:pt x="115" y="39"/>
                    </a:moveTo>
                    <a:cubicBezTo>
                      <a:pt x="111" y="30"/>
                      <a:pt x="98" y="29"/>
                      <a:pt x="90" y="30"/>
                    </a:cubicBezTo>
                    <a:cubicBezTo>
                      <a:pt x="85" y="31"/>
                      <a:pt x="80" y="32"/>
                      <a:pt x="76" y="34"/>
                    </a:cubicBezTo>
                    <a:cubicBezTo>
                      <a:pt x="76" y="33"/>
                      <a:pt x="76" y="33"/>
                      <a:pt x="77" y="32"/>
                    </a:cubicBezTo>
                    <a:cubicBezTo>
                      <a:pt x="79" y="28"/>
                      <a:pt x="80" y="24"/>
                      <a:pt x="81" y="19"/>
                    </a:cubicBezTo>
                    <a:cubicBezTo>
                      <a:pt x="81" y="10"/>
                      <a:pt x="77" y="2"/>
                      <a:pt x="67" y="1"/>
                    </a:cubicBezTo>
                    <a:cubicBezTo>
                      <a:pt x="57" y="0"/>
                      <a:pt x="51" y="8"/>
                      <a:pt x="50" y="17"/>
                    </a:cubicBezTo>
                    <a:cubicBezTo>
                      <a:pt x="49" y="22"/>
                      <a:pt x="48" y="28"/>
                      <a:pt x="49" y="33"/>
                    </a:cubicBezTo>
                    <a:cubicBezTo>
                      <a:pt x="49" y="33"/>
                      <a:pt x="49" y="33"/>
                      <a:pt x="49" y="33"/>
                    </a:cubicBezTo>
                    <a:cubicBezTo>
                      <a:pt x="45" y="30"/>
                      <a:pt x="40" y="28"/>
                      <a:pt x="35" y="26"/>
                    </a:cubicBezTo>
                    <a:cubicBezTo>
                      <a:pt x="27" y="23"/>
                      <a:pt x="16" y="21"/>
                      <a:pt x="9" y="27"/>
                    </a:cubicBezTo>
                    <a:cubicBezTo>
                      <a:pt x="1" y="33"/>
                      <a:pt x="0" y="48"/>
                      <a:pt x="9" y="54"/>
                    </a:cubicBezTo>
                    <a:cubicBezTo>
                      <a:pt x="13" y="57"/>
                      <a:pt x="18" y="59"/>
                      <a:pt x="23" y="59"/>
                    </a:cubicBezTo>
                    <a:cubicBezTo>
                      <a:pt x="25" y="59"/>
                      <a:pt x="26" y="59"/>
                      <a:pt x="27" y="59"/>
                    </a:cubicBezTo>
                    <a:cubicBezTo>
                      <a:pt x="24" y="62"/>
                      <a:pt x="21" y="65"/>
                      <a:pt x="19" y="68"/>
                    </a:cubicBezTo>
                    <a:cubicBezTo>
                      <a:pt x="14" y="75"/>
                      <a:pt x="11" y="83"/>
                      <a:pt x="17" y="90"/>
                    </a:cubicBezTo>
                    <a:cubicBezTo>
                      <a:pt x="24" y="98"/>
                      <a:pt x="35" y="97"/>
                      <a:pt x="42" y="90"/>
                    </a:cubicBezTo>
                    <a:cubicBezTo>
                      <a:pt x="45" y="88"/>
                      <a:pt x="48" y="84"/>
                      <a:pt x="50" y="80"/>
                    </a:cubicBezTo>
                    <a:cubicBezTo>
                      <a:pt x="50" y="80"/>
                      <a:pt x="50" y="80"/>
                      <a:pt x="50" y="80"/>
                    </a:cubicBezTo>
                    <a:cubicBezTo>
                      <a:pt x="52" y="86"/>
                      <a:pt x="55" y="92"/>
                      <a:pt x="59" y="97"/>
                    </a:cubicBezTo>
                    <a:cubicBezTo>
                      <a:pt x="65" y="104"/>
                      <a:pt x="76" y="110"/>
                      <a:pt x="85" y="103"/>
                    </a:cubicBezTo>
                    <a:cubicBezTo>
                      <a:pt x="93" y="97"/>
                      <a:pt x="92" y="85"/>
                      <a:pt x="89" y="76"/>
                    </a:cubicBezTo>
                    <a:cubicBezTo>
                      <a:pt x="88" y="73"/>
                      <a:pt x="86" y="69"/>
                      <a:pt x="84" y="66"/>
                    </a:cubicBezTo>
                    <a:cubicBezTo>
                      <a:pt x="89" y="66"/>
                      <a:pt x="96" y="66"/>
                      <a:pt x="101" y="64"/>
                    </a:cubicBezTo>
                    <a:cubicBezTo>
                      <a:pt x="111" y="61"/>
                      <a:pt x="120" y="50"/>
                      <a:pt x="115" y="3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313"/>
              <p:cNvSpPr/>
              <p:nvPr/>
            </p:nvSpPr>
            <p:spPr bwMode="auto">
              <a:xfrm>
                <a:off x="2267" y="4729"/>
                <a:ext cx="46" cy="42"/>
              </a:xfrm>
              <a:custGeom>
                <a:avLst/>
                <a:gdLst>
                  <a:gd name="T0" fmla="*/ 15 w 24"/>
                  <a:gd name="T1" fmla="*/ 21 h 22"/>
                  <a:gd name="T2" fmla="*/ 1 w 24"/>
                  <a:gd name="T3" fmla="*/ 13 h 22"/>
                  <a:gd name="T4" fmla="*/ 1 w 24"/>
                  <a:gd name="T5" fmla="*/ 12 h 22"/>
                  <a:gd name="T6" fmla="*/ 4 w 24"/>
                  <a:gd name="T7" fmla="*/ 4 h 22"/>
                  <a:gd name="T8" fmla="*/ 20 w 24"/>
                  <a:gd name="T9" fmla="*/ 8 h 22"/>
                  <a:gd name="T10" fmla="*/ 15 w 24"/>
                  <a:gd name="T11" fmla="*/ 21 h 22"/>
                </a:gdLst>
                <a:ahLst/>
                <a:cxnLst>
                  <a:cxn ang="0">
                    <a:pos x="T0" y="T1"/>
                  </a:cxn>
                  <a:cxn ang="0">
                    <a:pos x="T2" y="T3"/>
                  </a:cxn>
                  <a:cxn ang="0">
                    <a:pos x="T4" y="T5"/>
                  </a:cxn>
                  <a:cxn ang="0">
                    <a:pos x="T6" y="T7"/>
                  </a:cxn>
                  <a:cxn ang="0">
                    <a:pos x="T8" y="T9"/>
                  </a:cxn>
                  <a:cxn ang="0">
                    <a:pos x="T10" y="T11"/>
                  </a:cxn>
                </a:cxnLst>
                <a:rect l="0" t="0" r="r" b="b"/>
                <a:pathLst>
                  <a:path w="24" h="22">
                    <a:moveTo>
                      <a:pt x="15" y="21"/>
                    </a:moveTo>
                    <a:cubicBezTo>
                      <a:pt x="9" y="22"/>
                      <a:pt x="0" y="20"/>
                      <a:pt x="1" y="13"/>
                    </a:cubicBezTo>
                    <a:cubicBezTo>
                      <a:pt x="1" y="12"/>
                      <a:pt x="1" y="12"/>
                      <a:pt x="1" y="12"/>
                    </a:cubicBezTo>
                    <a:cubicBezTo>
                      <a:pt x="1" y="9"/>
                      <a:pt x="2" y="6"/>
                      <a:pt x="4" y="4"/>
                    </a:cubicBezTo>
                    <a:cubicBezTo>
                      <a:pt x="9" y="0"/>
                      <a:pt x="17" y="2"/>
                      <a:pt x="20" y="8"/>
                    </a:cubicBezTo>
                    <a:cubicBezTo>
                      <a:pt x="24" y="13"/>
                      <a:pt x="20" y="19"/>
                      <a:pt x="15" y="2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314"/>
              <p:cNvSpPr/>
              <p:nvPr/>
            </p:nvSpPr>
            <p:spPr bwMode="auto">
              <a:xfrm>
                <a:off x="2136" y="4724"/>
                <a:ext cx="230" cy="251"/>
              </a:xfrm>
              <a:custGeom>
                <a:avLst/>
                <a:gdLst>
                  <a:gd name="T0" fmla="*/ 76 w 121"/>
                  <a:gd name="T1" fmla="*/ 127 h 132"/>
                  <a:gd name="T2" fmla="*/ 87 w 121"/>
                  <a:gd name="T3" fmla="*/ 99 h 132"/>
                  <a:gd name="T4" fmla="*/ 84 w 121"/>
                  <a:gd name="T5" fmla="*/ 84 h 132"/>
                  <a:gd name="T6" fmla="*/ 86 w 121"/>
                  <a:gd name="T7" fmla="*/ 85 h 132"/>
                  <a:gd name="T8" fmla="*/ 100 w 121"/>
                  <a:gd name="T9" fmla="*/ 90 h 132"/>
                  <a:gd name="T10" fmla="*/ 120 w 121"/>
                  <a:gd name="T11" fmla="*/ 76 h 132"/>
                  <a:gd name="T12" fmla="*/ 103 w 121"/>
                  <a:gd name="T13" fmla="*/ 56 h 132"/>
                  <a:gd name="T14" fmla="*/ 85 w 121"/>
                  <a:gd name="T15" fmla="*/ 55 h 132"/>
                  <a:gd name="T16" fmla="*/ 86 w 121"/>
                  <a:gd name="T17" fmla="*/ 54 h 132"/>
                  <a:gd name="T18" fmla="*/ 94 w 121"/>
                  <a:gd name="T19" fmla="*/ 40 h 132"/>
                  <a:gd name="T20" fmla="*/ 94 w 121"/>
                  <a:gd name="T21" fmla="*/ 10 h 132"/>
                  <a:gd name="T22" fmla="*/ 64 w 121"/>
                  <a:gd name="T23" fmla="*/ 9 h 132"/>
                  <a:gd name="T24" fmla="*/ 58 w 121"/>
                  <a:gd name="T25" fmla="*/ 25 h 132"/>
                  <a:gd name="T26" fmla="*/ 58 w 121"/>
                  <a:gd name="T27" fmla="*/ 29 h 132"/>
                  <a:gd name="T28" fmla="*/ 48 w 121"/>
                  <a:gd name="T29" fmla="*/ 20 h 132"/>
                  <a:gd name="T30" fmla="*/ 25 w 121"/>
                  <a:gd name="T31" fmla="*/ 16 h 132"/>
                  <a:gd name="T32" fmla="*/ 23 w 121"/>
                  <a:gd name="T33" fmla="*/ 45 h 132"/>
                  <a:gd name="T34" fmla="*/ 34 w 121"/>
                  <a:gd name="T35" fmla="*/ 54 h 132"/>
                  <a:gd name="T36" fmla="*/ 34 w 121"/>
                  <a:gd name="T37" fmla="*/ 54 h 132"/>
                  <a:gd name="T38" fmla="*/ 15 w 121"/>
                  <a:gd name="T39" fmla="*/ 63 h 132"/>
                  <a:gd name="T40" fmla="*/ 7 w 121"/>
                  <a:gd name="T41" fmla="*/ 91 h 132"/>
                  <a:gd name="T42" fmla="*/ 36 w 121"/>
                  <a:gd name="T43" fmla="*/ 96 h 132"/>
                  <a:gd name="T44" fmla="*/ 48 w 121"/>
                  <a:gd name="T45" fmla="*/ 91 h 132"/>
                  <a:gd name="T46" fmla="*/ 49 w 121"/>
                  <a:gd name="T47" fmla="*/ 111 h 132"/>
                  <a:gd name="T48" fmla="*/ 76 w 121"/>
                  <a:gd name="T49" fmla="*/ 12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32">
                    <a:moveTo>
                      <a:pt x="76" y="127"/>
                    </a:moveTo>
                    <a:cubicBezTo>
                      <a:pt x="86" y="123"/>
                      <a:pt x="88" y="109"/>
                      <a:pt x="87" y="99"/>
                    </a:cubicBezTo>
                    <a:cubicBezTo>
                      <a:pt x="86" y="95"/>
                      <a:pt x="86" y="89"/>
                      <a:pt x="84" y="84"/>
                    </a:cubicBezTo>
                    <a:cubicBezTo>
                      <a:pt x="84" y="84"/>
                      <a:pt x="85" y="85"/>
                      <a:pt x="86" y="85"/>
                    </a:cubicBezTo>
                    <a:cubicBezTo>
                      <a:pt x="90" y="87"/>
                      <a:pt x="95" y="89"/>
                      <a:pt x="100" y="90"/>
                    </a:cubicBezTo>
                    <a:cubicBezTo>
                      <a:pt x="109" y="91"/>
                      <a:pt x="119" y="87"/>
                      <a:pt x="120" y="76"/>
                    </a:cubicBezTo>
                    <a:cubicBezTo>
                      <a:pt x="121" y="65"/>
                      <a:pt x="113" y="58"/>
                      <a:pt x="103" y="56"/>
                    </a:cubicBezTo>
                    <a:cubicBezTo>
                      <a:pt x="98" y="55"/>
                      <a:pt x="91" y="54"/>
                      <a:pt x="85" y="55"/>
                    </a:cubicBezTo>
                    <a:cubicBezTo>
                      <a:pt x="86" y="54"/>
                      <a:pt x="86" y="54"/>
                      <a:pt x="86" y="54"/>
                    </a:cubicBezTo>
                    <a:cubicBezTo>
                      <a:pt x="89" y="50"/>
                      <a:pt x="92" y="45"/>
                      <a:pt x="94" y="40"/>
                    </a:cubicBezTo>
                    <a:cubicBezTo>
                      <a:pt x="98" y="31"/>
                      <a:pt x="101" y="19"/>
                      <a:pt x="94" y="10"/>
                    </a:cubicBezTo>
                    <a:cubicBezTo>
                      <a:pt x="88" y="1"/>
                      <a:pt x="72" y="0"/>
                      <a:pt x="64" y="9"/>
                    </a:cubicBezTo>
                    <a:cubicBezTo>
                      <a:pt x="61" y="14"/>
                      <a:pt x="59" y="19"/>
                      <a:pt x="58" y="25"/>
                    </a:cubicBezTo>
                    <a:cubicBezTo>
                      <a:pt x="58" y="26"/>
                      <a:pt x="58" y="28"/>
                      <a:pt x="58" y="29"/>
                    </a:cubicBezTo>
                    <a:cubicBezTo>
                      <a:pt x="55" y="26"/>
                      <a:pt x="52" y="22"/>
                      <a:pt x="48" y="20"/>
                    </a:cubicBezTo>
                    <a:cubicBezTo>
                      <a:pt x="41" y="14"/>
                      <a:pt x="32" y="10"/>
                      <a:pt x="25" y="16"/>
                    </a:cubicBezTo>
                    <a:cubicBezTo>
                      <a:pt x="15" y="24"/>
                      <a:pt x="16" y="36"/>
                      <a:pt x="23" y="45"/>
                    </a:cubicBezTo>
                    <a:cubicBezTo>
                      <a:pt x="26" y="48"/>
                      <a:pt x="30" y="51"/>
                      <a:pt x="34" y="54"/>
                    </a:cubicBezTo>
                    <a:cubicBezTo>
                      <a:pt x="34" y="54"/>
                      <a:pt x="34" y="54"/>
                      <a:pt x="34" y="54"/>
                    </a:cubicBezTo>
                    <a:cubicBezTo>
                      <a:pt x="27" y="56"/>
                      <a:pt x="21" y="59"/>
                      <a:pt x="15" y="63"/>
                    </a:cubicBezTo>
                    <a:cubicBezTo>
                      <a:pt x="7" y="69"/>
                      <a:pt x="0" y="81"/>
                      <a:pt x="7" y="91"/>
                    </a:cubicBezTo>
                    <a:cubicBezTo>
                      <a:pt x="14" y="100"/>
                      <a:pt x="27" y="99"/>
                      <a:pt x="36" y="96"/>
                    </a:cubicBezTo>
                    <a:cubicBezTo>
                      <a:pt x="40" y="95"/>
                      <a:pt x="44" y="94"/>
                      <a:pt x="48" y="91"/>
                    </a:cubicBezTo>
                    <a:cubicBezTo>
                      <a:pt x="47" y="98"/>
                      <a:pt x="47" y="104"/>
                      <a:pt x="49" y="111"/>
                    </a:cubicBezTo>
                    <a:cubicBezTo>
                      <a:pt x="53" y="121"/>
                      <a:pt x="64" y="132"/>
                      <a:pt x="76" y="127"/>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315"/>
              <p:cNvSpPr/>
              <p:nvPr/>
            </p:nvSpPr>
            <p:spPr bwMode="auto">
              <a:xfrm>
                <a:off x="2235" y="4813"/>
                <a:ext cx="47" cy="50"/>
              </a:xfrm>
              <a:custGeom>
                <a:avLst/>
                <a:gdLst>
                  <a:gd name="T0" fmla="*/ 2 w 25"/>
                  <a:gd name="T1" fmla="*/ 16 h 26"/>
                  <a:gd name="T2" fmla="*/ 11 w 25"/>
                  <a:gd name="T3" fmla="*/ 1 h 26"/>
                  <a:gd name="T4" fmla="*/ 12 w 25"/>
                  <a:gd name="T5" fmla="*/ 1 h 26"/>
                  <a:gd name="T6" fmla="*/ 20 w 25"/>
                  <a:gd name="T7" fmla="*/ 5 h 26"/>
                  <a:gd name="T8" fmla="*/ 16 w 25"/>
                  <a:gd name="T9" fmla="*/ 23 h 26"/>
                  <a:gd name="T10" fmla="*/ 2 w 25"/>
                  <a:gd name="T11" fmla="*/ 16 h 26"/>
                </a:gdLst>
                <a:ahLst/>
                <a:cxnLst>
                  <a:cxn ang="0">
                    <a:pos x="T0" y="T1"/>
                  </a:cxn>
                  <a:cxn ang="0">
                    <a:pos x="T2" y="T3"/>
                  </a:cxn>
                  <a:cxn ang="0">
                    <a:pos x="T4" y="T5"/>
                  </a:cxn>
                  <a:cxn ang="0">
                    <a:pos x="T6" y="T7"/>
                  </a:cxn>
                  <a:cxn ang="0">
                    <a:pos x="T8" y="T9"/>
                  </a:cxn>
                  <a:cxn ang="0">
                    <a:pos x="T10" y="T11"/>
                  </a:cxn>
                </a:cxnLst>
                <a:rect l="0" t="0" r="r" b="b"/>
                <a:pathLst>
                  <a:path w="25" h="26">
                    <a:moveTo>
                      <a:pt x="2" y="16"/>
                    </a:moveTo>
                    <a:cubicBezTo>
                      <a:pt x="0" y="10"/>
                      <a:pt x="4" y="0"/>
                      <a:pt x="11" y="1"/>
                    </a:cubicBezTo>
                    <a:cubicBezTo>
                      <a:pt x="12" y="1"/>
                      <a:pt x="12" y="1"/>
                      <a:pt x="12" y="1"/>
                    </a:cubicBezTo>
                    <a:cubicBezTo>
                      <a:pt x="15" y="1"/>
                      <a:pt x="18" y="2"/>
                      <a:pt x="20" y="5"/>
                    </a:cubicBezTo>
                    <a:cubicBezTo>
                      <a:pt x="25" y="11"/>
                      <a:pt x="22" y="19"/>
                      <a:pt x="16" y="23"/>
                    </a:cubicBezTo>
                    <a:cubicBezTo>
                      <a:pt x="10" y="26"/>
                      <a:pt x="4" y="22"/>
                      <a:pt x="2" y="1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316"/>
              <p:cNvSpPr/>
              <p:nvPr/>
            </p:nvSpPr>
            <p:spPr bwMode="auto">
              <a:xfrm>
                <a:off x="2503" y="5415"/>
                <a:ext cx="288" cy="312"/>
              </a:xfrm>
              <a:custGeom>
                <a:avLst/>
                <a:gdLst>
                  <a:gd name="T0" fmla="*/ 2 w 151"/>
                  <a:gd name="T1" fmla="*/ 119 h 164"/>
                  <a:gd name="T2" fmla="*/ 16 w 151"/>
                  <a:gd name="T3" fmla="*/ 90 h 164"/>
                  <a:gd name="T4" fmla="*/ 26 w 151"/>
                  <a:gd name="T5" fmla="*/ 84 h 164"/>
                  <a:gd name="T6" fmla="*/ 11 w 151"/>
                  <a:gd name="T7" fmla="*/ 56 h 164"/>
                  <a:gd name="T8" fmla="*/ 39 w 151"/>
                  <a:gd name="T9" fmla="*/ 41 h 164"/>
                  <a:gd name="T10" fmla="*/ 61 w 151"/>
                  <a:gd name="T11" fmla="*/ 51 h 164"/>
                  <a:gd name="T12" fmla="*/ 55 w 151"/>
                  <a:gd name="T13" fmla="*/ 34 h 164"/>
                  <a:gd name="T14" fmla="*/ 64 w 151"/>
                  <a:gd name="T15" fmla="*/ 6 h 164"/>
                  <a:gd name="T16" fmla="*/ 89 w 151"/>
                  <a:gd name="T17" fmla="*/ 20 h 164"/>
                  <a:gd name="T18" fmla="*/ 91 w 151"/>
                  <a:gd name="T19" fmla="*/ 39 h 164"/>
                  <a:gd name="T20" fmla="*/ 91 w 151"/>
                  <a:gd name="T21" fmla="*/ 43 h 164"/>
                  <a:gd name="T22" fmla="*/ 137 w 151"/>
                  <a:gd name="T23" fmla="*/ 34 h 164"/>
                  <a:gd name="T24" fmla="*/ 127 w 151"/>
                  <a:gd name="T25" fmla="*/ 63 h 164"/>
                  <a:gd name="T26" fmla="*/ 113 w 151"/>
                  <a:gd name="T27" fmla="*/ 75 h 164"/>
                  <a:gd name="T28" fmla="*/ 130 w 151"/>
                  <a:gd name="T29" fmla="*/ 79 h 164"/>
                  <a:gd name="T30" fmla="*/ 149 w 151"/>
                  <a:gd name="T31" fmla="*/ 103 h 164"/>
                  <a:gd name="T32" fmla="*/ 122 w 151"/>
                  <a:gd name="T33" fmla="*/ 119 h 164"/>
                  <a:gd name="T34" fmla="*/ 100 w 151"/>
                  <a:gd name="T35" fmla="*/ 116 h 164"/>
                  <a:gd name="T36" fmla="*/ 104 w 151"/>
                  <a:gd name="T37" fmla="*/ 134 h 164"/>
                  <a:gd name="T38" fmla="*/ 84 w 151"/>
                  <a:gd name="T39" fmla="*/ 162 h 164"/>
                  <a:gd name="T40" fmla="*/ 57 w 151"/>
                  <a:gd name="T41" fmla="*/ 143 h 164"/>
                  <a:gd name="T42" fmla="*/ 54 w 151"/>
                  <a:gd name="T43" fmla="*/ 133 h 164"/>
                  <a:gd name="T44" fmla="*/ 31 w 151"/>
                  <a:gd name="T45" fmla="*/ 142 h 164"/>
                  <a:gd name="T46" fmla="*/ 2 w 151"/>
                  <a:gd name="T47" fmla="*/ 1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64">
                    <a:moveTo>
                      <a:pt x="2" y="119"/>
                    </a:moveTo>
                    <a:cubicBezTo>
                      <a:pt x="0" y="108"/>
                      <a:pt x="7" y="97"/>
                      <a:pt x="16" y="90"/>
                    </a:cubicBezTo>
                    <a:cubicBezTo>
                      <a:pt x="19" y="88"/>
                      <a:pt x="22" y="86"/>
                      <a:pt x="26" y="84"/>
                    </a:cubicBezTo>
                    <a:cubicBezTo>
                      <a:pt x="18" y="77"/>
                      <a:pt x="9" y="67"/>
                      <a:pt x="11" y="56"/>
                    </a:cubicBezTo>
                    <a:cubicBezTo>
                      <a:pt x="13" y="43"/>
                      <a:pt x="28" y="40"/>
                      <a:pt x="39" y="41"/>
                    </a:cubicBezTo>
                    <a:cubicBezTo>
                      <a:pt x="44" y="42"/>
                      <a:pt x="54" y="46"/>
                      <a:pt x="61" y="51"/>
                    </a:cubicBezTo>
                    <a:cubicBezTo>
                      <a:pt x="58" y="45"/>
                      <a:pt x="56" y="38"/>
                      <a:pt x="55" y="34"/>
                    </a:cubicBezTo>
                    <a:cubicBezTo>
                      <a:pt x="53" y="24"/>
                      <a:pt x="53" y="11"/>
                      <a:pt x="64" y="6"/>
                    </a:cubicBezTo>
                    <a:cubicBezTo>
                      <a:pt x="76" y="0"/>
                      <a:pt x="86" y="9"/>
                      <a:pt x="89" y="20"/>
                    </a:cubicBezTo>
                    <a:cubicBezTo>
                      <a:pt x="91" y="26"/>
                      <a:pt x="92" y="33"/>
                      <a:pt x="91" y="39"/>
                    </a:cubicBezTo>
                    <a:cubicBezTo>
                      <a:pt x="91" y="40"/>
                      <a:pt x="91" y="41"/>
                      <a:pt x="91" y="43"/>
                    </a:cubicBezTo>
                    <a:cubicBezTo>
                      <a:pt x="104" y="27"/>
                      <a:pt x="125" y="14"/>
                      <a:pt x="137" y="34"/>
                    </a:cubicBezTo>
                    <a:cubicBezTo>
                      <a:pt x="142" y="45"/>
                      <a:pt x="134" y="56"/>
                      <a:pt x="127" y="63"/>
                    </a:cubicBezTo>
                    <a:cubicBezTo>
                      <a:pt x="124" y="67"/>
                      <a:pt x="119" y="72"/>
                      <a:pt x="113" y="75"/>
                    </a:cubicBezTo>
                    <a:cubicBezTo>
                      <a:pt x="120" y="75"/>
                      <a:pt x="127" y="78"/>
                      <a:pt x="130" y="79"/>
                    </a:cubicBezTo>
                    <a:cubicBezTo>
                      <a:pt x="141" y="83"/>
                      <a:pt x="151" y="90"/>
                      <a:pt x="149" y="103"/>
                    </a:cubicBezTo>
                    <a:cubicBezTo>
                      <a:pt x="147" y="115"/>
                      <a:pt x="132" y="119"/>
                      <a:pt x="122" y="119"/>
                    </a:cubicBezTo>
                    <a:cubicBezTo>
                      <a:pt x="115" y="119"/>
                      <a:pt x="107" y="118"/>
                      <a:pt x="100" y="116"/>
                    </a:cubicBezTo>
                    <a:cubicBezTo>
                      <a:pt x="103" y="122"/>
                      <a:pt x="104" y="129"/>
                      <a:pt x="104" y="134"/>
                    </a:cubicBezTo>
                    <a:cubicBezTo>
                      <a:pt x="105" y="147"/>
                      <a:pt x="98" y="160"/>
                      <a:pt x="84" y="162"/>
                    </a:cubicBezTo>
                    <a:cubicBezTo>
                      <a:pt x="71" y="164"/>
                      <a:pt x="62" y="154"/>
                      <a:pt x="57" y="143"/>
                    </a:cubicBezTo>
                    <a:cubicBezTo>
                      <a:pt x="56" y="141"/>
                      <a:pt x="55" y="137"/>
                      <a:pt x="54" y="133"/>
                    </a:cubicBezTo>
                    <a:cubicBezTo>
                      <a:pt x="48" y="139"/>
                      <a:pt x="40" y="142"/>
                      <a:pt x="31" y="142"/>
                    </a:cubicBezTo>
                    <a:cubicBezTo>
                      <a:pt x="19" y="141"/>
                      <a:pt x="4" y="132"/>
                      <a:pt x="2" y="11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317"/>
              <p:cNvSpPr/>
              <p:nvPr/>
            </p:nvSpPr>
            <p:spPr bwMode="auto">
              <a:xfrm>
                <a:off x="2618" y="5552"/>
                <a:ext cx="60" cy="61"/>
              </a:xfrm>
              <a:custGeom>
                <a:avLst/>
                <a:gdLst>
                  <a:gd name="T0" fmla="*/ 18 w 32"/>
                  <a:gd name="T1" fmla="*/ 1 h 32"/>
                  <a:gd name="T2" fmla="*/ 28 w 32"/>
                  <a:gd name="T3" fmla="*/ 8 h 32"/>
                  <a:gd name="T4" fmla="*/ 28 w 32"/>
                  <a:gd name="T5" fmla="*/ 10 h 32"/>
                  <a:gd name="T6" fmla="*/ 17 w 32"/>
                  <a:gd name="T7" fmla="*/ 31 h 32"/>
                  <a:gd name="T8" fmla="*/ 18 w 32"/>
                  <a:gd name="T9" fmla="*/ 1 h 32"/>
                </a:gdLst>
                <a:ahLst/>
                <a:cxnLst>
                  <a:cxn ang="0">
                    <a:pos x="T0" y="T1"/>
                  </a:cxn>
                  <a:cxn ang="0">
                    <a:pos x="T2" y="T3"/>
                  </a:cxn>
                  <a:cxn ang="0">
                    <a:pos x="T4" y="T5"/>
                  </a:cxn>
                  <a:cxn ang="0">
                    <a:pos x="T6" y="T7"/>
                  </a:cxn>
                  <a:cxn ang="0">
                    <a:pos x="T8" y="T9"/>
                  </a:cxn>
                </a:cxnLst>
                <a:rect l="0" t="0" r="r" b="b"/>
                <a:pathLst>
                  <a:path w="32" h="32">
                    <a:moveTo>
                      <a:pt x="18" y="1"/>
                    </a:moveTo>
                    <a:cubicBezTo>
                      <a:pt x="23" y="0"/>
                      <a:pt x="29" y="2"/>
                      <a:pt x="28" y="8"/>
                    </a:cubicBezTo>
                    <a:cubicBezTo>
                      <a:pt x="28" y="9"/>
                      <a:pt x="28" y="9"/>
                      <a:pt x="28" y="10"/>
                    </a:cubicBezTo>
                    <a:cubicBezTo>
                      <a:pt x="32" y="19"/>
                      <a:pt x="29" y="32"/>
                      <a:pt x="17" y="31"/>
                    </a:cubicBezTo>
                    <a:cubicBezTo>
                      <a:pt x="0" y="30"/>
                      <a:pt x="4" y="3"/>
                      <a:pt x="18" y="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318"/>
              <p:cNvSpPr/>
              <p:nvPr/>
            </p:nvSpPr>
            <p:spPr bwMode="auto">
              <a:xfrm>
                <a:off x="2132" y="4809"/>
                <a:ext cx="240" cy="217"/>
              </a:xfrm>
              <a:custGeom>
                <a:avLst/>
                <a:gdLst>
                  <a:gd name="T0" fmla="*/ 23 w 126"/>
                  <a:gd name="T1" fmla="*/ 4 h 114"/>
                  <a:gd name="T2" fmla="*/ 47 w 126"/>
                  <a:gd name="T3" fmla="*/ 10 h 114"/>
                  <a:gd name="T4" fmla="*/ 53 w 126"/>
                  <a:gd name="T5" fmla="*/ 16 h 114"/>
                  <a:gd name="T6" fmla="*/ 73 w 126"/>
                  <a:gd name="T7" fmla="*/ 1 h 114"/>
                  <a:gd name="T8" fmla="*/ 88 w 126"/>
                  <a:gd name="T9" fmla="*/ 19 h 114"/>
                  <a:gd name="T10" fmla="*/ 85 w 126"/>
                  <a:gd name="T11" fmla="*/ 38 h 114"/>
                  <a:gd name="T12" fmla="*/ 97 w 126"/>
                  <a:gd name="T13" fmla="*/ 31 h 114"/>
                  <a:gd name="T14" fmla="*/ 119 w 126"/>
                  <a:gd name="T15" fmla="*/ 32 h 114"/>
                  <a:gd name="T16" fmla="*/ 113 w 126"/>
                  <a:gd name="T17" fmla="*/ 54 h 114"/>
                  <a:gd name="T18" fmla="*/ 99 w 126"/>
                  <a:gd name="T19" fmla="*/ 59 h 114"/>
                  <a:gd name="T20" fmla="*/ 96 w 126"/>
                  <a:gd name="T21" fmla="*/ 59 h 114"/>
                  <a:gd name="T22" fmla="*/ 110 w 126"/>
                  <a:gd name="T23" fmla="*/ 93 h 114"/>
                  <a:gd name="T24" fmla="*/ 86 w 126"/>
                  <a:gd name="T25" fmla="*/ 90 h 114"/>
                  <a:gd name="T26" fmla="*/ 75 w 126"/>
                  <a:gd name="T27" fmla="*/ 82 h 114"/>
                  <a:gd name="T28" fmla="*/ 75 w 126"/>
                  <a:gd name="T29" fmla="*/ 95 h 114"/>
                  <a:gd name="T30" fmla="*/ 60 w 126"/>
                  <a:gd name="T31" fmla="*/ 113 h 114"/>
                  <a:gd name="T32" fmla="*/ 43 w 126"/>
                  <a:gd name="T33" fmla="*/ 95 h 114"/>
                  <a:gd name="T34" fmla="*/ 42 w 126"/>
                  <a:gd name="T35" fmla="*/ 79 h 114"/>
                  <a:gd name="T36" fmla="*/ 29 w 126"/>
                  <a:gd name="T37" fmla="*/ 85 h 114"/>
                  <a:gd name="T38" fmla="*/ 4 w 126"/>
                  <a:gd name="T39" fmla="*/ 74 h 114"/>
                  <a:gd name="T40" fmla="*/ 14 w 126"/>
                  <a:gd name="T41" fmla="*/ 50 h 114"/>
                  <a:gd name="T42" fmla="*/ 21 w 126"/>
                  <a:gd name="T43" fmla="*/ 46 h 114"/>
                  <a:gd name="T44" fmla="*/ 10 w 126"/>
                  <a:gd name="T45" fmla="*/ 30 h 114"/>
                  <a:gd name="T46" fmla="*/ 23 w 126"/>
                  <a:gd name="T4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114">
                    <a:moveTo>
                      <a:pt x="23" y="4"/>
                    </a:moveTo>
                    <a:cubicBezTo>
                      <a:pt x="31" y="1"/>
                      <a:pt x="40" y="5"/>
                      <a:pt x="47" y="10"/>
                    </a:cubicBezTo>
                    <a:cubicBezTo>
                      <a:pt x="49" y="12"/>
                      <a:pt x="51" y="14"/>
                      <a:pt x="53" y="16"/>
                    </a:cubicBezTo>
                    <a:cubicBezTo>
                      <a:pt x="58" y="10"/>
                      <a:pt x="64" y="1"/>
                      <a:pt x="73" y="1"/>
                    </a:cubicBezTo>
                    <a:cubicBezTo>
                      <a:pt x="82" y="0"/>
                      <a:pt x="87" y="11"/>
                      <a:pt x="88" y="19"/>
                    </a:cubicBezTo>
                    <a:cubicBezTo>
                      <a:pt x="88" y="23"/>
                      <a:pt x="88" y="32"/>
                      <a:pt x="85" y="38"/>
                    </a:cubicBezTo>
                    <a:cubicBezTo>
                      <a:pt x="89" y="35"/>
                      <a:pt x="94" y="32"/>
                      <a:pt x="97" y="31"/>
                    </a:cubicBezTo>
                    <a:cubicBezTo>
                      <a:pt x="104" y="27"/>
                      <a:pt x="114" y="25"/>
                      <a:pt x="119" y="32"/>
                    </a:cubicBezTo>
                    <a:cubicBezTo>
                      <a:pt x="126" y="40"/>
                      <a:pt x="120" y="50"/>
                      <a:pt x="113" y="54"/>
                    </a:cubicBezTo>
                    <a:cubicBezTo>
                      <a:pt x="109" y="57"/>
                      <a:pt x="104" y="58"/>
                      <a:pt x="99" y="59"/>
                    </a:cubicBezTo>
                    <a:cubicBezTo>
                      <a:pt x="98" y="59"/>
                      <a:pt x="97" y="59"/>
                      <a:pt x="96" y="59"/>
                    </a:cubicBezTo>
                    <a:cubicBezTo>
                      <a:pt x="110" y="66"/>
                      <a:pt x="124" y="81"/>
                      <a:pt x="110" y="93"/>
                    </a:cubicBezTo>
                    <a:cubicBezTo>
                      <a:pt x="103" y="99"/>
                      <a:pt x="93" y="95"/>
                      <a:pt x="86" y="90"/>
                    </a:cubicBezTo>
                    <a:cubicBezTo>
                      <a:pt x="83" y="88"/>
                      <a:pt x="79" y="85"/>
                      <a:pt x="75" y="82"/>
                    </a:cubicBezTo>
                    <a:cubicBezTo>
                      <a:pt x="76" y="86"/>
                      <a:pt x="75" y="93"/>
                      <a:pt x="75" y="95"/>
                    </a:cubicBezTo>
                    <a:cubicBezTo>
                      <a:pt x="74" y="104"/>
                      <a:pt x="70" y="113"/>
                      <a:pt x="60" y="113"/>
                    </a:cubicBezTo>
                    <a:cubicBezTo>
                      <a:pt x="50" y="114"/>
                      <a:pt x="45" y="103"/>
                      <a:pt x="43" y="95"/>
                    </a:cubicBezTo>
                    <a:cubicBezTo>
                      <a:pt x="42" y="90"/>
                      <a:pt x="41" y="84"/>
                      <a:pt x="42" y="79"/>
                    </a:cubicBezTo>
                    <a:cubicBezTo>
                      <a:pt x="38" y="81"/>
                      <a:pt x="33" y="84"/>
                      <a:pt x="29" y="85"/>
                    </a:cubicBezTo>
                    <a:cubicBezTo>
                      <a:pt x="19" y="88"/>
                      <a:pt x="7" y="84"/>
                      <a:pt x="4" y="74"/>
                    </a:cubicBezTo>
                    <a:cubicBezTo>
                      <a:pt x="0" y="64"/>
                      <a:pt x="6" y="56"/>
                      <a:pt x="14" y="50"/>
                    </a:cubicBezTo>
                    <a:cubicBezTo>
                      <a:pt x="16" y="49"/>
                      <a:pt x="18" y="48"/>
                      <a:pt x="21" y="46"/>
                    </a:cubicBezTo>
                    <a:cubicBezTo>
                      <a:pt x="16" y="43"/>
                      <a:pt x="12" y="37"/>
                      <a:pt x="10" y="30"/>
                    </a:cubicBezTo>
                    <a:cubicBezTo>
                      <a:pt x="9" y="21"/>
                      <a:pt x="13" y="8"/>
                      <a:pt x="23" y="4"/>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319"/>
              <p:cNvSpPr/>
              <p:nvPr/>
            </p:nvSpPr>
            <p:spPr bwMode="auto">
              <a:xfrm>
                <a:off x="2220" y="4893"/>
                <a:ext cx="51" cy="46"/>
              </a:xfrm>
              <a:custGeom>
                <a:avLst/>
                <a:gdLst>
                  <a:gd name="T0" fmla="*/ 25 w 27"/>
                  <a:gd name="T1" fmla="*/ 11 h 24"/>
                  <a:gd name="T2" fmla="*/ 21 w 27"/>
                  <a:gd name="T3" fmla="*/ 19 h 24"/>
                  <a:gd name="T4" fmla="*/ 20 w 27"/>
                  <a:gd name="T5" fmla="*/ 20 h 24"/>
                  <a:gd name="T6" fmla="*/ 1 w 27"/>
                  <a:gd name="T7" fmla="*/ 15 h 24"/>
                  <a:gd name="T8" fmla="*/ 25 w 27"/>
                  <a:gd name="T9" fmla="*/ 11 h 24"/>
                </a:gdLst>
                <a:ahLst/>
                <a:cxnLst>
                  <a:cxn ang="0">
                    <a:pos x="T0" y="T1"/>
                  </a:cxn>
                  <a:cxn ang="0">
                    <a:pos x="T2" y="T3"/>
                  </a:cxn>
                  <a:cxn ang="0">
                    <a:pos x="T4" y="T5"/>
                  </a:cxn>
                  <a:cxn ang="0">
                    <a:pos x="T6" y="T7"/>
                  </a:cxn>
                  <a:cxn ang="0">
                    <a:pos x="T8" y="T9"/>
                  </a:cxn>
                </a:cxnLst>
                <a:rect l="0" t="0" r="r" b="b"/>
                <a:pathLst>
                  <a:path w="27" h="24">
                    <a:moveTo>
                      <a:pt x="25" y="11"/>
                    </a:moveTo>
                    <a:cubicBezTo>
                      <a:pt x="27" y="14"/>
                      <a:pt x="25" y="19"/>
                      <a:pt x="21" y="19"/>
                    </a:cubicBezTo>
                    <a:cubicBezTo>
                      <a:pt x="21" y="20"/>
                      <a:pt x="20" y="20"/>
                      <a:pt x="20" y="20"/>
                    </a:cubicBezTo>
                    <a:cubicBezTo>
                      <a:pt x="14" y="24"/>
                      <a:pt x="3" y="24"/>
                      <a:pt x="1" y="15"/>
                    </a:cubicBezTo>
                    <a:cubicBezTo>
                      <a:pt x="0" y="1"/>
                      <a:pt x="21" y="0"/>
                      <a:pt x="25" y="1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320"/>
              <p:cNvSpPr/>
              <p:nvPr/>
            </p:nvSpPr>
            <p:spPr bwMode="auto">
              <a:xfrm>
                <a:off x="2086" y="4196"/>
                <a:ext cx="238" cy="217"/>
              </a:xfrm>
              <a:custGeom>
                <a:avLst/>
                <a:gdLst>
                  <a:gd name="T0" fmla="*/ 22 w 125"/>
                  <a:gd name="T1" fmla="*/ 4 h 114"/>
                  <a:gd name="T2" fmla="*/ 47 w 125"/>
                  <a:gd name="T3" fmla="*/ 10 h 114"/>
                  <a:gd name="T4" fmla="*/ 53 w 125"/>
                  <a:gd name="T5" fmla="*/ 16 h 114"/>
                  <a:gd name="T6" fmla="*/ 72 w 125"/>
                  <a:gd name="T7" fmla="*/ 0 h 114"/>
                  <a:gd name="T8" fmla="*/ 88 w 125"/>
                  <a:gd name="T9" fmla="*/ 19 h 114"/>
                  <a:gd name="T10" fmla="*/ 84 w 125"/>
                  <a:gd name="T11" fmla="*/ 38 h 114"/>
                  <a:gd name="T12" fmla="*/ 96 w 125"/>
                  <a:gd name="T13" fmla="*/ 30 h 114"/>
                  <a:gd name="T14" fmla="*/ 119 w 125"/>
                  <a:gd name="T15" fmla="*/ 32 h 114"/>
                  <a:gd name="T16" fmla="*/ 112 w 125"/>
                  <a:gd name="T17" fmla="*/ 54 h 114"/>
                  <a:gd name="T18" fmla="*/ 99 w 125"/>
                  <a:gd name="T19" fmla="*/ 59 h 114"/>
                  <a:gd name="T20" fmla="*/ 96 w 125"/>
                  <a:gd name="T21" fmla="*/ 59 h 114"/>
                  <a:gd name="T22" fmla="*/ 110 w 125"/>
                  <a:gd name="T23" fmla="*/ 92 h 114"/>
                  <a:gd name="T24" fmla="*/ 86 w 125"/>
                  <a:gd name="T25" fmla="*/ 90 h 114"/>
                  <a:gd name="T26" fmla="*/ 74 w 125"/>
                  <a:gd name="T27" fmla="*/ 81 h 114"/>
                  <a:gd name="T28" fmla="*/ 75 w 125"/>
                  <a:gd name="T29" fmla="*/ 95 h 114"/>
                  <a:gd name="T30" fmla="*/ 60 w 125"/>
                  <a:gd name="T31" fmla="*/ 113 h 114"/>
                  <a:gd name="T32" fmla="*/ 42 w 125"/>
                  <a:gd name="T33" fmla="*/ 95 h 114"/>
                  <a:gd name="T34" fmla="*/ 41 w 125"/>
                  <a:gd name="T35" fmla="*/ 78 h 114"/>
                  <a:gd name="T36" fmla="*/ 28 w 125"/>
                  <a:gd name="T37" fmla="*/ 84 h 114"/>
                  <a:gd name="T38" fmla="*/ 3 w 125"/>
                  <a:gd name="T39" fmla="*/ 73 h 114"/>
                  <a:gd name="T40" fmla="*/ 13 w 125"/>
                  <a:gd name="T41" fmla="*/ 50 h 114"/>
                  <a:gd name="T42" fmla="*/ 20 w 125"/>
                  <a:gd name="T43" fmla="*/ 46 h 114"/>
                  <a:gd name="T44" fmla="*/ 10 w 125"/>
                  <a:gd name="T45" fmla="*/ 30 h 114"/>
                  <a:gd name="T46" fmla="*/ 22 w 125"/>
                  <a:gd name="T4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5" h="114">
                    <a:moveTo>
                      <a:pt x="22" y="4"/>
                    </a:moveTo>
                    <a:cubicBezTo>
                      <a:pt x="31" y="0"/>
                      <a:pt x="40" y="4"/>
                      <a:pt x="47" y="10"/>
                    </a:cubicBezTo>
                    <a:cubicBezTo>
                      <a:pt x="49" y="12"/>
                      <a:pt x="51" y="14"/>
                      <a:pt x="53" y="16"/>
                    </a:cubicBezTo>
                    <a:cubicBezTo>
                      <a:pt x="57" y="9"/>
                      <a:pt x="63" y="1"/>
                      <a:pt x="72" y="0"/>
                    </a:cubicBezTo>
                    <a:cubicBezTo>
                      <a:pt x="82" y="0"/>
                      <a:pt x="87" y="10"/>
                      <a:pt x="88" y="19"/>
                    </a:cubicBezTo>
                    <a:cubicBezTo>
                      <a:pt x="88" y="23"/>
                      <a:pt x="87" y="31"/>
                      <a:pt x="84" y="38"/>
                    </a:cubicBezTo>
                    <a:cubicBezTo>
                      <a:pt x="88" y="34"/>
                      <a:pt x="93" y="32"/>
                      <a:pt x="96" y="30"/>
                    </a:cubicBezTo>
                    <a:cubicBezTo>
                      <a:pt x="103" y="27"/>
                      <a:pt x="114" y="25"/>
                      <a:pt x="119" y="32"/>
                    </a:cubicBezTo>
                    <a:cubicBezTo>
                      <a:pt x="125" y="40"/>
                      <a:pt x="120" y="49"/>
                      <a:pt x="112" y="54"/>
                    </a:cubicBezTo>
                    <a:cubicBezTo>
                      <a:pt x="108" y="56"/>
                      <a:pt x="103" y="58"/>
                      <a:pt x="99" y="59"/>
                    </a:cubicBezTo>
                    <a:cubicBezTo>
                      <a:pt x="98" y="59"/>
                      <a:pt x="97" y="59"/>
                      <a:pt x="96" y="59"/>
                    </a:cubicBezTo>
                    <a:cubicBezTo>
                      <a:pt x="110" y="66"/>
                      <a:pt x="123" y="80"/>
                      <a:pt x="110" y="92"/>
                    </a:cubicBezTo>
                    <a:cubicBezTo>
                      <a:pt x="103" y="98"/>
                      <a:pt x="93" y="94"/>
                      <a:pt x="86" y="90"/>
                    </a:cubicBezTo>
                    <a:cubicBezTo>
                      <a:pt x="83" y="88"/>
                      <a:pt x="78" y="85"/>
                      <a:pt x="74" y="81"/>
                    </a:cubicBezTo>
                    <a:cubicBezTo>
                      <a:pt x="75" y="86"/>
                      <a:pt x="75" y="92"/>
                      <a:pt x="75" y="95"/>
                    </a:cubicBezTo>
                    <a:cubicBezTo>
                      <a:pt x="74" y="104"/>
                      <a:pt x="69" y="112"/>
                      <a:pt x="60" y="113"/>
                    </a:cubicBezTo>
                    <a:cubicBezTo>
                      <a:pt x="50" y="114"/>
                      <a:pt x="44" y="103"/>
                      <a:pt x="42" y="95"/>
                    </a:cubicBezTo>
                    <a:cubicBezTo>
                      <a:pt x="41" y="90"/>
                      <a:pt x="41" y="84"/>
                      <a:pt x="41" y="78"/>
                    </a:cubicBezTo>
                    <a:cubicBezTo>
                      <a:pt x="37" y="81"/>
                      <a:pt x="32" y="83"/>
                      <a:pt x="28" y="84"/>
                    </a:cubicBezTo>
                    <a:cubicBezTo>
                      <a:pt x="18" y="87"/>
                      <a:pt x="7" y="84"/>
                      <a:pt x="3" y="73"/>
                    </a:cubicBezTo>
                    <a:cubicBezTo>
                      <a:pt x="0" y="64"/>
                      <a:pt x="6" y="55"/>
                      <a:pt x="13" y="50"/>
                    </a:cubicBezTo>
                    <a:cubicBezTo>
                      <a:pt x="15" y="49"/>
                      <a:pt x="18" y="47"/>
                      <a:pt x="20" y="46"/>
                    </a:cubicBezTo>
                    <a:cubicBezTo>
                      <a:pt x="15" y="42"/>
                      <a:pt x="11" y="37"/>
                      <a:pt x="10" y="30"/>
                    </a:cubicBezTo>
                    <a:cubicBezTo>
                      <a:pt x="8" y="20"/>
                      <a:pt x="13" y="8"/>
                      <a:pt x="22" y="4"/>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321"/>
              <p:cNvSpPr/>
              <p:nvPr/>
            </p:nvSpPr>
            <p:spPr bwMode="auto">
              <a:xfrm>
                <a:off x="2172" y="4280"/>
                <a:ext cx="51" cy="46"/>
              </a:xfrm>
              <a:custGeom>
                <a:avLst/>
                <a:gdLst>
                  <a:gd name="T0" fmla="*/ 26 w 27"/>
                  <a:gd name="T1" fmla="*/ 10 h 24"/>
                  <a:gd name="T2" fmla="*/ 22 w 27"/>
                  <a:gd name="T3" fmla="*/ 19 h 24"/>
                  <a:gd name="T4" fmla="*/ 20 w 27"/>
                  <a:gd name="T5" fmla="*/ 19 h 24"/>
                  <a:gd name="T6" fmla="*/ 2 w 27"/>
                  <a:gd name="T7" fmla="*/ 14 h 24"/>
                  <a:gd name="T8" fmla="*/ 26 w 27"/>
                  <a:gd name="T9" fmla="*/ 10 h 24"/>
                </a:gdLst>
                <a:ahLst/>
                <a:cxnLst>
                  <a:cxn ang="0">
                    <a:pos x="T0" y="T1"/>
                  </a:cxn>
                  <a:cxn ang="0">
                    <a:pos x="T2" y="T3"/>
                  </a:cxn>
                  <a:cxn ang="0">
                    <a:pos x="T4" y="T5"/>
                  </a:cxn>
                  <a:cxn ang="0">
                    <a:pos x="T6" y="T7"/>
                  </a:cxn>
                  <a:cxn ang="0">
                    <a:pos x="T8" y="T9"/>
                  </a:cxn>
                </a:cxnLst>
                <a:rect l="0" t="0" r="r" b="b"/>
                <a:pathLst>
                  <a:path w="27" h="24">
                    <a:moveTo>
                      <a:pt x="26" y="10"/>
                    </a:moveTo>
                    <a:cubicBezTo>
                      <a:pt x="27" y="14"/>
                      <a:pt x="26" y="18"/>
                      <a:pt x="22" y="19"/>
                    </a:cubicBezTo>
                    <a:cubicBezTo>
                      <a:pt x="21" y="19"/>
                      <a:pt x="21" y="19"/>
                      <a:pt x="20" y="19"/>
                    </a:cubicBezTo>
                    <a:cubicBezTo>
                      <a:pt x="14" y="24"/>
                      <a:pt x="3" y="23"/>
                      <a:pt x="2" y="14"/>
                    </a:cubicBezTo>
                    <a:cubicBezTo>
                      <a:pt x="0" y="1"/>
                      <a:pt x="21" y="0"/>
                      <a:pt x="26"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8" name="Freeform 323"/>
            <p:cNvSpPr/>
            <p:nvPr/>
          </p:nvSpPr>
          <p:spPr bwMode="auto">
            <a:xfrm>
              <a:off x="3562350" y="7154863"/>
              <a:ext cx="381000" cy="344488"/>
            </a:xfrm>
            <a:custGeom>
              <a:avLst/>
              <a:gdLst>
                <a:gd name="T0" fmla="*/ 23 w 126"/>
                <a:gd name="T1" fmla="*/ 4 h 114"/>
                <a:gd name="T2" fmla="*/ 47 w 126"/>
                <a:gd name="T3" fmla="*/ 10 h 114"/>
                <a:gd name="T4" fmla="*/ 53 w 126"/>
                <a:gd name="T5" fmla="*/ 16 h 114"/>
                <a:gd name="T6" fmla="*/ 73 w 126"/>
                <a:gd name="T7" fmla="*/ 1 h 114"/>
                <a:gd name="T8" fmla="*/ 88 w 126"/>
                <a:gd name="T9" fmla="*/ 19 h 114"/>
                <a:gd name="T10" fmla="*/ 85 w 126"/>
                <a:gd name="T11" fmla="*/ 38 h 114"/>
                <a:gd name="T12" fmla="*/ 97 w 126"/>
                <a:gd name="T13" fmla="*/ 31 h 114"/>
                <a:gd name="T14" fmla="*/ 120 w 126"/>
                <a:gd name="T15" fmla="*/ 32 h 114"/>
                <a:gd name="T16" fmla="*/ 113 w 126"/>
                <a:gd name="T17" fmla="*/ 54 h 114"/>
                <a:gd name="T18" fmla="*/ 99 w 126"/>
                <a:gd name="T19" fmla="*/ 59 h 114"/>
                <a:gd name="T20" fmla="*/ 96 w 126"/>
                <a:gd name="T21" fmla="*/ 59 h 114"/>
                <a:gd name="T22" fmla="*/ 110 w 126"/>
                <a:gd name="T23" fmla="*/ 93 h 114"/>
                <a:gd name="T24" fmla="*/ 87 w 126"/>
                <a:gd name="T25" fmla="*/ 90 h 114"/>
                <a:gd name="T26" fmla="*/ 75 w 126"/>
                <a:gd name="T27" fmla="*/ 82 h 114"/>
                <a:gd name="T28" fmla="*/ 75 w 126"/>
                <a:gd name="T29" fmla="*/ 95 h 114"/>
                <a:gd name="T30" fmla="*/ 60 w 126"/>
                <a:gd name="T31" fmla="*/ 114 h 114"/>
                <a:gd name="T32" fmla="*/ 43 w 126"/>
                <a:gd name="T33" fmla="*/ 95 h 114"/>
                <a:gd name="T34" fmla="*/ 42 w 126"/>
                <a:gd name="T35" fmla="*/ 79 h 114"/>
                <a:gd name="T36" fmla="*/ 29 w 126"/>
                <a:gd name="T37" fmla="*/ 85 h 114"/>
                <a:gd name="T38" fmla="*/ 4 w 126"/>
                <a:gd name="T39" fmla="*/ 74 h 114"/>
                <a:gd name="T40" fmla="*/ 14 w 126"/>
                <a:gd name="T41" fmla="*/ 50 h 114"/>
                <a:gd name="T42" fmla="*/ 21 w 126"/>
                <a:gd name="T43" fmla="*/ 46 h 114"/>
                <a:gd name="T44" fmla="*/ 11 w 126"/>
                <a:gd name="T45" fmla="*/ 30 h 114"/>
                <a:gd name="T46" fmla="*/ 23 w 126"/>
                <a:gd name="T4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114">
                  <a:moveTo>
                    <a:pt x="23" y="4"/>
                  </a:moveTo>
                  <a:cubicBezTo>
                    <a:pt x="31" y="1"/>
                    <a:pt x="41" y="5"/>
                    <a:pt x="47" y="10"/>
                  </a:cubicBezTo>
                  <a:cubicBezTo>
                    <a:pt x="49" y="12"/>
                    <a:pt x="51" y="14"/>
                    <a:pt x="53" y="16"/>
                  </a:cubicBezTo>
                  <a:cubicBezTo>
                    <a:pt x="58" y="10"/>
                    <a:pt x="64" y="1"/>
                    <a:pt x="73" y="1"/>
                  </a:cubicBezTo>
                  <a:cubicBezTo>
                    <a:pt x="83" y="0"/>
                    <a:pt x="88" y="11"/>
                    <a:pt x="88" y="19"/>
                  </a:cubicBezTo>
                  <a:cubicBezTo>
                    <a:pt x="89" y="23"/>
                    <a:pt x="88" y="32"/>
                    <a:pt x="85" y="38"/>
                  </a:cubicBezTo>
                  <a:cubicBezTo>
                    <a:pt x="89" y="35"/>
                    <a:pt x="94" y="32"/>
                    <a:pt x="97" y="31"/>
                  </a:cubicBezTo>
                  <a:cubicBezTo>
                    <a:pt x="104" y="27"/>
                    <a:pt x="114" y="25"/>
                    <a:pt x="120" y="32"/>
                  </a:cubicBezTo>
                  <a:cubicBezTo>
                    <a:pt x="126" y="40"/>
                    <a:pt x="121" y="50"/>
                    <a:pt x="113" y="54"/>
                  </a:cubicBezTo>
                  <a:cubicBezTo>
                    <a:pt x="109" y="57"/>
                    <a:pt x="104" y="58"/>
                    <a:pt x="99" y="59"/>
                  </a:cubicBezTo>
                  <a:cubicBezTo>
                    <a:pt x="98" y="59"/>
                    <a:pt x="97" y="59"/>
                    <a:pt x="96" y="59"/>
                  </a:cubicBezTo>
                  <a:cubicBezTo>
                    <a:pt x="110" y="66"/>
                    <a:pt x="124" y="81"/>
                    <a:pt x="110" y="93"/>
                  </a:cubicBezTo>
                  <a:cubicBezTo>
                    <a:pt x="103" y="99"/>
                    <a:pt x="93" y="95"/>
                    <a:pt x="87" y="90"/>
                  </a:cubicBezTo>
                  <a:cubicBezTo>
                    <a:pt x="83" y="88"/>
                    <a:pt x="79" y="85"/>
                    <a:pt x="75" y="82"/>
                  </a:cubicBezTo>
                  <a:cubicBezTo>
                    <a:pt x="76" y="87"/>
                    <a:pt x="76" y="93"/>
                    <a:pt x="75" y="95"/>
                  </a:cubicBezTo>
                  <a:cubicBezTo>
                    <a:pt x="74" y="104"/>
                    <a:pt x="70" y="113"/>
                    <a:pt x="60" y="114"/>
                  </a:cubicBezTo>
                  <a:cubicBezTo>
                    <a:pt x="50" y="114"/>
                    <a:pt x="45" y="103"/>
                    <a:pt x="43" y="95"/>
                  </a:cubicBezTo>
                  <a:cubicBezTo>
                    <a:pt x="42" y="90"/>
                    <a:pt x="41" y="84"/>
                    <a:pt x="42" y="79"/>
                  </a:cubicBezTo>
                  <a:cubicBezTo>
                    <a:pt x="38" y="81"/>
                    <a:pt x="33" y="84"/>
                    <a:pt x="29" y="85"/>
                  </a:cubicBezTo>
                  <a:cubicBezTo>
                    <a:pt x="19" y="88"/>
                    <a:pt x="8" y="84"/>
                    <a:pt x="4" y="74"/>
                  </a:cubicBezTo>
                  <a:cubicBezTo>
                    <a:pt x="0" y="65"/>
                    <a:pt x="7" y="56"/>
                    <a:pt x="14" y="50"/>
                  </a:cubicBezTo>
                  <a:cubicBezTo>
                    <a:pt x="16" y="49"/>
                    <a:pt x="18" y="48"/>
                    <a:pt x="21" y="46"/>
                  </a:cubicBezTo>
                  <a:cubicBezTo>
                    <a:pt x="16" y="43"/>
                    <a:pt x="12" y="37"/>
                    <a:pt x="11" y="30"/>
                  </a:cubicBezTo>
                  <a:cubicBezTo>
                    <a:pt x="9" y="21"/>
                    <a:pt x="13" y="8"/>
                    <a:pt x="23" y="4"/>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324"/>
            <p:cNvSpPr/>
            <p:nvPr/>
          </p:nvSpPr>
          <p:spPr bwMode="auto">
            <a:xfrm>
              <a:off x="3702050" y="7286625"/>
              <a:ext cx="80963" cy="73025"/>
            </a:xfrm>
            <a:custGeom>
              <a:avLst/>
              <a:gdLst>
                <a:gd name="T0" fmla="*/ 25 w 27"/>
                <a:gd name="T1" fmla="*/ 11 h 24"/>
                <a:gd name="T2" fmla="*/ 21 w 27"/>
                <a:gd name="T3" fmla="*/ 20 h 24"/>
                <a:gd name="T4" fmla="*/ 20 w 27"/>
                <a:gd name="T5" fmla="*/ 20 h 24"/>
                <a:gd name="T6" fmla="*/ 2 w 27"/>
                <a:gd name="T7" fmla="*/ 15 h 24"/>
                <a:gd name="T8" fmla="*/ 25 w 27"/>
                <a:gd name="T9" fmla="*/ 11 h 24"/>
              </a:gdLst>
              <a:ahLst/>
              <a:cxnLst>
                <a:cxn ang="0">
                  <a:pos x="T0" y="T1"/>
                </a:cxn>
                <a:cxn ang="0">
                  <a:pos x="T2" y="T3"/>
                </a:cxn>
                <a:cxn ang="0">
                  <a:pos x="T4" y="T5"/>
                </a:cxn>
                <a:cxn ang="0">
                  <a:pos x="T6" y="T7"/>
                </a:cxn>
                <a:cxn ang="0">
                  <a:pos x="T8" y="T9"/>
                </a:cxn>
              </a:cxnLst>
              <a:rect l="0" t="0" r="r" b="b"/>
              <a:pathLst>
                <a:path w="27" h="24">
                  <a:moveTo>
                    <a:pt x="25" y="11"/>
                  </a:moveTo>
                  <a:cubicBezTo>
                    <a:pt x="27" y="14"/>
                    <a:pt x="26" y="19"/>
                    <a:pt x="21" y="20"/>
                  </a:cubicBezTo>
                  <a:cubicBezTo>
                    <a:pt x="21" y="20"/>
                    <a:pt x="20" y="20"/>
                    <a:pt x="20" y="20"/>
                  </a:cubicBezTo>
                  <a:cubicBezTo>
                    <a:pt x="14" y="24"/>
                    <a:pt x="3" y="24"/>
                    <a:pt x="2" y="15"/>
                  </a:cubicBezTo>
                  <a:cubicBezTo>
                    <a:pt x="0" y="1"/>
                    <a:pt x="21" y="0"/>
                    <a:pt x="25" y="1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325"/>
            <p:cNvSpPr/>
            <p:nvPr/>
          </p:nvSpPr>
          <p:spPr bwMode="auto">
            <a:xfrm>
              <a:off x="3287713" y="7129463"/>
              <a:ext cx="254000" cy="273050"/>
            </a:xfrm>
            <a:custGeom>
              <a:avLst/>
              <a:gdLst>
                <a:gd name="T0" fmla="*/ 45 w 84"/>
                <a:gd name="T1" fmla="*/ 2 h 90"/>
                <a:gd name="T2" fmla="*/ 55 w 84"/>
                <a:gd name="T3" fmla="*/ 17 h 90"/>
                <a:gd name="T4" fmla="*/ 56 w 84"/>
                <a:gd name="T5" fmla="*/ 23 h 90"/>
                <a:gd name="T6" fmla="*/ 73 w 84"/>
                <a:gd name="T7" fmla="*/ 23 h 90"/>
                <a:gd name="T8" fmla="*/ 73 w 84"/>
                <a:gd name="T9" fmla="*/ 40 h 90"/>
                <a:gd name="T10" fmla="*/ 63 w 84"/>
                <a:gd name="T11" fmla="*/ 49 h 90"/>
                <a:gd name="T12" fmla="*/ 73 w 84"/>
                <a:gd name="T13" fmla="*/ 50 h 90"/>
                <a:gd name="T14" fmla="*/ 84 w 84"/>
                <a:gd name="T15" fmla="*/ 62 h 90"/>
                <a:gd name="T16" fmla="*/ 70 w 84"/>
                <a:gd name="T17" fmla="*/ 70 h 90"/>
                <a:gd name="T18" fmla="*/ 61 w 84"/>
                <a:gd name="T19" fmla="*/ 67 h 90"/>
                <a:gd name="T20" fmla="*/ 59 w 84"/>
                <a:gd name="T21" fmla="*/ 65 h 90"/>
                <a:gd name="T22" fmla="*/ 51 w 84"/>
                <a:gd name="T23" fmla="*/ 90 h 90"/>
                <a:gd name="T24" fmla="*/ 40 w 84"/>
                <a:gd name="T25" fmla="*/ 78 h 90"/>
                <a:gd name="T26" fmla="*/ 37 w 84"/>
                <a:gd name="T27" fmla="*/ 67 h 90"/>
                <a:gd name="T28" fmla="*/ 31 w 84"/>
                <a:gd name="T29" fmla="*/ 75 h 90"/>
                <a:gd name="T30" fmla="*/ 15 w 84"/>
                <a:gd name="T31" fmla="*/ 78 h 90"/>
                <a:gd name="T32" fmla="*/ 14 w 84"/>
                <a:gd name="T33" fmla="*/ 60 h 90"/>
                <a:gd name="T34" fmla="*/ 21 w 84"/>
                <a:gd name="T35" fmla="*/ 51 h 90"/>
                <a:gd name="T36" fmla="*/ 11 w 84"/>
                <a:gd name="T37" fmla="*/ 48 h 90"/>
                <a:gd name="T38" fmla="*/ 3 w 84"/>
                <a:gd name="T39" fmla="*/ 31 h 90"/>
                <a:gd name="T40" fmla="*/ 19 w 84"/>
                <a:gd name="T41" fmla="*/ 23 h 90"/>
                <a:gd name="T42" fmla="*/ 25 w 84"/>
                <a:gd name="T43" fmla="*/ 24 h 90"/>
                <a:gd name="T44" fmla="*/ 27 w 84"/>
                <a:gd name="T45" fmla="*/ 10 h 90"/>
                <a:gd name="T46" fmla="*/ 45 w 84"/>
                <a:gd name="T47"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90">
                  <a:moveTo>
                    <a:pt x="45" y="2"/>
                  </a:moveTo>
                  <a:cubicBezTo>
                    <a:pt x="51" y="4"/>
                    <a:pt x="54" y="11"/>
                    <a:pt x="55" y="17"/>
                  </a:cubicBezTo>
                  <a:cubicBezTo>
                    <a:pt x="56" y="18"/>
                    <a:pt x="56" y="21"/>
                    <a:pt x="56" y="23"/>
                  </a:cubicBezTo>
                  <a:cubicBezTo>
                    <a:pt x="61" y="21"/>
                    <a:pt x="69" y="19"/>
                    <a:pt x="73" y="23"/>
                  </a:cubicBezTo>
                  <a:cubicBezTo>
                    <a:pt x="79" y="27"/>
                    <a:pt x="77" y="36"/>
                    <a:pt x="73" y="40"/>
                  </a:cubicBezTo>
                  <a:cubicBezTo>
                    <a:pt x="71" y="43"/>
                    <a:pt x="67" y="47"/>
                    <a:pt x="63" y="49"/>
                  </a:cubicBezTo>
                  <a:cubicBezTo>
                    <a:pt x="66" y="49"/>
                    <a:pt x="70" y="50"/>
                    <a:pt x="73" y="50"/>
                  </a:cubicBezTo>
                  <a:cubicBezTo>
                    <a:pt x="78" y="52"/>
                    <a:pt x="84" y="55"/>
                    <a:pt x="84" y="62"/>
                  </a:cubicBezTo>
                  <a:cubicBezTo>
                    <a:pt x="83" y="69"/>
                    <a:pt x="76" y="71"/>
                    <a:pt x="70" y="70"/>
                  </a:cubicBezTo>
                  <a:cubicBezTo>
                    <a:pt x="67" y="70"/>
                    <a:pt x="64" y="68"/>
                    <a:pt x="61" y="67"/>
                  </a:cubicBezTo>
                  <a:cubicBezTo>
                    <a:pt x="60" y="66"/>
                    <a:pt x="60" y="66"/>
                    <a:pt x="59" y="65"/>
                  </a:cubicBezTo>
                  <a:cubicBezTo>
                    <a:pt x="63" y="76"/>
                    <a:pt x="64" y="89"/>
                    <a:pt x="51" y="90"/>
                  </a:cubicBezTo>
                  <a:cubicBezTo>
                    <a:pt x="45" y="90"/>
                    <a:pt x="41" y="83"/>
                    <a:pt x="40" y="78"/>
                  </a:cubicBezTo>
                  <a:cubicBezTo>
                    <a:pt x="39" y="75"/>
                    <a:pt x="38" y="71"/>
                    <a:pt x="37" y="67"/>
                  </a:cubicBezTo>
                  <a:cubicBezTo>
                    <a:pt x="36" y="71"/>
                    <a:pt x="33" y="74"/>
                    <a:pt x="31" y="75"/>
                  </a:cubicBezTo>
                  <a:cubicBezTo>
                    <a:pt x="27" y="79"/>
                    <a:pt x="20" y="82"/>
                    <a:pt x="15" y="78"/>
                  </a:cubicBezTo>
                  <a:cubicBezTo>
                    <a:pt x="9" y="74"/>
                    <a:pt x="11" y="65"/>
                    <a:pt x="14" y="60"/>
                  </a:cubicBezTo>
                  <a:cubicBezTo>
                    <a:pt x="16" y="57"/>
                    <a:pt x="18" y="53"/>
                    <a:pt x="21" y="51"/>
                  </a:cubicBezTo>
                  <a:cubicBezTo>
                    <a:pt x="18" y="50"/>
                    <a:pt x="14" y="49"/>
                    <a:pt x="11" y="48"/>
                  </a:cubicBezTo>
                  <a:cubicBezTo>
                    <a:pt x="5" y="45"/>
                    <a:pt x="0" y="38"/>
                    <a:pt x="3" y="31"/>
                  </a:cubicBezTo>
                  <a:cubicBezTo>
                    <a:pt x="5" y="24"/>
                    <a:pt x="13" y="22"/>
                    <a:pt x="19" y="23"/>
                  </a:cubicBezTo>
                  <a:cubicBezTo>
                    <a:pt x="21" y="23"/>
                    <a:pt x="23" y="23"/>
                    <a:pt x="25" y="24"/>
                  </a:cubicBezTo>
                  <a:cubicBezTo>
                    <a:pt x="24" y="19"/>
                    <a:pt x="24" y="15"/>
                    <a:pt x="27" y="10"/>
                  </a:cubicBezTo>
                  <a:cubicBezTo>
                    <a:pt x="30" y="4"/>
                    <a:pt x="38" y="0"/>
                    <a:pt x="45" y="2"/>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326"/>
            <p:cNvSpPr/>
            <p:nvPr/>
          </p:nvSpPr>
          <p:spPr bwMode="auto">
            <a:xfrm>
              <a:off x="3378200" y="7235825"/>
              <a:ext cx="60325" cy="63500"/>
            </a:xfrm>
            <a:custGeom>
              <a:avLst/>
              <a:gdLst>
                <a:gd name="T0" fmla="*/ 18 w 20"/>
                <a:gd name="T1" fmla="*/ 16 h 21"/>
                <a:gd name="T2" fmla="*/ 12 w 20"/>
                <a:gd name="T3" fmla="*/ 19 h 21"/>
                <a:gd name="T4" fmla="*/ 11 w 20"/>
                <a:gd name="T5" fmla="*/ 19 h 21"/>
                <a:gd name="T6" fmla="*/ 3 w 20"/>
                <a:gd name="T7" fmla="*/ 8 h 21"/>
                <a:gd name="T8" fmla="*/ 18 w 20"/>
                <a:gd name="T9" fmla="*/ 16 h 21"/>
              </a:gdLst>
              <a:ahLst/>
              <a:cxnLst>
                <a:cxn ang="0">
                  <a:pos x="T0" y="T1"/>
                </a:cxn>
                <a:cxn ang="0">
                  <a:pos x="T2" y="T3"/>
                </a:cxn>
                <a:cxn ang="0">
                  <a:pos x="T4" y="T5"/>
                </a:cxn>
                <a:cxn ang="0">
                  <a:pos x="T6" y="T7"/>
                </a:cxn>
                <a:cxn ang="0">
                  <a:pos x="T8" y="T9"/>
                </a:cxn>
              </a:cxnLst>
              <a:rect l="0" t="0" r="r" b="b"/>
              <a:pathLst>
                <a:path w="20" h="21">
                  <a:moveTo>
                    <a:pt x="18" y="16"/>
                  </a:moveTo>
                  <a:cubicBezTo>
                    <a:pt x="17" y="19"/>
                    <a:pt x="14" y="21"/>
                    <a:pt x="12" y="19"/>
                  </a:cubicBezTo>
                  <a:cubicBezTo>
                    <a:pt x="11" y="19"/>
                    <a:pt x="11" y="19"/>
                    <a:pt x="11" y="19"/>
                  </a:cubicBezTo>
                  <a:cubicBezTo>
                    <a:pt x="5" y="18"/>
                    <a:pt x="0" y="13"/>
                    <a:pt x="3" y="8"/>
                  </a:cubicBezTo>
                  <a:cubicBezTo>
                    <a:pt x="9" y="0"/>
                    <a:pt x="20" y="9"/>
                    <a:pt x="18" y="1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27"/>
            <p:cNvSpPr/>
            <p:nvPr/>
          </p:nvSpPr>
          <p:spPr bwMode="auto">
            <a:xfrm>
              <a:off x="3214688" y="6864350"/>
              <a:ext cx="254000" cy="271463"/>
            </a:xfrm>
            <a:custGeom>
              <a:avLst/>
              <a:gdLst>
                <a:gd name="T0" fmla="*/ 45 w 84"/>
                <a:gd name="T1" fmla="*/ 2 h 90"/>
                <a:gd name="T2" fmla="*/ 55 w 84"/>
                <a:gd name="T3" fmla="*/ 16 h 90"/>
                <a:gd name="T4" fmla="*/ 56 w 84"/>
                <a:gd name="T5" fmla="*/ 23 h 90"/>
                <a:gd name="T6" fmla="*/ 73 w 84"/>
                <a:gd name="T7" fmla="*/ 23 h 90"/>
                <a:gd name="T8" fmla="*/ 73 w 84"/>
                <a:gd name="T9" fmla="*/ 40 h 90"/>
                <a:gd name="T10" fmla="*/ 63 w 84"/>
                <a:gd name="T11" fmla="*/ 49 h 90"/>
                <a:gd name="T12" fmla="*/ 72 w 84"/>
                <a:gd name="T13" fmla="*/ 50 h 90"/>
                <a:gd name="T14" fmla="*/ 84 w 84"/>
                <a:gd name="T15" fmla="*/ 62 h 90"/>
                <a:gd name="T16" fmla="*/ 70 w 84"/>
                <a:gd name="T17" fmla="*/ 70 h 90"/>
                <a:gd name="T18" fmla="*/ 61 w 84"/>
                <a:gd name="T19" fmla="*/ 66 h 90"/>
                <a:gd name="T20" fmla="*/ 59 w 84"/>
                <a:gd name="T21" fmla="*/ 65 h 90"/>
                <a:gd name="T22" fmla="*/ 51 w 84"/>
                <a:gd name="T23" fmla="*/ 90 h 90"/>
                <a:gd name="T24" fmla="*/ 39 w 84"/>
                <a:gd name="T25" fmla="*/ 77 h 90"/>
                <a:gd name="T26" fmla="*/ 37 w 84"/>
                <a:gd name="T27" fmla="*/ 67 h 90"/>
                <a:gd name="T28" fmla="*/ 31 w 84"/>
                <a:gd name="T29" fmla="*/ 75 h 90"/>
                <a:gd name="T30" fmla="*/ 15 w 84"/>
                <a:gd name="T31" fmla="*/ 78 h 90"/>
                <a:gd name="T32" fmla="*/ 14 w 84"/>
                <a:gd name="T33" fmla="*/ 60 h 90"/>
                <a:gd name="T34" fmla="*/ 21 w 84"/>
                <a:gd name="T35" fmla="*/ 51 h 90"/>
                <a:gd name="T36" fmla="*/ 11 w 84"/>
                <a:gd name="T37" fmla="*/ 48 h 90"/>
                <a:gd name="T38" fmla="*/ 3 w 84"/>
                <a:gd name="T39" fmla="*/ 30 h 90"/>
                <a:gd name="T40" fmla="*/ 19 w 84"/>
                <a:gd name="T41" fmla="*/ 23 h 90"/>
                <a:gd name="T42" fmla="*/ 24 w 84"/>
                <a:gd name="T43" fmla="*/ 24 h 90"/>
                <a:gd name="T44" fmla="*/ 26 w 84"/>
                <a:gd name="T45" fmla="*/ 10 h 90"/>
                <a:gd name="T46" fmla="*/ 45 w 84"/>
                <a:gd name="T47"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90">
                  <a:moveTo>
                    <a:pt x="45" y="2"/>
                  </a:moveTo>
                  <a:cubicBezTo>
                    <a:pt x="51" y="4"/>
                    <a:pt x="54" y="10"/>
                    <a:pt x="55" y="16"/>
                  </a:cubicBezTo>
                  <a:cubicBezTo>
                    <a:pt x="55" y="18"/>
                    <a:pt x="56" y="20"/>
                    <a:pt x="56" y="23"/>
                  </a:cubicBezTo>
                  <a:cubicBezTo>
                    <a:pt x="61" y="21"/>
                    <a:pt x="68" y="19"/>
                    <a:pt x="73" y="23"/>
                  </a:cubicBezTo>
                  <a:cubicBezTo>
                    <a:pt x="79" y="27"/>
                    <a:pt x="76" y="35"/>
                    <a:pt x="73" y="40"/>
                  </a:cubicBezTo>
                  <a:cubicBezTo>
                    <a:pt x="71" y="43"/>
                    <a:pt x="67" y="47"/>
                    <a:pt x="63" y="49"/>
                  </a:cubicBezTo>
                  <a:cubicBezTo>
                    <a:pt x="66" y="49"/>
                    <a:pt x="70" y="50"/>
                    <a:pt x="72" y="50"/>
                  </a:cubicBezTo>
                  <a:cubicBezTo>
                    <a:pt x="78" y="52"/>
                    <a:pt x="84" y="55"/>
                    <a:pt x="84" y="62"/>
                  </a:cubicBezTo>
                  <a:cubicBezTo>
                    <a:pt x="83" y="69"/>
                    <a:pt x="76" y="71"/>
                    <a:pt x="70" y="70"/>
                  </a:cubicBezTo>
                  <a:cubicBezTo>
                    <a:pt x="67" y="70"/>
                    <a:pt x="63" y="68"/>
                    <a:pt x="61" y="66"/>
                  </a:cubicBezTo>
                  <a:cubicBezTo>
                    <a:pt x="60" y="66"/>
                    <a:pt x="59" y="66"/>
                    <a:pt x="59" y="65"/>
                  </a:cubicBezTo>
                  <a:cubicBezTo>
                    <a:pt x="63" y="75"/>
                    <a:pt x="64" y="89"/>
                    <a:pt x="51" y="90"/>
                  </a:cubicBezTo>
                  <a:cubicBezTo>
                    <a:pt x="44" y="90"/>
                    <a:pt x="41" y="83"/>
                    <a:pt x="39" y="77"/>
                  </a:cubicBezTo>
                  <a:cubicBezTo>
                    <a:pt x="38" y="75"/>
                    <a:pt x="37" y="71"/>
                    <a:pt x="37" y="67"/>
                  </a:cubicBezTo>
                  <a:cubicBezTo>
                    <a:pt x="35" y="70"/>
                    <a:pt x="32" y="74"/>
                    <a:pt x="31" y="75"/>
                  </a:cubicBezTo>
                  <a:cubicBezTo>
                    <a:pt x="26" y="79"/>
                    <a:pt x="20" y="82"/>
                    <a:pt x="15" y="78"/>
                  </a:cubicBezTo>
                  <a:cubicBezTo>
                    <a:pt x="9" y="74"/>
                    <a:pt x="11" y="65"/>
                    <a:pt x="14" y="60"/>
                  </a:cubicBezTo>
                  <a:cubicBezTo>
                    <a:pt x="15" y="57"/>
                    <a:pt x="18" y="53"/>
                    <a:pt x="21" y="51"/>
                  </a:cubicBezTo>
                  <a:cubicBezTo>
                    <a:pt x="17" y="50"/>
                    <a:pt x="14" y="49"/>
                    <a:pt x="11" y="48"/>
                  </a:cubicBezTo>
                  <a:cubicBezTo>
                    <a:pt x="4" y="45"/>
                    <a:pt x="0" y="38"/>
                    <a:pt x="3" y="30"/>
                  </a:cubicBezTo>
                  <a:cubicBezTo>
                    <a:pt x="5" y="24"/>
                    <a:pt x="12" y="22"/>
                    <a:pt x="19" y="23"/>
                  </a:cubicBezTo>
                  <a:cubicBezTo>
                    <a:pt x="20" y="23"/>
                    <a:pt x="22" y="23"/>
                    <a:pt x="24" y="24"/>
                  </a:cubicBezTo>
                  <a:cubicBezTo>
                    <a:pt x="23" y="19"/>
                    <a:pt x="24" y="15"/>
                    <a:pt x="26" y="10"/>
                  </a:cubicBezTo>
                  <a:cubicBezTo>
                    <a:pt x="30" y="4"/>
                    <a:pt x="38" y="0"/>
                    <a:pt x="45" y="2"/>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28"/>
            <p:cNvSpPr/>
            <p:nvPr/>
          </p:nvSpPr>
          <p:spPr bwMode="auto">
            <a:xfrm>
              <a:off x="3303588" y="6969125"/>
              <a:ext cx="63500" cy="63500"/>
            </a:xfrm>
            <a:custGeom>
              <a:avLst/>
              <a:gdLst>
                <a:gd name="T0" fmla="*/ 19 w 21"/>
                <a:gd name="T1" fmla="*/ 16 h 21"/>
                <a:gd name="T2" fmla="*/ 12 w 21"/>
                <a:gd name="T3" fmla="*/ 19 h 21"/>
                <a:gd name="T4" fmla="*/ 11 w 21"/>
                <a:gd name="T5" fmla="*/ 19 h 21"/>
                <a:gd name="T6" fmla="*/ 4 w 21"/>
                <a:gd name="T7" fmla="*/ 8 h 21"/>
                <a:gd name="T8" fmla="*/ 19 w 21"/>
                <a:gd name="T9" fmla="*/ 16 h 21"/>
              </a:gdLst>
              <a:ahLst/>
              <a:cxnLst>
                <a:cxn ang="0">
                  <a:pos x="T0" y="T1"/>
                </a:cxn>
                <a:cxn ang="0">
                  <a:pos x="T2" y="T3"/>
                </a:cxn>
                <a:cxn ang="0">
                  <a:pos x="T4" y="T5"/>
                </a:cxn>
                <a:cxn ang="0">
                  <a:pos x="T6" y="T7"/>
                </a:cxn>
                <a:cxn ang="0">
                  <a:pos x="T8" y="T9"/>
                </a:cxn>
              </a:cxnLst>
              <a:rect l="0" t="0" r="r" b="b"/>
              <a:pathLst>
                <a:path w="21" h="21">
                  <a:moveTo>
                    <a:pt x="19" y="16"/>
                  </a:moveTo>
                  <a:cubicBezTo>
                    <a:pt x="18" y="19"/>
                    <a:pt x="15" y="21"/>
                    <a:pt x="12" y="19"/>
                  </a:cubicBezTo>
                  <a:cubicBezTo>
                    <a:pt x="11" y="19"/>
                    <a:pt x="11" y="19"/>
                    <a:pt x="11" y="19"/>
                  </a:cubicBezTo>
                  <a:cubicBezTo>
                    <a:pt x="6" y="18"/>
                    <a:pt x="0" y="13"/>
                    <a:pt x="4" y="8"/>
                  </a:cubicBezTo>
                  <a:cubicBezTo>
                    <a:pt x="9" y="0"/>
                    <a:pt x="21" y="9"/>
                    <a:pt x="19" y="1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29"/>
            <p:cNvSpPr/>
            <p:nvPr/>
          </p:nvSpPr>
          <p:spPr bwMode="auto">
            <a:xfrm>
              <a:off x="3675063" y="6988175"/>
              <a:ext cx="254000" cy="271463"/>
            </a:xfrm>
            <a:custGeom>
              <a:avLst/>
              <a:gdLst>
                <a:gd name="T0" fmla="*/ 45 w 84"/>
                <a:gd name="T1" fmla="*/ 2 h 90"/>
                <a:gd name="T2" fmla="*/ 55 w 84"/>
                <a:gd name="T3" fmla="*/ 16 h 90"/>
                <a:gd name="T4" fmla="*/ 55 w 84"/>
                <a:gd name="T5" fmla="*/ 23 h 90"/>
                <a:gd name="T6" fmla="*/ 73 w 84"/>
                <a:gd name="T7" fmla="*/ 23 h 90"/>
                <a:gd name="T8" fmla="*/ 73 w 84"/>
                <a:gd name="T9" fmla="*/ 40 h 90"/>
                <a:gd name="T10" fmla="*/ 62 w 84"/>
                <a:gd name="T11" fmla="*/ 49 h 90"/>
                <a:gd name="T12" fmla="*/ 72 w 84"/>
                <a:gd name="T13" fmla="*/ 50 h 90"/>
                <a:gd name="T14" fmla="*/ 84 w 84"/>
                <a:gd name="T15" fmla="*/ 62 h 90"/>
                <a:gd name="T16" fmla="*/ 70 w 84"/>
                <a:gd name="T17" fmla="*/ 70 h 90"/>
                <a:gd name="T18" fmla="*/ 60 w 84"/>
                <a:gd name="T19" fmla="*/ 67 h 90"/>
                <a:gd name="T20" fmla="*/ 59 w 84"/>
                <a:gd name="T21" fmla="*/ 65 h 90"/>
                <a:gd name="T22" fmla="*/ 51 w 84"/>
                <a:gd name="T23" fmla="*/ 90 h 90"/>
                <a:gd name="T24" fmla="*/ 39 w 84"/>
                <a:gd name="T25" fmla="*/ 78 h 90"/>
                <a:gd name="T26" fmla="*/ 37 w 84"/>
                <a:gd name="T27" fmla="*/ 67 h 90"/>
                <a:gd name="T28" fmla="*/ 31 w 84"/>
                <a:gd name="T29" fmla="*/ 75 h 90"/>
                <a:gd name="T30" fmla="*/ 14 w 84"/>
                <a:gd name="T31" fmla="*/ 78 h 90"/>
                <a:gd name="T32" fmla="*/ 13 w 84"/>
                <a:gd name="T33" fmla="*/ 60 h 90"/>
                <a:gd name="T34" fmla="*/ 21 w 84"/>
                <a:gd name="T35" fmla="*/ 51 h 90"/>
                <a:gd name="T36" fmla="*/ 11 w 84"/>
                <a:gd name="T37" fmla="*/ 48 h 90"/>
                <a:gd name="T38" fmla="*/ 2 w 84"/>
                <a:gd name="T39" fmla="*/ 30 h 90"/>
                <a:gd name="T40" fmla="*/ 19 w 84"/>
                <a:gd name="T41" fmla="*/ 23 h 90"/>
                <a:gd name="T42" fmla="*/ 24 w 84"/>
                <a:gd name="T43" fmla="*/ 24 h 90"/>
                <a:gd name="T44" fmla="*/ 26 w 84"/>
                <a:gd name="T45" fmla="*/ 10 h 90"/>
                <a:gd name="T46" fmla="*/ 45 w 84"/>
                <a:gd name="T47"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90">
                  <a:moveTo>
                    <a:pt x="45" y="2"/>
                  </a:moveTo>
                  <a:cubicBezTo>
                    <a:pt x="51" y="4"/>
                    <a:pt x="54" y="10"/>
                    <a:pt x="55" y="16"/>
                  </a:cubicBezTo>
                  <a:cubicBezTo>
                    <a:pt x="55" y="18"/>
                    <a:pt x="55" y="20"/>
                    <a:pt x="55" y="23"/>
                  </a:cubicBezTo>
                  <a:cubicBezTo>
                    <a:pt x="61" y="21"/>
                    <a:pt x="68" y="19"/>
                    <a:pt x="73" y="23"/>
                  </a:cubicBezTo>
                  <a:cubicBezTo>
                    <a:pt x="78" y="27"/>
                    <a:pt x="76" y="35"/>
                    <a:pt x="73" y="40"/>
                  </a:cubicBezTo>
                  <a:cubicBezTo>
                    <a:pt x="71" y="43"/>
                    <a:pt x="67" y="47"/>
                    <a:pt x="62" y="49"/>
                  </a:cubicBezTo>
                  <a:cubicBezTo>
                    <a:pt x="66" y="49"/>
                    <a:pt x="70" y="50"/>
                    <a:pt x="72" y="50"/>
                  </a:cubicBezTo>
                  <a:cubicBezTo>
                    <a:pt x="77" y="52"/>
                    <a:pt x="84" y="55"/>
                    <a:pt x="84" y="62"/>
                  </a:cubicBezTo>
                  <a:cubicBezTo>
                    <a:pt x="83" y="69"/>
                    <a:pt x="76" y="71"/>
                    <a:pt x="70" y="70"/>
                  </a:cubicBezTo>
                  <a:cubicBezTo>
                    <a:pt x="66" y="70"/>
                    <a:pt x="63" y="68"/>
                    <a:pt x="60" y="67"/>
                  </a:cubicBezTo>
                  <a:cubicBezTo>
                    <a:pt x="60" y="66"/>
                    <a:pt x="59" y="66"/>
                    <a:pt x="59" y="65"/>
                  </a:cubicBezTo>
                  <a:cubicBezTo>
                    <a:pt x="63" y="75"/>
                    <a:pt x="63" y="89"/>
                    <a:pt x="51" y="90"/>
                  </a:cubicBezTo>
                  <a:cubicBezTo>
                    <a:pt x="44" y="90"/>
                    <a:pt x="41" y="83"/>
                    <a:pt x="39" y="78"/>
                  </a:cubicBezTo>
                  <a:cubicBezTo>
                    <a:pt x="38" y="75"/>
                    <a:pt x="37" y="71"/>
                    <a:pt x="37" y="67"/>
                  </a:cubicBezTo>
                  <a:cubicBezTo>
                    <a:pt x="35" y="70"/>
                    <a:pt x="32" y="74"/>
                    <a:pt x="31" y="75"/>
                  </a:cubicBezTo>
                  <a:cubicBezTo>
                    <a:pt x="26" y="79"/>
                    <a:pt x="20" y="82"/>
                    <a:pt x="14" y="78"/>
                  </a:cubicBezTo>
                  <a:cubicBezTo>
                    <a:pt x="9" y="74"/>
                    <a:pt x="11" y="65"/>
                    <a:pt x="13" y="60"/>
                  </a:cubicBezTo>
                  <a:cubicBezTo>
                    <a:pt x="15" y="57"/>
                    <a:pt x="18" y="53"/>
                    <a:pt x="21" y="51"/>
                  </a:cubicBezTo>
                  <a:cubicBezTo>
                    <a:pt x="17" y="50"/>
                    <a:pt x="14" y="49"/>
                    <a:pt x="11" y="48"/>
                  </a:cubicBezTo>
                  <a:cubicBezTo>
                    <a:pt x="4" y="45"/>
                    <a:pt x="0" y="38"/>
                    <a:pt x="2" y="30"/>
                  </a:cubicBezTo>
                  <a:cubicBezTo>
                    <a:pt x="5" y="24"/>
                    <a:pt x="12" y="22"/>
                    <a:pt x="19" y="23"/>
                  </a:cubicBezTo>
                  <a:cubicBezTo>
                    <a:pt x="20" y="23"/>
                    <a:pt x="22" y="23"/>
                    <a:pt x="24" y="24"/>
                  </a:cubicBezTo>
                  <a:cubicBezTo>
                    <a:pt x="23" y="19"/>
                    <a:pt x="24" y="15"/>
                    <a:pt x="26" y="10"/>
                  </a:cubicBezTo>
                  <a:cubicBezTo>
                    <a:pt x="30" y="4"/>
                    <a:pt x="38" y="0"/>
                    <a:pt x="45" y="2"/>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30"/>
            <p:cNvSpPr/>
            <p:nvPr/>
          </p:nvSpPr>
          <p:spPr bwMode="auto">
            <a:xfrm>
              <a:off x="3762375" y="7092950"/>
              <a:ext cx="63500" cy="63500"/>
            </a:xfrm>
            <a:custGeom>
              <a:avLst/>
              <a:gdLst>
                <a:gd name="T0" fmla="*/ 18 w 21"/>
                <a:gd name="T1" fmla="*/ 16 h 21"/>
                <a:gd name="T2" fmla="*/ 12 w 21"/>
                <a:gd name="T3" fmla="*/ 19 h 21"/>
                <a:gd name="T4" fmla="*/ 11 w 21"/>
                <a:gd name="T5" fmla="*/ 19 h 21"/>
                <a:gd name="T6" fmla="*/ 4 w 21"/>
                <a:gd name="T7" fmla="*/ 8 h 21"/>
                <a:gd name="T8" fmla="*/ 18 w 21"/>
                <a:gd name="T9" fmla="*/ 16 h 21"/>
              </a:gdLst>
              <a:ahLst/>
              <a:cxnLst>
                <a:cxn ang="0">
                  <a:pos x="T0" y="T1"/>
                </a:cxn>
                <a:cxn ang="0">
                  <a:pos x="T2" y="T3"/>
                </a:cxn>
                <a:cxn ang="0">
                  <a:pos x="T4" y="T5"/>
                </a:cxn>
                <a:cxn ang="0">
                  <a:pos x="T6" y="T7"/>
                </a:cxn>
                <a:cxn ang="0">
                  <a:pos x="T8" y="T9"/>
                </a:cxn>
              </a:cxnLst>
              <a:rect l="0" t="0" r="r" b="b"/>
              <a:pathLst>
                <a:path w="21" h="21">
                  <a:moveTo>
                    <a:pt x="18" y="16"/>
                  </a:moveTo>
                  <a:cubicBezTo>
                    <a:pt x="18" y="19"/>
                    <a:pt x="15" y="21"/>
                    <a:pt x="12" y="19"/>
                  </a:cubicBezTo>
                  <a:cubicBezTo>
                    <a:pt x="11" y="19"/>
                    <a:pt x="11" y="19"/>
                    <a:pt x="11" y="19"/>
                  </a:cubicBezTo>
                  <a:cubicBezTo>
                    <a:pt x="6" y="18"/>
                    <a:pt x="0" y="13"/>
                    <a:pt x="4" y="8"/>
                  </a:cubicBezTo>
                  <a:cubicBezTo>
                    <a:pt x="9" y="0"/>
                    <a:pt x="21" y="9"/>
                    <a:pt x="18" y="1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331"/>
            <p:cNvSpPr/>
            <p:nvPr/>
          </p:nvSpPr>
          <p:spPr bwMode="auto">
            <a:xfrm>
              <a:off x="3698875" y="8356600"/>
              <a:ext cx="511175" cy="436563"/>
            </a:xfrm>
            <a:custGeom>
              <a:avLst/>
              <a:gdLst>
                <a:gd name="T0" fmla="*/ 7 w 169"/>
                <a:gd name="T1" fmla="*/ 50 h 144"/>
                <a:gd name="T2" fmla="*/ 37 w 169"/>
                <a:gd name="T3" fmla="*/ 38 h 144"/>
                <a:gd name="T4" fmla="*/ 48 w 169"/>
                <a:gd name="T5" fmla="*/ 39 h 144"/>
                <a:gd name="T6" fmla="*/ 56 w 169"/>
                <a:gd name="T7" fmla="*/ 8 h 144"/>
                <a:gd name="T8" fmla="*/ 86 w 169"/>
                <a:gd name="T9" fmla="*/ 15 h 144"/>
                <a:gd name="T10" fmla="*/ 97 w 169"/>
                <a:gd name="T11" fmla="*/ 37 h 144"/>
                <a:gd name="T12" fmla="*/ 104 w 169"/>
                <a:gd name="T13" fmla="*/ 21 h 144"/>
                <a:gd name="T14" fmla="*/ 128 w 169"/>
                <a:gd name="T15" fmla="*/ 5 h 144"/>
                <a:gd name="T16" fmla="*/ 138 w 169"/>
                <a:gd name="T17" fmla="*/ 33 h 144"/>
                <a:gd name="T18" fmla="*/ 127 w 169"/>
                <a:gd name="T19" fmla="*/ 48 h 144"/>
                <a:gd name="T20" fmla="*/ 125 w 169"/>
                <a:gd name="T21" fmla="*/ 51 h 144"/>
                <a:gd name="T22" fmla="*/ 164 w 169"/>
                <a:gd name="T23" fmla="*/ 74 h 144"/>
                <a:gd name="T24" fmla="*/ 138 w 169"/>
                <a:gd name="T25" fmla="*/ 90 h 144"/>
                <a:gd name="T26" fmla="*/ 120 w 169"/>
                <a:gd name="T27" fmla="*/ 90 h 144"/>
                <a:gd name="T28" fmla="*/ 130 w 169"/>
                <a:gd name="T29" fmla="*/ 104 h 144"/>
                <a:gd name="T30" fmla="*/ 129 w 169"/>
                <a:gd name="T31" fmla="*/ 134 h 144"/>
                <a:gd name="T32" fmla="*/ 97 w 169"/>
                <a:gd name="T33" fmla="*/ 129 h 144"/>
                <a:gd name="T34" fmla="*/ 83 w 169"/>
                <a:gd name="T35" fmla="*/ 112 h 144"/>
                <a:gd name="T36" fmla="*/ 75 w 169"/>
                <a:gd name="T37" fmla="*/ 128 h 144"/>
                <a:gd name="T38" fmla="*/ 40 w 169"/>
                <a:gd name="T39" fmla="*/ 136 h 144"/>
                <a:gd name="T40" fmla="*/ 33 w 169"/>
                <a:gd name="T41" fmla="*/ 105 h 144"/>
                <a:gd name="T42" fmla="*/ 37 w 169"/>
                <a:gd name="T43" fmla="*/ 95 h 144"/>
                <a:gd name="T44" fmla="*/ 14 w 169"/>
                <a:gd name="T45" fmla="*/ 86 h 144"/>
                <a:gd name="T46" fmla="*/ 7 w 169"/>
                <a:gd name="T47" fmla="*/ 5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44">
                  <a:moveTo>
                    <a:pt x="7" y="50"/>
                  </a:moveTo>
                  <a:cubicBezTo>
                    <a:pt x="13" y="40"/>
                    <a:pt x="26" y="37"/>
                    <a:pt x="37" y="38"/>
                  </a:cubicBezTo>
                  <a:cubicBezTo>
                    <a:pt x="40" y="38"/>
                    <a:pt x="44" y="38"/>
                    <a:pt x="48" y="39"/>
                  </a:cubicBezTo>
                  <a:cubicBezTo>
                    <a:pt x="47" y="29"/>
                    <a:pt x="47" y="15"/>
                    <a:pt x="56" y="8"/>
                  </a:cubicBezTo>
                  <a:cubicBezTo>
                    <a:pt x="65" y="0"/>
                    <a:pt x="79" y="7"/>
                    <a:pt x="86" y="15"/>
                  </a:cubicBezTo>
                  <a:cubicBezTo>
                    <a:pt x="89" y="20"/>
                    <a:pt x="95" y="29"/>
                    <a:pt x="97" y="37"/>
                  </a:cubicBezTo>
                  <a:cubicBezTo>
                    <a:pt x="98" y="31"/>
                    <a:pt x="101" y="25"/>
                    <a:pt x="104" y="21"/>
                  </a:cubicBezTo>
                  <a:cubicBezTo>
                    <a:pt x="108" y="12"/>
                    <a:pt x="117" y="2"/>
                    <a:pt x="128" y="5"/>
                  </a:cubicBezTo>
                  <a:cubicBezTo>
                    <a:pt x="141" y="9"/>
                    <a:pt x="142" y="22"/>
                    <a:pt x="138" y="33"/>
                  </a:cubicBezTo>
                  <a:cubicBezTo>
                    <a:pt x="136" y="39"/>
                    <a:pt x="132" y="44"/>
                    <a:pt x="127" y="48"/>
                  </a:cubicBezTo>
                  <a:cubicBezTo>
                    <a:pt x="127" y="49"/>
                    <a:pt x="126" y="50"/>
                    <a:pt x="125" y="51"/>
                  </a:cubicBezTo>
                  <a:cubicBezTo>
                    <a:pt x="144" y="47"/>
                    <a:pt x="169" y="52"/>
                    <a:pt x="164" y="74"/>
                  </a:cubicBezTo>
                  <a:cubicBezTo>
                    <a:pt x="162" y="86"/>
                    <a:pt x="148" y="89"/>
                    <a:pt x="138" y="90"/>
                  </a:cubicBezTo>
                  <a:cubicBezTo>
                    <a:pt x="133" y="91"/>
                    <a:pt x="126" y="91"/>
                    <a:pt x="120" y="90"/>
                  </a:cubicBezTo>
                  <a:cubicBezTo>
                    <a:pt x="124" y="94"/>
                    <a:pt x="129" y="101"/>
                    <a:pt x="130" y="104"/>
                  </a:cubicBezTo>
                  <a:cubicBezTo>
                    <a:pt x="136" y="114"/>
                    <a:pt x="138" y="126"/>
                    <a:pt x="129" y="134"/>
                  </a:cubicBezTo>
                  <a:cubicBezTo>
                    <a:pt x="119" y="142"/>
                    <a:pt x="105" y="135"/>
                    <a:pt x="97" y="129"/>
                  </a:cubicBezTo>
                  <a:cubicBezTo>
                    <a:pt x="92" y="124"/>
                    <a:pt x="87" y="119"/>
                    <a:pt x="83" y="112"/>
                  </a:cubicBezTo>
                  <a:cubicBezTo>
                    <a:pt x="81" y="118"/>
                    <a:pt x="78" y="124"/>
                    <a:pt x="75" y="128"/>
                  </a:cubicBezTo>
                  <a:cubicBezTo>
                    <a:pt x="67" y="139"/>
                    <a:pt x="52" y="144"/>
                    <a:pt x="40" y="136"/>
                  </a:cubicBezTo>
                  <a:cubicBezTo>
                    <a:pt x="30" y="129"/>
                    <a:pt x="29" y="116"/>
                    <a:pt x="33" y="105"/>
                  </a:cubicBezTo>
                  <a:cubicBezTo>
                    <a:pt x="34" y="102"/>
                    <a:pt x="35" y="98"/>
                    <a:pt x="37" y="95"/>
                  </a:cubicBezTo>
                  <a:cubicBezTo>
                    <a:pt x="29" y="95"/>
                    <a:pt x="21" y="92"/>
                    <a:pt x="14" y="86"/>
                  </a:cubicBezTo>
                  <a:cubicBezTo>
                    <a:pt x="5" y="78"/>
                    <a:pt x="0" y="61"/>
                    <a:pt x="7" y="50"/>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332"/>
            <p:cNvSpPr/>
            <p:nvPr/>
          </p:nvSpPr>
          <p:spPr bwMode="auto">
            <a:xfrm>
              <a:off x="3886200" y="8532813"/>
              <a:ext cx="120650" cy="114300"/>
            </a:xfrm>
            <a:custGeom>
              <a:avLst/>
              <a:gdLst>
                <a:gd name="T0" fmla="*/ 33 w 40"/>
                <a:gd name="T1" fmla="*/ 7 h 38"/>
                <a:gd name="T2" fmla="*/ 36 w 40"/>
                <a:gd name="T3" fmla="*/ 19 h 38"/>
                <a:gd name="T4" fmla="*/ 35 w 40"/>
                <a:gd name="T5" fmla="*/ 21 h 38"/>
                <a:gd name="T6" fmla="*/ 12 w 40"/>
                <a:gd name="T7" fmla="*/ 29 h 38"/>
                <a:gd name="T8" fmla="*/ 33 w 40"/>
                <a:gd name="T9" fmla="*/ 7 h 38"/>
              </a:gdLst>
              <a:ahLst/>
              <a:cxnLst>
                <a:cxn ang="0">
                  <a:pos x="T0" y="T1"/>
                </a:cxn>
                <a:cxn ang="0">
                  <a:pos x="T2" y="T3"/>
                </a:cxn>
                <a:cxn ang="0">
                  <a:pos x="T4" y="T5"/>
                </a:cxn>
                <a:cxn ang="0">
                  <a:pos x="T6" y="T7"/>
                </a:cxn>
                <a:cxn ang="0">
                  <a:pos x="T8" y="T9"/>
                </a:cxn>
              </a:cxnLst>
              <a:rect l="0" t="0" r="r" b="b"/>
              <a:pathLst>
                <a:path w="40" h="38">
                  <a:moveTo>
                    <a:pt x="33" y="7"/>
                  </a:moveTo>
                  <a:cubicBezTo>
                    <a:pt x="37" y="9"/>
                    <a:pt x="40" y="15"/>
                    <a:pt x="36" y="19"/>
                  </a:cubicBezTo>
                  <a:cubicBezTo>
                    <a:pt x="36" y="20"/>
                    <a:pt x="35" y="20"/>
                    <a:pt x="35" y="21"/>
                  </a:cubicBezTo>
                  <a:cubicBezTo>
                    <a:pt x="32" y="30"/>
                    <a:pt x="20" y="38"/>
                    <a:pt x="12" y="29"/>
                  </a:cubicBezTo>
                  <a:cubicBezTo>
                    <a:pt x="0" y="17"/>
                    <a:pt x="20" y="0"/>
                    <a:pt x="33" y="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333"/>
            <p:cNvSpPr/>
            <p:nvPr/>
          </p:nvSpPr>
          <p:spPr bwMode="auto">
            <a:xfrm>
              <a:off x="4073525" y="8255000"/>
              <a:ext cx="465138" cy="495300"/>
            </a:xfrm>
            <a:custGeom>
              <a:avLst/>
              <a:gdLst>
                <a:gd name="T0" fmla="*/ 154 w 154"/>
                <a:gd name="T1" fmla="*/ 108 h 164"/>
                <a:gd name="T2" fmla="*/ 135 w 154"/>
                <a:gd name="T3" fmla="*/ 81 h 164"/>
                <a:gd name="T4" fmla="*/ 125 w 154"/>
                <a:gd name="T5" fmla="*/ 76 h 164"/>
                <a:gd name="T6" fmla="*/ 135 w 154"/>
                <a:gd name="T7" fmla="*/ 45 h 164"/>
                <a:gd name="T8" fmla="*/ 105 w 154"/>
                <a:gd name="T9" fmla="*/ 35 h 164"/>
                <a:gd name="T10" fmla="*/ 84 w 154"/>
                <a:gd name="T11" fmla="*/ 48 h 164"/>
                <a:gd name="T12" fmla="*/ 87 w 154"/>
                <a:gd name="T13" fmla="*/ 30 h 164"/>
                <a:gd name="T14" fmla="*/ 74 w 154"/>
                <a:gd name="T15" fmla="*/ 3 h 164"/>
                <a:gd name="T16" fmla="*/ 51 w 154"/>
                <a:gd name="T17" fmla="*/ 22 h 164"/>
                <a:gd name="T18" fmla="*/ 52 w 154"/>
                <a:gd name="T19" fmla="*/ 41 h 164"/>
                <a:gd name="T20" fmla="*/ 52 w 154"/>
                <a:gd name="T21" fmla="*/ 45 h 164"/>
                <a:gd name="T22" fmla="*/ 6 w 154"/>
                <a:gd name="T23" fmla="*/ 44 h 164"/>
                <a:gd name="T24" fmla="*/ 19 w 154"/>
                <a:gd name="T25" fmla="*/ 71 h 164"/>
                <a:gd name="T26" fmla="*/ 36 w 154"/>
                <a:gd name="T27" fmla="*/ 81 h 164"/>
                <a:gd name="T28" fmla="*/ 19 w 154"/>
                <a:gd name="T29" fmla="*/ 87 h 164"/>
                <a:gd name="T30" fmla="*/ 4 w 154"/>
                <a:gd name="T31" fmla="*/ 114 h 164"/>
                <a:gd name="T32" fmla="*/ 34 w 154"/>
                <a:gd name="T33" fmla="*/ 126 h 164"/>
                <a:gd name="T34" fmla="*/ 55 w 154"/>
                <a:gd name="T35" fmla="*/ 120 h 164"/>
                <a:gd name="T36" fmla="*/ 54 w 154"/>
                <a:gd name="T37" fmla="*/ 138 h 164"/>
                <a:gd name="T38" fmla="*/ 79 w 154"/>
                <a:gd name="T39" fmla="*/ 164 h 164"/>
                <a:gd name="T40" fmla="*/ 102 w 154"/>
                <a:gd name="T41" fmla="*/ 141 h 164"/>
                <a:gd name="T42" fmla="*/ 104 w 154"/>
                <a:gd name="T43" fmla="*/ 130 h 164"/>
                <a:gd name="T44" fmla="*/ 128 w 154"/>
                <a:gd name="T45" fmla="*/ 135 h 164"/>
                <a:gd name="T46" fmla="*/ 154 w 154"/>
                <a:gd name="T47" fmla="*/ 10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64">
                  <a:moveTo>
                    <a:pt x="154" y="108"/>
                  </a:moveTo>
                  <a:cubicBezTo>
                    <a:pt x="154" y="96"/>
                    <a:pt x="145" y="86"/>
                    <a:pt x="135" y="81"/>
                  </a:cubicBezTo>
                  <a:cubicBezTo>
                    <a:pt x="132" y="79"/>
                    <a:pt x="129" y="78"/>
                    <a:pt x="125" y="76"/>
                  </a:cubicBezTo>
                  <a:cubicBezTo>
                    <a:pt x="131" y="68"/>
                    <a:pt x="138" y="56"/>
                    <a:pt x="135" y="45"/>
                  </a:cubicBezTo>
                  <a:cubicBezTo>
                    <a:pt x="131" y="33"/>
                    <a:pt x="115" y="32"/>
                    <a:pt x="105" y="35"/>
                  </a:cubicBezTo>
                  <a:cubicBezTo>
                    <a:pt x="100" y="37"/>
                    <a:pt x="90" y="42"/>
                    <a:pt x="84" y="48"/>
                  </a:cubicBezTo>
                  <a:cubicBezTo>
                    <a:pt x="86" y="42"/>
                    <a:pt x="87" y="35"/>
                    <a:pt x="87" y="30"/>
                  </a:cubicBezTo>
                  <a:cubicBezTo>
                    <a:pt x="88" y="20"/>
                    <a:pt x="86" y="7"/>
                    <a:pt x="74" y="3"/>
                  </a:cubicBezTo>
                  <a:cubicBezTo>
                    <a:pt x="61" y="0"/>
                    <a:pt x="53" y="11"/>
                    <a:pt x="51" y="22"/>
                  </a:cubicBezTo>
                  <a:cubicBezTo>
                    <a:pt x="50" y="28"/>
                    <a:pt x="50" y="35"/>
                    <a:pt x="52" y="41"/>
                  </a:cubicBezTo>
                  <a:cubicBezTo>
                    <a:pt x="52" y="42"/>
                    <a:pt x="52" y="43"/>
                    <a:pt x="52" y="45"/>
                  </a:cubicBezTo>
                  <a:cubicBezTo>
                    <a:pt x="38" y="31"/>
                    <a:pt x="14" y="22"/>
                    <a:pt x="6" y="44"/>
                  </a:cubicBezTo>
                  <a:cubicBezTo>
                    <a:pt x="1" y="55"/>
                    <a:pt x="11" y="65"/>
                    <a:pt x="19" y="71"/>
                  </a:cubicBezTo>
                  <a:cubicBezTo>
                    <a:pt x="24" y="74"/>
                    <a:pt x="29" y="78"/>
                    <a:pt x="36" y="81"/>
                  </a:cubicBezTo>
                  <a:cubicBezTo>
                    <a:pt x="29" y="82"/>
                    <a:pt x="22" y="86"/>
                    <a:pt x="19" y="87"/>
                  </a:cubicBezTo>
                  <a:cubicBezTo>
                    <a:pt x="9" y="93"/>
                    <a:pt x="0" y="102"/>
                    <a:pt x="4" y="114"/>
                  </a:cubicBezTo>
                  <a:cubicBezTo>
                    <a:pt x="8" y="126"/>
                    <a:pt x="24" y="128"/>
                    <a:pt x="34" y="126"/>
                  </a:cubicBezTo>
                  <a:cubicBezTo>
                    <a:pt x="41" y="126"/>
                    <a:pt x="48" y="123"/>
                    <a:pt x="55" y="120"/>
                  </a:cubicBezTo>
                  <a:cubicBezTo>
                    <a:pt x="53" y="126"/>
                    <a:pt x="53" y="133"/>
                    <a:pt x="54" y="138"/>
                  </a:cubicBezTo>
                  <a:cubicBezTo>
                    <a:pt x="55" y="152"/>
                    <a:pt x="65" y="164"/>
                    <a:pt x="79" y="164"/>
                  </a:cubicBezTo>
                  <a:cubicBezTo>
                    <a:pt x="92" y="164"/>
                    <a:pt x="100" y="152"/>
                    <a:pt x="102" y="141"/>
                  </a:cubicBezTo>
                  <a:cubicBezTo>
                    <a:pt x="103" y="138"/>
                    <a:pt x="104" y="134"/>
                    <a:pt x="104" y="130"/>
                  </a:cubicBezTo>
                  <a:cubicBezTo>
                    <a:pt x="111" y="135"/>
                    <a:pt x="119" y="137"/>
                    <a:pt x="128" y="135"/>
                  </a:cubicBezTo>
                  <a:cubicBezTo>
                    <a:pt x="141" y="132"/>
                    <a:pt x="154" y="121"/>
                    <a:pt x="154" y="10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334"/>
            <p:cNvSpPr/>
            <p:nvPr/>
          </p:nvSpPr>
          <p:spPr bwMode="auto">
            <a:xfrm>
              <a:off x="4251325" y="8475663"/>
              <a:ext cx="106363" cy="100013"/>
            </a:xfrm>
            <a:custGeom>
              <a:avLst/>
              <a:gdLst>
                <a:gd name="T0" fmla="*/ 11 w 35"/>
                <a:gd name="T1" fmla="*/ 0 h 33"/>
                <a:gd name="T2" fmla="*/ 2 w 35"/>
                <a:gd name="T3" fmla="*/ 9 h 33"/>
                <a:gd name="T4" fmla="*/ 3 w 35"/>
                <a:gd name="T5" fmla="*/ 11 h 33"/>
                <a:gd name="T6" fmla="*/ 17 w 35"/>
                <a:gd name="T7" fmla="*/ 30 h 33"/>
                <a:gd name="T8" fmla="*/ 11 w 35"/>
                <a:gd name="T9" fmla="*/ 0 h 33"/>
              </a:gdLst>
              <a:ahLst/>
              <a:cxnLst>
                <a:cxn ang="0">
                  <a:pos x="T0" y="T1"/>
                </a:cxn>
                <a:cxn ang="0">
                  <a:pos x="T2" y="T3"/>
                </a:cxn>
                <a:cxn ang="0">
                  <a:pos x="T4" y="T5"/>
                </a:cxn>
                <a:cxn ang="0">
                  <a:pos x="T6" y="T7"/>
                </a:cxn>
                <a:cxn ang="0">
                  <a:pos x="T8" y="T9"/>
                </a:cxn>
              </a:cxnLst>
              <a:rect l="0" t="0" r="r" b="b"/>
              <a:pathLst>
                <a:path w="35" h="33">
                  <a:moveTo>
                    <a:pt x="11" y="0"/>
                  </a:moveTo>
                  <a:cubicBezTo>
                    <a:pt x="6" y="0"/>
                    <a:pt x="1" y="3"/>
                    <a:pt x="2" y="9"/>
                  </a:cubicBezTo>
                  <a:cubicBezTo>
                    <a:pt x="2" y="9"/>
                    <a:pt x="2" y="10"/>
                    <a:pt x="3" y="11"/>
                  </a:cubicBezTo>
                  <a:cubicBezTo>
                    <a:pt x="0" y="20"/>
                    <a:pt x="6" y="33"/>
                    <a:pt x="17" y="30"/>
                  </a:cubicBezTo>
                  <a:cubicBezTo>
                    <a:pt x="35" y="26"/>
                    <a:pt x="26" y="0"/>
                    <a:pt x="11" y="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335"/>
            <p:cNvSpPr/>
            <p:nvPr/>
          </p:nvSpPr>
          <p:spPr bwMode="auto">
            <a:xfrm>
              <a:off x="3856038" y="7931150"/>
              <a:ext cx="531813" cy="528638"/>
            </a:xfrm>
            <a:custGeom>
              <a:avLst/>
              <a:gdLst>
                <a:gd name="T0" fmla="*/ 3 w 176"/>
                <a:gd name="T1" fmla="*/ 98 h 175"/>
                <a:gd name="T2" fmla="*/ 28 w 176"/>
                <a:gd name="T3" fmla="*/ 73 h 175"/>
                <a:gd name="T4" fmla="*/ 40 w 176"/>
                <a:gd name="T5" fmla="*/ 70 h 175"/>
                <a:gd name="T6" fmla="*/ 35 w 176"/>
                <a:gd name="T7" fmla="*/ 35 h 175"/>
                <a:gd name="T8" fmla="*/ 69 w 176"/>
                <a:gd name="T9" fmla="*/ 29 h 175"/>
                <a:gd name="T10" fmla="*/ 89 w 176"/>
                <a:gd name="T11" fmla="*/ 47 h 175"/>
                <a:gd name="T12" fmla="*/ 89 w 176"/>
                <a:gd name="T13" fmla="*/ 27 h 175"/>
                <a:gd name="T14" fmla="*/ 107 w 176"/>
                <a:gd name="T15" fmla="*/ 1 h 175"/>
                <a:gd name="T16" fmla="*/ 129 w 176"/>
                <a:gd name="T17" fmla="*/ 25 h 175"/>
                <a:gd name="T18" fmla="*/ 125 w 176"/>
                <a:gd name="T19" fmla="*/ 45 h 175"/>
                <a:gd name="T20" fmla="*/ 123 w 176"/>
                <a:gd name="T21" fmla="*/ 49 h 175"/>
                <a:gd name="T22" fmla="*/ 174 w 176"/>
                <a:gd name="T23" fmla="*/ 57 h 175"/>
                <a:gd name="T24" fmla="*/ 154 w 176"/>
                <a:gd name="T25" fmla="*/ 84 h 175"/>
                <a:gd name="T26" fmla="*/ 135 w 176"/>
                <a:gd name="T27" fmla="*/ 91 h 175"/>
                <a:gd name="T28" fmla="*/ 151 w 176"/>
                <a:gd name="T29" fmla="*/ 101 h 175"/>
                <a:gd name="T30" fmla="*/ 163 w 176"/>
                <a:gd name="T31" fmla="*/ 133 h 175"/>
                <a:gd name="T32" fmla="*/ 128 w 176"/>
                <a:gd name="T33" fmla="*/ 140 h 175"/>
                <a:gd name="T34" fmla="*/ 107 w 176"/>
                <a:gd name="T35" fmla="*/ 129 h 175"/>
                <a:gd name="T36" fmla="*/ 105 w 176"/>
                <a:gd name="T37" fmla="*/ 150 h 175"/>
                <a:gd name="T38" fmla="*/ 73 w 176"/>
                <a:gd name="T39" fmla="*/ 172 h 175"/>
                <a:gd name="T40" fmla="*/ 52 w 176"/>
                <a:gd name="T41" fmla="*/ 143 h 175"/>
                <a:gd name="T42" fmla="*/ 52 w 176"/>
                <a:gd name="T43" fmla="*/ 131 h 175"/>
                <a:gd name="T44" fmla="*/ 25 w 176"/>
                <a:gd name="T45" fmla="*/ 132 h 175"/>
                <a:gd name="T46" fmla="*/ 3 w 176"/>
                <a:gd name="T47" fmla="*/ 9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 h="175">
                  <a:moveTo>
                    <a:pt x="3" y="98"/>
                  </a:moveTo>
                  <a:cubicBezTo>
                    <a:pt x="5" y="85"/>
                    <a:pt x="16" y="77"/>
                    <a:pt x="28" y="73"/>
                  </a:cubicBezTo>
                  <a:cubicBezTo>
                    <a:pt x="31" y="72"/>
                    <a:pt x="36" y="70"/>
                    <a:pt x="40" y="70"/>
                  </a:cubicBezTo>
                  <a:cubicBezTo>
                    <a:pt x="35" y="60"/>
                    <a:pt x="29" y="46"/>
                    <a:pt x="35" y="35"/>
                  </a:cubicBezTo>
                  <a:cubicBezTo>
                    <a:pt x="41" y="23"/>
                    <a:pt x="58" y="24"/>
                    <a:pt x="69" y="29"/>
                  </a:cubicBezTo>
                  <a:cubicBezTo>
                    <a:pt x="74" y="32"/>
                    <a:pt x="84" y="39"/>
                    <a:pt x="89" y="47"/>
                  </a:cubicBezTo>
                  <a:cubicBezTo>
                    <a:pt x="88" y="40"/>
                    <a:pt x="89" y="32"/>
                    <a:pt x="89" y="27"/>
                  </a:cubicBezTo>
                  <a:cubicBezTo>
                    <a:pt x="90" y="17"/>
                    <a:pt x="95" y="2"/>
                    <a:pt x="107" y="1"/>
                  </a:cubicBezTo>
                  <a:cubicBezTo>
                    <a:pt x="122" y="0"/>
                    <a:pt x="129" y="13"/>
                    <a:pt x="129" y="25"/>
                  </a:cubicBezTo>
                  <a:cubicBezTo>
                    <a:pt x="129" y="32"/>
                    <a:pt x="127" y="39"/>
                    <a:pt x="125" y="45"/>
                  </a:cubicBezTo>
                  <a:cubicBezTo>
                    <a:pt x="125" y="46"/>
                    <a:pt x="124" y="48"/>
                    <a:pt x="123" y="49"/>
                  </a:cubicBezTo>
                  <a:cubicBezTo>
                    <a:pt x="142" y="37"/>
                    <a:pt x="169" y="32"/>
                    <a:pt x="174" y="57"/>
                  </a:cubicBezTo>
                  <a:cubicBezTo>
                    <a:pt x="176" y="70"/>
                    <a:pt x="164" y="79"/>
                    <a:pt x="154" y="84"/>
                  </a:cubicBezTo>
                  <a:cubicBezTo>
                    <a:pt x="149" y="86"/>
                    <a:pt x="142" y="90"/>
                    <a:pt x="135" y="91"/>
                  </a:cubicBezTo>
                  <a:cubicBezTo>
                    <a:pt x="141" y="94"/>
                    <a:pt x="148" y="99"/>
                    <a:pt x="151" y="101"/>
                  </a:cubicBezTo>
                  <a:cubicBezTo>
                    <a:pt x="161" y="109"/>
                    <a:pt x="169" y="120"/>
                    <a:pt x="163" y="133"/>
                  </a:cubicBezTo>
                  <a:cubicBezTo>
                    <a:pt x="156" y="145"/>
                    <a:pt x="139" y="144"/>
                    <a:pt x="128" y="140"/>
                  </a:cubicBezTo>
                  <a:cubicBezTo>
                    <a:pt x="121" y="138"/>
                    <a:pt x="113" y="134"/>
                    <a:pt x="107" y="129"/>
                  </a:cubicBezTo>
                  <a:cubicBezTo>
                    <a:pt x="107" y="136"/>
                    <a:pt x="106" y="144"/>
                    <a:pt x="105" y="150"/>
                  </a:cubicBezTo>
                  <a:cubicBezTo>
                    <a:pt x="101" y="164"/>
                    <a:pt x="88" y="175"/>
                    <a:pt x="73" y="172"/>
                  </a:cubicBezTo>
                  <a:cubicBezTo>
                    <a:pt x="59" y="169"/>
                    <a:pt x="53" y="155"/>
                    <a:pt x="52" y="143"/>
                  </a:cubicBezTo>
                  <a:cubicBezTo>
                    <a:pt x="52" y="139"/>
                    <a:pt x="52" y="135"/>
                    <a:pt x="52" y="131"/>
                  </a:cubicBezTo>
                  <a:cubicBezTo>
                    <a:pt x="44" y="135"/>
                    <a:pt x="35" y="135"/>
                    <a:pt x="25" y="132"/>
                  </a:cubicBezTo>
                  <a:cubicBezTo>
                    <a:pt x="12" y="127"/>
                    <a:pt x="0" y="112"/>
                    <a:pt x="3" y="9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336"/>
            <p:cNvSpPr/>
            <p:nvPr/>
          </p:nvSpPr>
          <p:spPr bwMode="auto">
            <a:xfrm>
              <a:off x="4064000" y="8154988"/>
              <a:ext cx="122238" cy="117475"/>
            </a:xfrm>
            <a:custGeom>
              <a:avLst/>
              <a:gdLst>
                <a:gd name="T0" fmla="*/ 30 w 40"/>
                <a:gd name="T1" fmla="*/ 2 h 39"/>
                <a:gd name="T2" fmla="*/ 38 w 40"/>
                <a:gd name="T3" fmla="*/ 13 h 39"/>
                <a:gd name="T4" fmla="*/ 37 w 40"/>
                <a:gd name="T5" fmla="*/ 15 h 39"/>
                <a:gd name="T6" fmla="*/ 18 w 40"/>
                <a:gd name="T7" fmla="*/ 34 h 39"/>
                <a:gd name="T8" fmla="*/ 30 w 40"/>
                <a:gd name="T9" fmla="*/ 2 h 39"/>
              </a:gdLst>
              <a:ahLst/>
              <a:cxnLst>
                <a:cxn ang="0">
                  <a:pos x="T0" y="T1"/>
                </a:cxn>
                <a:cxn ang="0">
                  <a:pos x="T2" y="T3"/>
                </a:cxn>
                <a:cxn ang="0">
                  <a:pos x="T4" y="T5"/>
                </a:cxn>
                <a:cxn ang="0">
                  <a:pos x="T6" y="T7"/>
                </a:cxn>
                <a:cxn ang="0">
                  <a:pos x="T8" y="T9"/>
                </a:cxn>
              </a:cxnLst>
              <a:rect l="0" t="0" r="r" b="b"/>
              <a:pathLst>
                <a:path w="40" h="39">
                  <a:moveTo>
                    <a:pt x="30" y="2"/>
                  </a:moveTo>
                  <a:cubicBezTo>
                    <a:pt x="36" y="3"/>
                    <a:pt x="40" y="8"/>
                    <a:pt x="38" y="13"/>
                  </a:cubicBezTo>
                  <a:cubicBezTo>
                    <a:pt x="38" y="14"/>
                    <a:pt x="38" y="15"/>
                    <a:pt x="37" y="15"/>
                  </a:cubicBezTo>
                  <a:cubicBezTo>
                    <a:pt x="38" y="26"/>
                    <a:pt x="30" y="39"/>
                    <a:pt x="18" y="34"/>
                  </a:cubicBezTo>
                  <a:cubicBezTo>
                    <a:pt x="0" y="26"/>
                    <a:pt x="14" y="0"/>
                    <a:pt x="30" y="2"/>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337"/>
            <p:cNvSpPr/>
            <p:nvPr/>
          </p:nvSpPr>
          <p:spPr bwMode="auto">
            <a:xfrm>
              <a:off x="3795713" y="7604125"/>
              <a:ext cx="455613" cy="423863"/>
            </a:xfrm>
            <a:custGeom>
              <a:avLst/>
              <a:gdLst>
                <a:gd name="T0" fmla="*/ 11 w 151"/>
                <a:gd name="T1" fmla="*/ 113 h 140"/>
                <a:gd name="T2" fmla="*/ 46 w 151"/>
                <a:gd name="T3" fmla="*/ 112 h 140"/>
                <a:gd name="T4" fmla="*/ 61 w 151"/>
                <a:gd name="T5" fmla="*/ 101 h 140"/>
                <a:gd name="T6" fmla="*/ 61 w 151"/>
                <a:gd name="T7" fmla="*/ 104 h 140"/>
                <a:gd name="T8" fmla="*/ 62 w 151"/>
                <a:gd name="T9" fmla="*/ 121 h 140"/>
                <a:gd name="T10" fmla="*/ 86 w 151"/>
                <a:gd name="T11" fmla="*/ 136 h 140"/>
                <a:gd name="T12" fmla="*/ 100 w 151"/>
                <a:gd name="T13" fmla="*/ 109 h 140"/>
                <a:gd name="T14" fmla="*/ 93 w 151"/>
                <a:gd name="T15" fmla="*/ 89 h 140"/>
                <a:gd name="T16" fmla="*/ 93 w 151"/>
                <a:gd name="T17" fmla="*/ 89 h 140"/>
                <a:gd name="T18" fmla="*/ 113 w 151"/>
                <a:gd name="T19" fmla="*/ 92 h 140"/>
                <a:gd name="T20" fmla="*/ 145 w 151"/>
                <a:gd name="T21" fmla="*/ 78 h 140"/>
                <a:gd name="T22" fmla="*/ 132 w 151"/>
                <a:gd name="T23" fmla="*/ 45 h 140"/>
                <a:gd name="T24" fmla="*/ 112 w 151"/>
                <a:gd name="T25" fmla="*/ 46 h 140"/>
                <a:gd name="T26" fmla="*/ 108 w 151"/>
                <a:gd name="T27" fmla="*/ 48 h 140"/>
                <a:gd name="T28" fmla="*/ 113 w 151"/>
                <a:gd name="T29" fmla="*/ 33 h 140"/>
                <a:gd name="T30" fmla="*/ 105 w 151"/>
                <a:gd name="T31" fmla="*/ 6 h 140"/>
                <a:gd name="T32" fmla="*/ 75 w 151"/>
                <a:gd name="T33" fmla="*/ 18 h 140"/>
                <a:gd name="T34" fmla="*/ 70 w 151"/>
                <a:gd name="T35" fmla="*/ 34 h 140"/>
                <a:gd name="T36" fmla="*/ 70 w 151"/>
                <a:gd name="T37" fmla="*/ 33 h 140"/>
                <a:gd name="T38" fmla="*/ 52 w 151"/>
                <a:gd name="T39" fmla="*/ 18 h 140"/>
                <a:gd name="T40" fmla="*/ 17 w 151"/>
                <a:gd name="T41" fmla="*/ 23 h 140"/>
                <a:gd name="T42" fmla="*/ 25 w 151"/>
                <a:gd name="T43" fmla="*/ 56 h 140"/>
                <a:gd name="T44" fmla="*/ 36 w 151"/>
                <a:gd name="T45" fmla="*/ 66 h 140"/>
                <a:gd name="T46" fmla="*/ 16 w 151"/>
                <a:gd name="T47" fmla="*/ 77 h 140"/>
                <a:gd name="T48" fmla="*/ 11 w 151"/>
                <a:gd name="T49" fmla="*/ 1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40">
                  <a:moveTo>
                    <a:pt x="11" y="113"/>
                  </a:moveTo>
                  <a:cubicBezTo>
                    <a:pt x="21" y="122"/>
                    <a:pt x="36" y="117"/>
                    <a:pt x="46" y="112"/>
                  </a:cubicBezTo>
                  <a:cubicBezTo>
                    <a:pt x="51" y="109"/>
                    <a:pt x="56" y="106"/>
                    <a:pt x="61" y="101"/>
                  </a:cubicBezTo>
                  <a:cubicBezTo>
                    <a:pt x="61" y="102"/>
                    <a:pt x="61" y="103"/>
                    <a:pt x="61" y="104"/>
                  </a:cubicBezTo>
                  <a:cubicBezTo>
                    <a:pt x="60" y="109"/>
                    <a:pt x="60" y="115"/>
                    <a:pt x="62" y="121"/>
                  </a:cubicBezTo>
                  <a:cubicBezTo>
                    <a:pt x="65" y="132"/>
                    <a:pt x="74" y="140"/>
                    <a:pt x="86" y="136"/>
                  </a:cubicBezTo>
                  <a:cubicBezTo>
                    <a:pt x="99" y="132"/>
                    <a:pt x="103" y="121"/>
                    <a:pt x="100" y="109"/>
                  </a:cubicBezTo>
                  <a:cubicBezTo>
                    <a:pt x="99" y="102"/>
                    <a:pt x="96" y="95"/>
                    <a:pt x="93" y="89"/>
                  </a:cubicBezTo>
                  <a:cubicBezTo>
                    <a:pt x="93" y="89"/>
                    <a:pt x="93" y="89"/>
                    <a:pt x="93" y="89"/>
                  </a:cubicBezTo>
                  <a:cubicBezTo>
                    <a:pt x="100" y="91"/>
                    <a:pt x="106" y="92"/>
                    <a:pt x="113" y="92"/>
                  </a:cubicBezTo>
                  <a:cubicBezTo>
                    <a:pt x="124" y="91"/>
                    <a:pt x="139" y="89"/>
                    <a:pt x="145" y="78"/>
                  </a:cubicBezTo>
                  <a:cubicBezTo>
                    <a:pt x="151" y="66"/>
                    <a:pt x="145" y="49"/>
                    <a:pt x="132" y="45"/>
                  </a:cubicBezTo>
                  <a:cubicBezTo>
                    <a:pt x="125" y="43"/>
                    <a:pt x="118" y="44"/>
                    <a:pt x="112" y="46"/>
                  </a:cubicBezTo>
                  <a:cubicBezTo>
                    <a:pt x="111" y="47"/>
                    <a:pt x="109" y="47"/>
                    <a:pt x="108" y="48"/>
                  </a:cubicBezTo>
                  <a:cubicBezTo>
                    <a:pt x="110" y="43"/>
                    <a:pt x="112" y="38"/>
                    <a:pt x="113" y="33"/>
                  </a:cubicBezTo>
                  <a:cubicBezTo>
                    <a:pt x="115" y="23"/>
                    <a:pt x="116" y="11"/>
                    <a:pt x="105" y="6"/>
                  </a:cubicBezTo>
                  <a:cubicBezTo>
                    <a:pt x="93" y="0"/>
                    <a:pt x="80" y="6"/>
                    <a:pt x="75" y="18"/>
                  </a:cubicBezTo>
                  <a:cubicBezTo>
                    <a:pt x="73" y="22"/>
                    <a:pt x="71" y="28"/>
                    <a:pt x="70" y="34"/>
                  </a:cubicBezTo>
                  <a:cubicBezTo>
                    <a:pt x="70" y="33"/>
                    <a:pt x="70" y="33"/>
                    <a:pt x="70" y="33"/>
                  </a:cubicBezTo>
                  <a:cubicBezTo>
                    <a:pt x="64" y="28"/>
                    <a:pt x="58" y="22"/>
                    <a:pt x="52" y="18"/>
                  </a:cubicBezTo>
                  <a:cubicBezTo>
                    <a:pt x="41" y="12"/>
                    <a:pt x="25" y="10"/>
                    <a:pt x="17" y="23"/>
                  </a:cubicBezTo>
                  <a:cubicBezTo>
                    <a:pt x="11" y="34"/>
                    <a:pt x="18" y="48"/>
                    <a:pt x="25" y="56"/>
                  </a:cubicBezTo>
                  <a:cubicBezTo>
                    <a:pt x="28" y="60"/>
                    <a:pt x="32" y="63"/>
                    <a:pt x="36" y="66"/>
                  </a:cubicBezTo>
                  <a:cubicBezTo>
                    <a:pt x="29" y="68"/>
                    <a:pt x="22" y="72"/>
                    <a:pt x="16" y="77"/>
                  </a:cubicBezTo>
                  <a:cubicBezTo>
                    <a:pt x="7" y="85"/>
                    <a:pt x="0" y="102"/>
                    <a:pt x="11" y="113"/>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338"/>
            <p:cNvSpPr/>
            <p:nvPr/>
          </p:nvSpPr>
          <p:spPr bwMode="auto">
            <a:xfrm>
              <a:off x="3983038" y="7764463"/>
              <a:ext cx="90488" cy="90488"/>
            </a:xfrm>
            <a:custGeom>
              <a:avLst/>
              <a:gdLst>
                <a:gd name="T0" fmla="*/ 8 w 30"/>
                <a:gd name="T1" fmla="*/ 6 h 30"/>
                <a:gd name="T2" fmla="*/ 28 w 30"/>
                <a:gd name="T3" fmla="*/ 9 h 30"/>
                <a:gd name="T4" fmla="*/ 28 w 30"/>
                <a:gd name="T5" fmla="*/ 10 h 30"/>
                <a:gd name="T6" fmla="*/ 28 w 30"/>
                <a:gd name="T7" fmla="*/ 21 h 30"/>
                <a:gd name="T8" fmla="*/ 7 w 30"/>
                <a:gd name="T9" fmla="*/ 25 h 30"/>
                <a:gd name="T10" fmla="*/ 8 w 30"/>
                <a:gd name="T11" fmla="*/ 6 h 30"/>
              </a:gdLst>
              <a:ahLst/>
              <a:cxnLst>
                <a:cxn ang="0">
                  <a:pos x="T0" y="T1"/>
                </a:cxn>
                <a:cxn ang="0">
                  <a:pos x="T2" y="T3"/>
                </a:cxn>
                <a:cxn ang="0">
                  <a:pos x="T4" y="T5"/>
                </a:cxn>
                <a:cxn ang="0">
                  <a:pos x="T6" y="T7"/>
                </a:cxn>
                <a:cxn ang="0">
                  <a:pos x="T8" y="T9"/>
                </a:cxn>
                <a:cxn ang="0">
                  <a:pos x="T10" y="T11"/>
                </a:cxn>
              </a:cxnLst>
              <a:rect l="0" t="0" r="r" b="b"/>
              <a:pathLst>
                <a:path w="30" h="30">
                  <a:moveTo>
                    <a:pt x="8" y="6"/>
                  </a:moveTo>
                  <a:cubicBezTo>
                    <a:pt x="13" y="1"/>
                    <a:pt x="26" y="0"/>
                    <a:pt x="28" y="9"/>
                  </a:cubicBezTo>
                  <a:cubicBezTo>
                    <a:pt x="28" y="10"/>
                    <a:pt x="28" y="10"/>
                    <a:pt x="28" y="10"/>
                  </a:cubicBezTo>
                  <a:cubicBezTo>
                    <a:pt x="30" y="13"/>
                    <a:pt x="30" y="17"/>
                    <a:pt x="28" y="21"/>
                  </a:cubicBezTo>
                  <a:cubicBezTo>
                    <a:pt x="24" y="29"/>
                    <a:pt x="13" y="30"/>
                    <a:pt x="7" y="25"/>
                  </a:cubicBezTo>
                  <a:cubicBezTo>
                    <a:pt x="0" y="20"/>
                    <a:pt x="2" y="11"/>
                    <a:pt x="8" y="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339"/>
            <p:cNvSpPr/>
            <p:nvPr/>
          </p:nvSpPr>
          <p:spPr bwMode="auto">
            <a:xfrm>
              <a:off x="3622675" y="7359650"/>
              <a:ext cx="457200" cy="423863"/>
            </a:xfrm>
            <a:custGeom>
              <a:avLst/>
              <a:gdLst>
                <a:gd name="T0" fmla="*/ 11 w 151"/>
                <a:gd name="T1" fmla="*/ 113 h 140"/>
                <a:gd name="T2" fmla="*/ 46 w 151"/>
                <a:gd name="T3" fmla="*/ 112 h 140"/>
                <a:gd name="T4" fmla="*/ 60 w 151"/>
                <a:gd name="T5" fmla="*/ 101 h 140"/>
                <a:gd name="T6" fmla="*/ 60 w 151"/>
                <a:gd name="T7" fmla="*/ 103 h 140"/>
                <a:gd name="T8" fmla="*/ 62 w 151"/>
                <a:gd name="T9" fmla="*/ 121 h 140"/>
                <a:gd name="T10" fmla="*/ 86 w 151"/>
                <a:gd name="T11" fmla="*/ 136 h 140"/>
                <a:gd name="T12" fmla="*/ 100 w 151"/>
                <a:gd name="T13" fmla="*/ 109 h 140"/>
                <a:gd name="T14" fmla="*/ 92 w 151"/>
                <a:gd name="T15" fmla="*/ 89 h 140"/>
                <a:gd name="T16" fmla="*/ 93 w 151"/>
                <a:gd name="T17" fmla="*/ 89 h 140"/>
                <a:gd name="T18" fmla="*/ 113 w 151"/>
                <a:gd name="T19" fmla="*/ 92 h 140"/>
                <a:gd name="T20" fmla="*/ 144 w 151"/>
                <a:gd name="T21" fmla="*/ 78 h 140"/>
                <a:gd name="T22" fmla="*/ 131 w 151"/>
                <a:gd name="T23" fmla="*/ 45 h 140"/>
                <a:gd name="T24" fmla="*/ 111 w 151"/>
                <a:gd name="T25" fmla="*/ 46 h 140"/>
                <a:gd name="T26" fmla="*/ 107 w 151"/>
                <a:gd name="T27" fmla="*/ 48 h 140"/>
                <a:gd name="T28" fmla="*/ 113 w 151"/>
                <a:gd name="T29" fmla="*/ 33 h 140"/>
                <a:gd name="T30" fmla="*/ 105 w 151"/>
                <a:gd name="T31" fmla="*/ 6 h 140"/>
                <a:gd name="T32" fmla="*/ 74 w 151"/>
                <a:gd name="T33" fmla="*/ 18 h 140"/>
                <a:gd name="T34" fmla="*/ 69 w 151"/>
                <a:gd name="T35" fmla="*/ 34 h 140"/>
                <a:gd name="T36" fmla="*/ 69 w 151"/>
                <a:gd name="T37" fmla="*/ 33 h 140"/>
                <a:gd name="T38" fmla="*/ 51 w 151"/>
                <a:gd name="T39" fmla="*/ 18 h 140"/>
                <a:gd name="T40" fmla="*/ 17 w 151"/>
                <a:gd name="T41" fmla="*/ 23 h 140"/>
                <a:gd name="T42" fmla="*/ 25 w 151"/>
                <a:gd name="T43" fmla="*/ 56 h 140"/>
                <a:gd name="T44" fmla="*/ 36 w 151"/>
                <a:gd name="T45" fmla="*/ 66 h 140"/>
                <a:gd name="T46" fmla="*/ 16 w 151"/>
                <a:gd name="T47" fmla="*/ 77 h 140"/>
                <a:gd name="T48" fmla="*/ 11 w 151"/>
                <a:gd name="T49" fmla="*/ 11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40">
                  <a:moveTo>
                    <a:pt x="11" y="113"/>
                  </a:moveTo>
                  <a:cubicBezTo>
                    <a:pt x="20" y="122"/>
                    <a:pt x="36" y="117"/>
                    <a:pt x="46" y="112"/>
                  </a:cubicBezTo>
                  <a:cubicBezTo>
                    <a:pt x="50" y="109"/>
                    <a:pt x="56" y="105"/>
                    <a:pt x="60" y="101"/>
                  </a:cubicBezTo>
                  <a:cubicBezTo>
                    <a:pt x="60" y="102"/>
                    <a:pt x="60" y="103"/>
                    <a:pt x="60" y="103"/>
                  </a:cubicBezTo>
                  <a:cubicBezTo>
                    <a:pt x="60" y="109"/>
                    <a:pt x="60" y="115"/>
                    <a:pt x="62" y="121"/>
                  </a:cubicBezTo>
                  <a:cubicBezTo>
                    <a:pt x="65" y="132"/>
                    <a:pt x="74" y="140"/>
                    <a:pt x="86" y="136"/>
                  </a:cubicBezTo>
                  <a:cubicBezTo>
                    <a:pt x="98" y="132"/>
                    <a:pt x="102" y="121"/>
                    <a:pt x="100" y="109"/>
                  </a:cubicBezTo>
                  <a:cubicBezTo>
                    <a:pt x="98" y="102"/>
                    <a:pt x="96" y="95"/>
                    <a:pt x="92" y="89"/>
                  </a:cubicBezTo>
                  <a:cubicBezTo>
                    <a:pt x="93" y="89"/>
                    <a:pt x="93" y="89"/>
                    <a:pt x="93" y="89"/>
                  </a:cubicBezTo>
                  <a:cubicBezTo>
                    <a:pt x="99" y="91"/>
                    <a:pt x="106" y="92"/>
                    <a:pt x="113" y="92"/>
                  </a:cubicBezTo>
                  <a:cubicBezTo>
                    <a:pt x="124" y="91"/>
                    <a:pt x="138" y="89"/>
                    <a:pt x="144" y="78"/>
                  </a:cubicBezTo>
                  <a:cubicBezTo>
                    <a:pt x="151" y="66"/>
                    <a:pt x="144" y="49"/>
                    <a:pt x="131" y="45"/>
                  </a:cubicBezTo>
                  <a:cubicBezTo>
                    <a:pt x="125" y="43"/>
                    <a:pt x="118" y="44"/>
                    <a:pt x="111" y="46"/>
                  </a:cubicBezTo>
                  <a:cubicBezTo>
                    <a:pt x="110" y="47"/>
                    <a:pt x="109" y="47"/>
                    <a:pt x="107" y="48"/>
                  </a:cubicBezTo>
                  <a:cubicBezTo>
                    <a:pt x="109" y="43"/>
                    <a:pt x="111" y="38"/>
                    <a:pt x="113" y="33"/>
                  </a:cubicBezTo>
                  <a:cubicBezTo>
                    <a:pt x="115" y="23"/>
                    <a:pt x="115" y="11"/>
                    <a:pt x="105" y="6"/>
                  </a:cubicBezTo>
                  <a:cubicBezTo>
                    <a:pt x="92" y="0"/>
                    <a:pt x="80" y="6"/>
                    <a:pt x="74" y="18"/>
                  </a:cubicBezTo>
                  <a:cubicBezTo>
                    <a:pt x="72" y="22"/>
                    <a:pt x="70" y="28"/>
                    <a:pt x="69" y="34"/>
                  </a:cubicBezTo>
                  <a:cubicBezTo>
                    <a:pt x="69" y="33"/>
                    <a:pt x="69" y="33"/>
                    <a:pt x="69" y="33"/>
                  </a:cubicBezTo>
                  <a:cubicBezTo>
                    <a:pt x="64" y="28"/>
                    <a:pt x="58" y="22"/>
                    <a:pt x="51" y="18"/>
                  </a:cubicBezTo>
                  <a:cubicBezTo>
                    <a:pt x="40" y="12"/>
                    <a:pt x="24" y="10"/>
                    <a:pt x="17" y="23"/>
                  </a:cubicBezTo>
                  <a:cubicBezTo>
                    <a:pt x="11" y="34"/>
                    <a:pt x="17" y="48"/>
                    <a:pt x="25" y="56"/>
                  </a:cubicBezTo>
                  <a:cubicBezTo>
                    <a:pt x="28" y="60"/>
                    <a:pt x="32" y="63"/>
                    <a:pt x="36" y="66"/>
                  </a:cubicBezTo>
                  <a:cubicBezTo>
                    <a:pt x="29" y="68"/>
                    <a:pt x="22" y="72"/>
                    <a:pt x="16" y="77"/>
                  </a:cubicBezTo>
                  <a:cubicBezTo>
                    <a:pt x="6" y="85"/>
                    <a:pt x="0" y="102"/>
                    <a:pt x="11" y="113"/>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340"/>
            <p:cNvSpPr/>
            <p:nvPr/>
          </p:nvSpPr>
          <p:spPr bwMode="auto">
            <a:xfrm>
              <a:off x="3810000" y="7519988"/>
              <a:ext cx="88900" cy="90488"/>
            </a:xfrm>
            <a:custGeom>
              <a:avLst/>
              <a:gdLst>
                <a:gd name="T0" fmla="*/ 7 w 29"/>
                <a:gd name="T1" fmla="*/ 6 h 30"/>
                <a:gd name="T2" fmla="*/ 27 w 29"/>
                <a:gd name="T3" fmla="*/ 9 h 30"/>
                <a:gd name="T4" fmla="*/ 27 w 29"/>
                <a:gd name="T5" fmla="*/ 10 h 30"/>
                <a:gd name="T6" fmla="*/ 27 w 29"/>
                <a:gd name="T7" fmla="*/ 21 h 30"/>
                <a:gd name="T8" fmla="*/ 6 w 29"/>
                <a:gd name="T9" fmla="*/ 25 h 30"/>
                <a:gd name="T10" fmla="*/ 7 w 29"/>
                <a:gd name="T11" fmla="*/ 6 h 30"/>
              </a:gdLst>
              <a:ahLst/>
              <a:cxnLst>
                <a:cxn ang="0">
                  <a:pos x="T0" y="T1"/>
                </a:cxn>
                <a:cxn ang="0">
                  <a:pos x="T2" y="T3"/>
                </a:cxn>
                <a:cxn ang="0">
                  <a:pos x="T4" y="T5"/>
                </a:cxn>
                <a:cxn ang="0">
                  <a:pos x="T6" y="T7"/>
                </a:cxn>
                <a:cxn ang="0">
                  <a:pos x="T8" y="T9"/>
                </a:cxn>
                <a:cxn ang="0">
                  <a:pos x="T10" y="T11"/>
                </a:cxn>
              </a:cxnLst>
              <a:rect l="0" t="0" r="r" b="b"/>
              <a:pathLst>
                <a:path w="29" h="30">
                  <a:moveTo>
                    <a:pt x="7" y="6"/>
                  </a:moveTo>
                  <a:cubicBezTo>
                    <a:pt x="13" y="1"/>
                    <a:pt x="25" y="0"/>
                    <a:pt x="27" y="9"/>
                  </a:cubicBezTo>
                  <a:cubicBezTo>
                    <a:pt x="27" y="10"/>
                    <a:pt x="27" y="10"/>
                    <a:pt x="27" y="10"/>
                  </a:cubicBezTo>
                  <a:cubicBezTo>
                    <a:pt x="29" y="13"/>
                    <a:pt x="29" y="17"/>
                    <a:pt x="27" y="21"/>
                  </a:cubicBezTo>
                  <a:cubicBezTo>
                    <a:pt x="23" y="29"/>
                    <a:pt x="13" y="30"/>
                    <a:pt x="6" y="25"/>
                  </a:cubicBezTo>
                  <a:cubicBezTo>
                    <a:pt x="0" y="20"/>
                    <a:pt x="2" y="11"/>
                    <a:pt x="7" y="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341"/>
            <p:cNvSpPr/>
            <p:nvPr/>
          </p:nvSpPr>
          <p:spPr bwMode="auto">
            <a:xfrm>
              <a:off x="3327400" y="6934200"/>
              <a:ext cx="395288" cy="374650"/>
            </a:xfrm>
            <a:custGeom>
              <a:avLst/>
              <a:gdLst>
                <a:gd name="T0" fmla="*/ 130 w 131"/>
                <a:gd name="T1" fmla="*/ 78 h 124"/>
                <a:gd name="T2" fmla="*/ 110 w 131"/>
                <a:gd name="T3" fmla="*/ 53 h 124"/>
                <a:gd name="T4" fmla="*/ 95 w 131"/>
                <a:gd name="T5" fmla="*/ 49 h 124"/>
                <a:gd name="T6" fmla="*/ 96 w 131"/>
                <a:gd name="T7" fmla="*/ 47 h 124"/>
                <a:gd name="T8" fmla="*/ 108 w 131"/>
                <a:gd name="T9" fmla="*/ 37 h 124"/>
                <a:gd name="T10" fmla="*/ 106 w 131"/>
                <a:gd name="T11" fmla="*/ 11 h 124"/>
                <a:gd name="T12" fmla="*/ 79 w 131"/>
                <a:gd name="T13" fmla="*/ 17 h 124"/>
                <a:gd name="T14" fmla="*/ 69 w 131"/>
                <a:gd name="T15" fmla="*/ 32 h 124"/>
                <a:gd name="T16" fmla="*/ 68 w 131"/>
                <a:gd name="T17" fmla="*/ 32 h 124"/>
                <a:gd name="T18" fmla="*/ 59 w 131"/>
                <a:gd name="T19" fmla="*/ 16 h 124"/>
                <a:gd name="T20" fmla="*/ 32 w 131"/>
                <a:gd name="T21" fmla="*/ 1 h 124"/>
                <a:gd name="T22" fmla="*/ 16 w 131"/>
                <a:gd name="T23" fmla="*/ 28 h 124"/>
                <a:gd name="T24" fmla="*/ 28 w 131"/>
                <a:gd name="T25" fmla="*/ 42 h 124"/>
                <a:gd name="T26" fmla="*/ 31 w 131"/>
                <a:gd name="T27" fmla="*/ 44 h 124"/>
                <a:gd name="T28" fmla="*/ 17 w 131"/>
                <a:gd name="T29" fmla="*/ 49 h 124"/>
                <a:gd name="T30" fmla="*/ 2 w 131"/>
                <a:gd name="T31" fmla="*/ 69 h 124"/>
                <a:gd name="T32" fmla="*/ 28 w 131"/>
                <a:gd name="T33" fmla="*/ 84 h 124"/>
                <a:gd name="T34" fmla="*/ 42 w 131"/>
                <a:gd name="T35" fmla="*/ 79 h 124"/>
                <a:gd name="T36" fmla="*/ 41 w 131"/>
                <a:gd name="T37" fmla="*/ 79 h 124"/>
                <a:gd name="T38" fmla="*/ 40 w 131"/>
                <a:gd name="T39" fmla="*/ 100 h 124"/>
                <a:gd name="T40" fmla="*/ 62 w 131"/>
                <a:gd name="T41" fmla="*/ 122 h 124"/>
                <a:gd name="T42" fmla="*/ 82 w 131"/>
                <a:gd name="T43" fmla="*/ 98 h 124"/>
                <a:gd name="T44" fmla="*/ 83 w 131"/>
                <a:gd name="T45" fmla="*/ 85 h 124"/>
                <a:gd name="T46" fmla="*/ 101 w 131"/>
                <a:gd name="T47" fmla="*/ 94 h 124"/>
                <a:gd name="T48" fmla="*/ 130 w 131"/>
                <a:gd name="T49"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1" h="124">
                  <a:moveTo>
                    <a:pt x="130" y="78"/>
                  </a:moveTo>
                  <a:cubicBezTo>
                    <a:pt x="131" y="66"/>
                    <a:pt x="119" y="58"/>
                    <a:pt x="110" y="53"/>
                  </a:cubicBezTo>
                  <a:cubicBezTo>
                    <a:pt x="106" y="51"/>
                    <a:pt x="100" y="49"/>
                    <a:pt x="95" y="49"/>
                  </a:cubicBezTo>
                  <a:cubicBezTo>
                    <a:pt x="95" y="48"/>
                    <a:pt x="96" y="48"/>
                    <a:pt x="96" y="47"/>
                  </a:cubicBezTo>
                  <a:cubicBezTo>
                    <a:pt x="101" y="45"/>
                    <a:pt x="105" y="41"/>
                    <a:pt x="108" y="37"/>
                  </a:cubicBezTo>
                  <a:cubicBezTo>
                    <a:pt x="114" y="29"/>
                    <a:pt x="115" y="18"/>
                    <a:pt x="106" y="11"/>
                  </a:cubicBezTo>
                  <a:cubicBezTo>
                    <a:pt x="96" y="5"/>
                    <a:pt x="86" y="8"/>
                    <a:pt x="79" y="17"/>
                  </a:cubicBezTo>
                  <a:cubicBezTo>
                    <a:pt x="75" y="21"/>
                    <a:pt x="71" y="26"/>
                    <a:pt x="69" y="32"/>
                  </a:cubicBezTo>
                  <a:cubicBezTo>
                    <a:pt x="68" y="32"/>
                    <a:pt x="68" y="32"/>
                    <a:pt x="68" y="32"/>
                  </a:cubicBezTo>
                  <a:cubicBezTo>
                    <a:pt x="66" y="26"/>
                    <a:pt x="63" y="21"/>
                    <a:pt x="59" y="16"/>
                  </a:cubicBezTo>
                  <a:cubicBezTo>
                    <a:pt x="53" y="9"/>
                    <a:pt x="43" y="0"/>
                    <a:pt x="32" y="1"/>
                  </a:cubicBezTo>
                  <a:cubicBezTo>
                    <a:pt x="21" y="3"/>
                    <a:pt x="12" y="17"/>
                    <a:pt x="16" y="28"/>
                  </a:cubicBezTo>
                  <a:cubicBezTo>
                    <a:pt x="18" y="34"/>
                    <a:pt x="22" y="39"/>
                    <a:pt x="28" y="42"/>
                  </a:cubicBezTo>
                  <a:cubicBezTo>
                    <a:pt x="29" y="43"/>
                    <a:pt x="30" y="44"/>
                    <a:pt x="31" y="44"/>
                  </a:cubicBezTo>
                  <a:cubicBezTo>
                    <a:pt x="26" y="45"/>
                    <a:pt x="22" y="47"/>
                    <a:pt x="17" y="49"/>
                  </a:cubicBezTo>
                  <a:cubicBezTo>
                    <a:pt x="9" y="52"/>
                    <a:pt x="0" y="59"/>
                    <a:pt x="2" y="69"/>
                  </a:cubicBezTo>
                  <a:cubicBezTo>
                    <a:pt x="5" y="81"/>
                    <a:pt x="16" y="86"/>
                    <a:pt x="28" y="84"/>
                  </a:cubicBezTo>
                  <a:cubicBezTo>
                    <a:pt x="32" y="83"/>
                    <a:pt x="37" y="81"/>
                    <a:pt x="42" y="79"/>
                  </a:cubicBezTo>
                  <a:cubicBezTo>
                    <a:pt x="41" y="79"/>
                    <a:pt x="41" y="79"/>
                    <a:pt x="41" y="79"/>
                  </a:cubicBezTo>
                  <a:cubicBezTo>
                    <a:pt x="40" y="86"/>
                    <a:pt x="39" y="93"/>
                    <a:pt x="40" y="100"/>
                  </a:cubicBezTo>
                  <a:cubicBezTo>
                    <a:pt x="42" y="112"/>
                    <a:pt x="49" y="124"/>
                    <a:pt x="62" y="122"/>
                  </a:cubicBezTo>
                  <a:cubicBezTo>
                    <a:pt x="73" y="121"/>
                    <a:pt x="80" y="108"/>
                    <a:pt x="82" y="98"/>
                  </a:cubicBezTo>
                  <a:cubicBezTo>
                    <a:pt x="83" y="94"/>
                    <a:pt x="83" y="90"/>
                    <a:pt x="83" y="85"/>
                  </a:cubicBezTo>
                  <a:cubicBezTo>
                    <a:pt x="88" y="89"/>
                    <a:pt x="95" y="92"/>
                    <a:pt x="101" y="94"/>
                  </a:cubicBezTo>
                  <a:cubicBezTo>
                    <a:pt x="113" y="96"/>
                    <a:pt x="128" y="91"/>
                    <a:pt x="130" y="7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342"/>
            <p:cNvSpPr/>
            <p:nvPr/>
          </p:nvSpPr>
          <p:spPr bwMode="auto">
            <a:xfrm>
              <a:off x="3465513" y="7061200"/>
              <a:ext cx="82550" cy="71438"/>
            </a:xfrm>
            <a:custGeom>
              <a:avLst/>
              <a:gdLst>
                <a:gd name="T0" fmla="*/ 14 w 27"/>
                <a:gd name="T1" fmla="*/ 23 h 24"/>
                <a:gd name="T2" fmla="*/ 5 w 27"/>
                <a:gd name="T3" fmla="*/ 7 h 24"/>
                <a:gd name="T4" fmla="*/ 6 w 27"/>
                <a:gd name="T5" fmla="*/ 7 h 24"/>
                <a:gd name="T6" fmla="*/ 13 w 27"/>
                <a:gd name="T7" fmla="*/ 1 h 24"/>
                <a:gd name="T8" fmla="*/ 27 w 27"/>
                <a:gd name="T9" fmla="*/ 14 h 24"/>
                <a:gd name="T10" fmla="*/ 14 w 27"/>
                <a:gd name="T11" fmla="*/ 23 h 24"/>
              </a:gdLst>
              <a:ahLst/>
              <a:cxnLst>
                <a:cxn ang="0">
                  <a:pos x="T0" y="T1"/>
                </a:cxn>
                <a:cxn ang="0">
                  <a:pos x="T2" y="T3"/>
                </a:cxn>
                <a:cxn ang="0">
                  <a:pos x="T4" y="T5"/>
                </a:cxn>
                <a:cxn ang="0">
                  <a:pos x="T6" y="T7"/>
                </a:cxn>
                <a:cxn ang="0">
                  <a:pos x="T8" y="T9"/>
                </a:cxn>
                <a:cxn ang="0">
                  <a:pos x="T10" y="T11"/>
                </a:cxn>
              </a:cxnLst>
              <a:rect l="0" t="0" r="r" b="b"/>
              <a:pathLst>
                <a:path w="27" h="24">
                  <a:moveTo>
                    <a:pt x="14" y="23"/>
                  </a:moveTo>
                  <a:cubicBezTo>
                    <a:pt x="7" y="22"/>
                    <a:pt x="0" y="13"/>
                    <a:pt x="5" y="7"/>
                  </a:cubicBezTo>
                  <a:cubicBezTo>
                    <a:pt x="6" y="7"/>
                    <a:pt x="6" y="7"/>
                    <a:pt x="6" y="7"/>
                  </a:cubicBezTo>
                  <a:cubicBezTo>
                    <a:pt x="7" y="4"/>
                    <a:pt x="10" y="1"/>
                    <a:pt x="13" y="1"/>
                  </a:cubicBezTo>
                  <a:cubicBezTo>
                    <a:pt x="21" y="0"/>
                    <a:pt x="27" y="6"/>
                    <a:pt x="27" y="14"/>
                  </a:cubicBezTo>
                  <a:cubicBezTo>
                    <a:pt x="27" y="21"/>
                    <a:pt x="20" y="24"/>
                    <a:pt x="14" y="23"/>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343"/>
            <p:cNvSpPr/>
            <p:nvPr/>
          </p:nvSpPr>
          <p:spPr bwMode="auto">
            <a:xfrm>
              <a:off x="3562350" y="8139113"/>
              <a:ext cx="430213" cy="466725"/>
            </a:xfrm>
            <a:custGeom>
              <a:avLst/>
              <a:gdLst>
                <a:gd name="T0" fmla="*/ 89 w 142"/>
                <a:gd name="T1" fmla="*/ 148 h 154"/>
                <a:gd name="T2" fmla="*/ 102 w 142"/>
                <a:gd name="T3" fmla="*/ 115 h 154"/>
                <a:gd name="T4" fmla="*/ 99 w 142"/>
                <a:gd name="T5" fmla="*/ 98 h 154"/>
                <a:gd name="T6" fmla="*/ 101 w 142"/>
                <a:gd name="T7" fmla="*/ 99 h 154"/>
                <a:gd name="T8" fmla="*/ 117 w 142"/>
                <a:gd name="T9" fmla="*/ 104 h 154"/>
                <a:gd name="T10" fmla="*/ 141 w 142"/>
                <a:gd name="T11" fmla="*/ 88 h 154"/>
                <a:gd name="T12" fmla="*/ 121 w 142"/>
                <a:gd name="T13" fmla="*/ 65 h 154"/>
                <a:gd name="T14" fmla="*/ 100 w 142"/>
                <a:gd name="T15" fmla="*/ 64 h 154"/>
                <a:gd name="T16" fmla="*/ 101 w 142"/>
                <a:gd name="T17" fmla="*/ 63 h 154"/>
                <a:gd name="T18" fmla="*/ 111 w 142"/>
                <a:gd name="T19" fmla="*/ 46 h 154"/>
                <a:gd name="T20" fmla="*/ 111 w 142"/>
                <a:gd name="T21" fmla="*/ 11 h 154"/>
                <a:gd name="T22" fmla="*/ 76 w 142"/>
                <a:gd name="T23" fmla="*/ 10 h 154"/>
                <a:gd name="T24" fmla="*/ 69 w 142"/>
                <a:gd name="T25" fmla="*/ 29 h 154"/>
                <a:gd name="T26" fmla="*/ 69 w 142"/>
                <a:gd name="T27" fmla="*/ 33 h 154"/>
                <a:gd name="T28" fmla="*/ 57 w 142"/>
                <a:gd name="T29" fmla="*/ 22 h 154"/>
                <a:gd name="T30" fmla="*/ 29 w 142"/>
                <a:gd name="T31" fmla="*/ 19 h 154"/>
                <a:gd name="T32" fmla="*/ 28 w 142"/>
                <a:gd name="T33" fmla="*/ 51 h 154"/>
                <a:gd name="T34" fmla="*/ 40 w 142"/>
                <a:gd name="T35" fmla="*/ 62 h 154"/>
                <a:gd name="T36" fmla="*/ 40 w 142"/>
                <a:gd name="T37" fmla="*/ 62 h 154"/>
                <a:gd name="T38" fmla="*/ 19 w 142"/>
                <a:gd name="T39" fmla="*/ 72 h 154"/>
                <a:gd name="T40" fmla="*/ 9 w 142"/>
                <a:gd name="T41" fmla="*/ 106 h 154"/>
                <a:gd name="T42" fmla="*/ 43 w 142"/>
                <a:gd name="T43" fmla="*/ 112 h 154"/>
                <a:gd name="T44" fmla="*/ 57 w 142"/>
                <a:gd name="T45" fmla="*/ 106 h 154"/>
                <a:gd name="T46" fmla="*/ 58 w 142"/>
                <a:gd name="T47" fmla="*/ 129 h 154"/>
                <a:gd name="T48" fmla="*/ 89 w 142"/>
                <a:gd name="T49" fmla="*/ 14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2" h="154">
                  <a:moveTo>
                    <a:pt x="89" y="148"/>
                  </a:moveTo>
                  <a:cubicBezTo>
                    <a:pt x="101" y="143"/>
                    <a:pt x="103" y="127"/>
                    <a:pt x="102" y="115"/>
                  </a:cubicBezTo>
                  <a:cubicBezTo>
                    <a:pt x="102" y="110"/>
                    <a:pt x="101" y="103"/>
                    <a:pt x="99" y="98"/>
                  </a:cubicBezTo>
                  <a:cubicBezTo>
                    <a:pt x="99" y="98"/>
                    <a:pt x="100" y="98"/>
                    <a:pt x="101" y="99"/>
                  </a:cubicBezTo>
                  <a:cubicBezTo>
                    <a:pt x="106" y="101"/>
                    <a:pt x="111" y="104"/>
                    <a:pt x="117" y="104"/>
                  </a:cubicBezTo>
                  <a:cubicBezTo>
                    <a:pt x="128" y="106"/>
                    <a:pt x="140" y="101"/>
                    <a:pt x="141" y="88"/>
                  </a:cubicBezTo>
                  <a:cubicBezTo>
                    <a:pt x="142" y="75"/>
                    <a:pt x="133" y="67"/>
                    <a:pt x="121" y="65"/>
                  </a:cubicBezTo>
                  <a:cubicBezTo>
                    <a:pt x="115" y="63"/>
                    <a:pt x="107" y="63"/>
                    <a:pt x="100" y="64"/>
                  </a:cubicBezTo>
                  <a:cubicBezTo>
                    <a:pt x="101" y="63"/>
                    <a:pt x="101" y="63"/>
                    <a:pt x="101" y="63"/>
                  </a:cubicBezTo>
                  <a:cubicBezTo>
                    <a:pt x="105" y="58"/>
                    <a:pt x="108" y="52"/>
                    <a:pt x="111" y="46"/>
                  </a:cubicBezTo>
                  <a:cubicBezTo>
                    <a:pt x="115" y="35"/>
                    <a:pt x="119" y="21"/>
                    <a:pt x="111" y="11"/>
                  </a:cubicBezTo>
                  <a:cubicBezTo>
                    <a:pt x="103" y="1"/>
                    <a:pt x="85" y="0"/>
                    <a:pt x="76" y="10"/>
                  </a:cubicBezTo>
                  <a:cubicBezTo>
                    <a:pt x="72" y="15"/>
                    <a:pt x="69" y="22"/>
                    <a:pt x="69" y="29"/>
                  </a:cubicBezTo>
                  <a:cubicBezTo>
                    <a:pt x="69" y="30"/>
                    <a:pt x="69" y="32"/>
                    <a:pt x="69" y="33"/>
                  </a:cubicBezTo>
                  <a:cubicBezTo>
                    <a:pt x="65" y="29"/>
                    <a:pt x="61" y="25"/>
                    <a:pt x="57" y="22"/>
                  </a:cubicBezTo>
                  <a:cubicBezTo>
                    <a:pt x="49" y="16"/>
                    <a:pt x="38" y="11"/>
                    <a:pt x="29" y="19"/>
                  </a:cubicBezTo>
                  <a:cubicBezTo>
                    <a:pt x="19" y="27"/>
                    <a:pt x="20" y="42"/>
                    <a:pt x="28" y="51"/>
                  </a:cubicBezTo>
                  <a:cubicBezTo>
                    <a:pt x="31" y="55"/>
                    <a:pt x="35" y="59"/>
                    <a:pt x="40" y="62"/>
                  </a:cubicBezTo>
                  <a:cubicBezTo>
                    <a:pt x="40" y="62"/>
                    <a:pt x="40" y="62"/>
                    <a:pt x="40" y="62"/>
                  </a:cubicBezTo>
                  <a:cubicBezTo>
                    <a:pt x="33" y="65"/>
                    <a:pt x="25" y="68"/>
                    <a:pt x="19" y="72"/>
                  </a:cubicBezTo>
                  <a:cubicBezTo>
                    <a:pt x="8" y="80"/>
                    <a:pt x="0" y="94"/>
                    <a:pt x="9" y="106"/>
                  </a:cubicBezTo>
                  <a:cubicBezTo>
                    <a:pt x="17" y="116"/>
                    <a:pt x="32" y="115"/>
                    <a:pt x="43" y="112"/>
                  </a:cubicBezTo>
                  <a:cubicBezTo>
                    <a:pt x="47" y="111"/>
                    <a:pt x="52" y="109"/>
                    <a:pt x="57" y="106"/>
                  </a:cubicBezTo>
                  <a:cubicBezTo>
                    <a:pt x="56" y="113"/>
                    <a:pt x="56" y="121"/>
                    <a:pt x="58" y="129"/>
                  </a:cubicBezTo>
                  <a:cubicBezTo>
                    <a:pt x="62" y="141"/>
                    <a:pt x="75" y="154"/>
                    <a:pt x="89" y="14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344"/>
            <p:cNvSpPr/>
            <p:nvPr/>
          </p:nvSpPr>
          <p:spPr bwMode="auto">
            <a:xfrm>
              <a:off x="3746500" y="8302625"/>
              <a:ext cx="92075" cy="93663"/>
            </a:xfrm>
            <a:custGeom>
              <a:avLst/>
              <a:gdLst>
                <a:gd name="T0" fmla="*/ 3 w 30"/>
                <a:gd name="T1" fmla="*/ 19 h 31"/>
                <a:gd name="T2" fmla="*/ 14 w 30"/>
                <a:gd name="T3" fmla="*/ 2 h 31"/>
                <a:gd name="T4" fmla="*/ 14 w 30"/>
                <a:gd name="T5" fmla="*/ 2 h 31"/>
                <a:gd name="T6" fmla="*/ 24 w 30"/>
                <a:gd name="T7" fmla="*/ 6 h 31"/>
                <a:gd name="T8" fmla="*/ 19 w 30"/>
                <a:gd name="T9" fmla="*/ 27 h 31"/>
                <a:gd name="T10" fmla="*/ 3 w 30"/>
                <a:gd name="T11" fmla="*/ 19 h 31"/>
              </a:gdLst>
              <a:ahLst/>
              <a:cxnLst>
                <a:cxn ang="0">
                  <a:pos x="T0" y="T1"/>
                </a:cxn>
                <a:cxn ang="0">
                  <a:pos x="T2" y="T3"/>
                </a:cxn>
                <a:cxn ang="0">
                  <a:pos x="T4" y="T5"/>
                </a:cxn>
                <a:cxn ang="0">
                  <a:pos x="T6" y="T7"/>
                </a:cxn>
                <a:cxn ang="0">
                  <a:pos x="T8" y="T9"/>
                </a:cxn>
                <a:cxn ang="0">
                  <a:pos x="T10" y="T11"/>
                </a:cxn>
              </a:cxnLst>
              <a:rect l="0" t="0" r="r" b="b"/>
              <a:pathLst>
                <a:path w="30" h="31">
                  <a:moveTo>
                    <a:pt x="3" y="19"/>
                  </a:moveTo>
                  <a:cubicBezTo>
                    <a:pt x="0" y="12"/>
                    <a:pt x="5" y="0"/>
                    <a:pt x="14" y="2"/>
                  </a:cubicBezTo>
                  <a:cubicBezTo>
                    <a:pt x="14" y="2"/>
                    <a:pt x="14" y="2"/>
                    <a:pt x="14" y="2"/>
                  </a:cubicBezTo>
                  <a:cubicBezTo>
                    <a:pt x="18" y="1"/>
                    <a:pt x="21" y="3"/>
                    <a:pt x="24" y="6"/>
                  </a:cubicBezTo>
                  <a:cubicBezTo>
                    <a:pt x="30" y="13"/>
                    <a:pt x="26" y="23"/>
                    <a:pt x="19" y="27"/>
                  </a:cubicBezTo>
                  <a:cubicBezTo>
                    <a:pt x="12" y="31"/>
                    <a:pt x="5" y="26"/>
                    <a:pt x="3"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345"/>
            <p:cNvSpPr/>
            <p:nvPr/>
          </p:nvSpPr>
          <p:spPr bwMode="auto">
            <a:xfrm>
              <a:off x="3384550" y="7824788"/>
              <a:ext cx="428625" cy="466725"/>
            </a:xfrm>
            <a:custGeom>
              <a:avLst/>
              <a:gdLst>
                <a:gd name="T0" fmla="*/ 89 w 142"/>
                <a:gd name="T1" fmla="*/ 148 h 154"/>
                <a:gd name="T2" fmla="*/ 102 w 142"/>
                <a:gd name="T3" fmla="*/ 115 h 154"/>
                <a:gd name="T4" fmla="*/ 99 w 142"/>
                <a:gd name="T5" fmla="*/ 97 h 154"/>
                <a:gd name="T6" fmla="*/ 101 w 142"/>
                <a:gd name="T7" fmla="*/ 99 h 154"/>
                <a:gd name="T8" fmla="*/ 117 w 142"/>
                <a:gd name="T9" fmla="*/ 104 h 154"/>
                <a:gd name="T10" fmla="*/ 141 w 142"/>
                <a:gd name="T11" fmla="*/ 88 h 154"/>
                <a:gd name="T12" fmla="*/ 121 w 142"/>
                <a:gd name="T13" fmla="*/ 65 h 154"/>
                <a:gd name="T14" fmla="*/ 100 w 142"/>
                <a:gd name="T15" fmla="*/ 63 h 154"/>
                <a:gd name="T16" fmla="*/ 101 w 142"/>
                <a:gd name="T17" fmla="*/ 63 h 154"/>
                <a:gd name="T18" fmla="*/ 111 w 142"/>
                <a:gd name="T19" fmla="*/ 46 h 154"/>
                <a:gd name="T20" fmla="*/ 111 w 142"/>
                <a:gd name="T21" fmla="*/ 11 h 154"/>
                <a:gd name="T22" fmla="*/ 76 w 142"/>
                <a:gd name="T23" fmla="*/ 10 h 154"/>
                <a:gd name="T24" fmla="*/ 69 w 142"/>
                <a:gd name="T25" fmla="*/ 29 h 154"/>
                <a:gd name="T26" fmla="*/ 69 w 142"/>
                <a:gd name="T27" fmla="*/ 33 h 154"/>
                <a:gd name="T28" fmla="*/ 57 w 142"/>
                <a:gd name="T29" fmla="*/ 22 h 154"/>
                <a:gd name="T30" fmla="*/ 29 w 142"/>
                <a:gd name="T31" fmla="*/ 18 h 154"/>
                <a:gd name="T32" fmla="*/ 28 w 142"/>
                <a:gd name="T33" fmla="*/ 51 h 154"/>
                <a:gd name="T34" fmla="*/ 41 w 142"/>
                <a:gd name="T35" fmla="*/ 62 h 154"/>
                <a:gd name="T36" fmla="*/ 40 w 142"/>
                <a:gd name="T37" fmla="*/ 62 h 154"/>
                <a:gd name="T38" fmla="*/ 19 w 142"/>
                <a:gd name="T39" fmla="*/ 72 h 154"/>
                <a:gd name="T40" fmla="*/ 9 w 142"/>
                <a:gd name="T41" fmla="*/ 106 h 154"/>
                <a:gd name="T42" fmla="*/ 43 w 142"/>
                <a:gd name="T43" fmla="*/ 112 h 154"/>
                <a:gd name="T44" fmla="*/ 57 w 142"/>
                <a:gd name="T45" fmla="*/ 106 h 154"/>
                <a:gd name="T46" fmla="*/ 58 w 142"/>
                <a:gd name="T47" fmla="*/ 128 h 154"/>
                <a:gd name="T48" fmla="*/ 89 w 142"/>
                <a:gd name="T49" fmla="*/ 14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2" h="154">
                  <a:moveTo>
                    <a:pt x="89" y="148"/>
                  </a:moveTo>
                  <a:cubicBezTo>
                    <a:pt x="101" y="143"/>
                    <a:pt x="103" y="127"/>
                    <a:pt x="102" y="115"/>
                  </a:cubicBezTo>
                  <a:cubicBezTo>
                    <a:pt x="102" y="110"/>
                    <a:pt x="101" y="103"/>
                    <a:pt x="99" y="97"/>
                  </a:cubicBezTo>
                  <a:cubicBezTo>
                    <a:pt x="99" y="98"/>
                    <a:pt x="100" y="98"/>
                    <a:pt x="101" y="99"/>
                  </a:cubicBezTo>
                  <a:cubicBezTo>
                    <a:pt x="106" y="101"/>
                    <a:pt x="111" y="104"/>
                    <a:pt x="117" y="104"/>
                  </a:cubicBezTo>
                  <a:cubicBezTo>
                    <a:pt x="128" y="106"/>
                    <a:pt x="140" y="101"/>
                    <a:pt x="141" y="88"/>
                  </a:cubicBezTo>
                  <a:cubicBezTo>
                    <a:pt x="142" y="75"/>
                    <a:pt x="133" y="67"/>
                    <a:pt x="121" y="65"/>
                  </a:cubicBezTo>
                  <a:cubicBezTo>
                    <a:pt x="115" y="63"/>
                    <a:pt x="107" y="63"/>
                    <a:pt x="100" y="63"/>
                  </a:cubicBezTo>
                  <a:cubicBezTo>
                    <a:pt x="101" y="63"/>
                    <a:pt x="101" y="63"/>
                    <a:pt x="101" y="63"/>
                  </a:cubicBezTo>
                  <a:cubicBezTo>
                    <a:pt x="105" y="58"/>
                    <a:pt x="108" y="52"/>
                    <a:pt x="111" y="46"/>
                  </a:cubicBezTo>
                  <a:cubicBezTo>
                    <a:pt x="115" y="35"/>
                    <a:pt x="119" y="21"/>
                    <a:pt x="111" y="11"/>
                  </a:cubicBezTo>
                  <a:cubicBezTo>
                    <a:pt x="103" y="1"/>
                    <a:pt x="85" y="0"/>
                    <a:pt x="76" y="10"/>
                  </a:cubicBezTo>
                  <a:cubicBezTo>
                    <a:pt x="72" y="15"/>
                    <a:pt x="69" y="22"/>
                    <a:pt x="69" y="29"/>
                  </a:cubicBezTo>
                  <a:cubicBezTo>
                    <a:pt x="69" y="30"/>
                    <a:pt x="69" y="32"/>
                    <a:pt x="69" y="33"/>
                  </a:cubicBezTo>
                  <a:cubicBezTo>
                    <a:pt x="65" y="29"/>
                    <a:pt x="61" y="25"/>
                    <a:pt x="57" y="22"/>
                  </a:cubicBezTo>
                  <a:cubicBezTo>
                    <a:pt x="49" y="16"/>
                    <a:pt x="38" y="11"/>
                    <a:pt x="29" y="18"/>
                  </a:cubicBezTo>
                  <a:cubicBezTo>
                    <a:pt x="19" y="27"/>
                    <a:pt x="20" y="41"/>
                    <a:pt x="28" y="51"/>
                  </a:cubicBezTo>
                  <a:cubicBezTo>
                    <a:pt x="31" y="55"/>
                    <a:pt x="36" y="59"/>
                    <a:pt x="41" y="62"/>
                  </a:cubicBezTo>
                  <a:cubicBezTo>
                    <a:pt x="40" y="62"/>
                    <a:pt x="40" y="62"/>
                    <a:pt x="40" y="62"/>
                  </a:cubicBezTo>
                  <a:cubicBezTo>
                    <a:pt x="33" y="65"/>
                    <a:pt x="25" y="68"/>
                    <a:pt x="19" y="72"/>
                  </a:cubicBezTo>
                  <a:cubicBezTo>
                    <a:pt x="8" y="80"/>
                    <a:pt x="0" y="94"/>
                    <a:pt x="9" y="106"/>
                  </a:cubicBezTo>
                  <a:cubicBezTo>
                    <a:pt x="17" y="116"/>
                    <a:pt x="32" y="115"/>
                    <a:pt x="43" y="112"/>
                  </a:cubicBezTo>
                  <a:cubicBezTo>
                    <a:pt x="48" y="111"/>
                    <a:pt x="52" y="109"/>
                    <a:pt x="57" y="106"/>
                  </a:cubicBezTo>
                  <a:cubicBezTo>
                    <a:pt x="56" y="113"/>
                    <a:pt x="56" y="121"/>
                    <a:pt x="58" y="128"/>
                  </a:cubicBezTo>
                  <a:cubicBezTo>
                    <a:pt x="62" y="141"/>
                    <a:pt x="75" y="154"/>
                    <a:pt x="89" y="14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346"/>
            <p:cNvSpPr/>
            <p:nvPr/>
          </p:nvSpPr>
          <p:spPr bwMode="auto">
            <a:xfrm>
              <a:off x="3571875" y="7988300"/>
              <a:ext cx="87313" cy="93663"/>
            </a:xfrm>
            <a:custGeom>
              <a:avLst/>
              <a:gdLst>
                <a:gd name="T0" fmla="*/ 2 w 29"/>
                <a:gd name="T1" fmla="*/ 19 h 31"/>
                <a:gd name="T2" fmla="*/ 13 w 29"/>
                <a:gd name="T3" fmla="*/ 2 h 31"/>
                <a:gd name="T4" fmla="*/ 13 w 29"/>
                <a:gd name="T5" fmla="*/ 2 h 31"/>
                <a:gd name="T6" fmla="*/ 23 w 29"/>
                <a:gd name="T7" fmla="*/ 6 h 31"/>
                <a:gd name="T8" fmla="*/ 18 w 29"/>
                <a:gd name="T9" fmla="*/ 27 h 31"/>
                <a:gd name="T10" fmla="*/ 2 w 29"/>
                <a:gd name="T11" fmla="*/ 19 h 31"/>
              </a:gdLst>
              <a:ahLst/>
              <a:cxnLst>
                <a:cxn ang="0">
                  <a:pos x="T0" y="T1"/>
                </a:cxn>
                <a:cxn ang="0">
                  <a:pos x="T2" y="T3"/>
                </a:cxn>
                <a:cxn ang="0">
                  <a:pos x="T4" y="T5"/>
                </a:cxn>
                <a:cxn ang="0">
                  <a:pos x="T6" y="T7"/>
                </a:cxn>
                <a:cxn ang="0">
                  <a:pos x="T8" y="T9"/>
                </a:cxn>
                <a:cxn ang="0">
                  <a:pos x="T10" y="T11"/>
                </a:cxn>
              </a:cxnLst>
              <a:rect l="0" t="0" r="r" b="b"/>
              <a:pathLst>
                <a:path w="29" h="31">
                  <a:moveTo>
                    <a:pt x="2" y="19"/>
                  </a:moveTo>
                  <a:cubicBezTo>
                    <a:pt x="0" y="11"/>
                    <a:pt x="4" y="0"/>
                    <a:pt x="13" y="2"/>
                  </a:cubicBezTo>
                  <a:cubicBezTo>
                    <a:pt x="13" y="2"/>
                    <a:pt x="13" y="2"/>
                    <a:pt x="13" y="2"/>
                  </a:cubicBezTo>
                  <a:cubicBezTo>
                    <a:pt x="17" y="1"/>
                    <a:pt x="21" y="3"/>
                    <a:pt x="23" y="6"/>
                  </a:cubicBezTo>
                  <a:cubicBezTo>
                    <a:pt x="29" y="13"/>
                    <a:pt x="25" y="23"/>
                    <a:pt x="18" y="27"/>
                  </a:cubicBezTo>
                  <a:cubicBezTo>
                    <a:pt x="11" y="31"/>
                    <a:pt x="4" y="26"/>
                    <a:pt x="2"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347"/>
            <p:cNvSpPr/>
            <p:nvPr/>
          </p:nvSpPr>
          <p:spPr bwMode="auto">
            <a:xfrm>
              <a:off x="3327400" y="7312025"/>
              <a:ext cx="361950" cy="328613"/>
            </a:xfrm>
            <a:custGeom>
              <a:avLst/>
              <a:gdLst>
                <a:gd name="T0" fmla="*/ 115 w 120"/>
                <a:gd name="T1" fmla="*/ 39 h 109"/>
                <a:gd name="T2" fmla="*/ 90 w 120"/>
                <a:gd name="T3" fmla="*/ 30 h 109"/>
                <a:gd name="T4" fmla="*/ 76 w 120"/>
                <a:gd name="T5" fmla="*/ 33 h 109"/>
                <a:gd name="T6" fmla="*/ 77 w 120"/>
                <a:gd name="T7" fmla="*/ 31 h 109"/>
                <a:gd name="T8" fmla="*/ 81 w 120"/>
                <a:gd name="T9" fmla="*/ 19 h 109"/>
                <a:gd name="T10" fmla="*/ 67 w 120"/>
                <a:gd name="T11" fmla="*/ 0 h 109"/>
                <a:gd name="T12" fmla="*/ 50 w 120"/>
                <a:gd name="T13" fmla="*/ 17 h 109"/>
                <a:gd name="T14" fmla="*/ 50 w 120"/>
                <a:gd name="T15" fmla="*/ 33 h 109"/>
                <a:gd name="T16" fmla="*/ 49 w 120"/>
                <a:gd name="T17" fmla="*/ 32 h 109"/>
                <a:gd name="T18" fmla="*/ 36 w 120"/>
                <a:gd name="T19" fmla="*/ 25 h 109"/>
                <a:gd name="T20" fmla="*/ 9 w 120"/>
                <a:gd name="T21" fmla="*/ 26 h 109"/>
                <a:gd name="T22" fmla="*/ 9 w 120"/>
                <a:gd name="T23" fmla="*/ 53 h 109"/>
                <a:gd name="T24" fmla="*/ 24 w 120"/>
                <a:gd name="T25" fmla="*/ 58 h 109"/>
                <a:gd name="T26" fmla="*/ 27 w 120"/>
                <a:gd name="T27" fmla="*/ 58 h 109"/>
                <a:gd name="T28" fmla="*/ 19 w 120"/>
                <a:gd name="T29" fmla="*/ 68 h 109"/>
                <a:gd name="T30" fmla="*/ 17 w 120"/>
                <a:gd name="T31" fmla="*/ 89 h 109"/>
                <a:gd name="T32" fmla="*/ 42 w 120"/>
                <a:gd name="T33" fmla="*/ 89 h 109"/>
                <a:gd name="T34" fmla="*/ 50 w 120"/>
                <a:gd name="T35" fmla="*/ 79 h 109"/>
                <a:gd name="T36" fmla="*/ 50 w 120"/>
                <a:gd name="T37" fmla="*/ 80 h 109"/>
                <a:gd name="T38" fmla="*/ 59 w 120"/>
                <a:gd name="T39" fmla="*/ 96 h 109"/>
                <a:gd name="T40" fmla="*/ 85 w 120"/>
                <a:gd name="T41" fmla="*/ 102 h 109"/>
                <a:gd name="T42" fmla="*/ 89 w 120"/>
                <a:gd name="T43" fmla="*/ 76 h 109"/>
                <a:gd name="T44" fmla="*/ 84 w 120"/>
                <a:gd name="T45" fmla="*/ 65 h 109"/>
                <a:gd name="T46" fmla="*/ 101 w 120"/>
                <a:gd name="T47" fmla="*/ 63 h 109"/>
                <a:gd name="T48" fmla="*/ 115 w 120"/>
                <a:gd name="T49" fmla="*/ 3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09">
                  <a:moveTo>
                    <a:pt x="115" y="39"/>
                  </a:moveTo>
                  <a:cubicBezTo>
                    <a:pt x="111" y="30"/>
                    <a:pt x="98" y="29"/>
                    <a:pt x="90" y="30"/>
                  </a:cubicBezTo>
                  <a:cubicBezTo>
                    <a:pt x="85" y="30"/>
                    <a:pt x="80" y="31"/>
                    <a:pt x="76" y="33"/>
                  </a:cubicBezTo>
                  <a:cubicBezTo>
                    <a:pt x="76" y="32"/>
                    <a:pt x="77" y="32"/>
                    <a:pt x="77" y="31"/>
                  </a:cubicBezTo>
                  <a:cubicBezTo>
                    <a:pt x="79" y="27"/>
                    <a:pt x="80" y="23"/>
                    <a:pt x="81" y="19"/>
                  </a:cubicBezTo>
                  <a:cubicBezTo>
                    <a:pt x="81" y="10"/>
                    <a:pt x="77" y="1"/>
                    <a:pt x="67" y="0"/>
                  </a:cubicBezTo>
                  <a:cubicBezTo>
                    <a:pt x="57" y="0"/>
                    <a:pt x="51" y="7"/>
                    <a:pt x="50" y="17"/>
                  </a:cubicBezTo>
                  <a:cubicBezTo>
                    <a:pt x="49" y="21"/>
                    <a:pt x="49" y="27"/>
                    <a:pt x="50" y="33"/>
                  </a:cubicBezTo>
                  <a:cubicBezTo>
                    <a:pt x="49" y="32"/>
                    <a:pt x="49" y="32"/>
                    <a:pt x="49" y="32"/>
                  </a:cubicBezTo>
                  <a:cubicBezTo>
                    <a:pt x="45" y="29"/>
                    <a:pt x="40" y="27"/>
                    <a:pt x="36" y="25"/>
                  </a:cubicBezTo>
                  <a:cubicBezTo>
                    <a:pt x="27" y="22"/>
                    <a:pt x="16" y="20"/>
                    <a:pt x="9" y="26"/>
                  </a:cubicBezTo>
                  <a:cubicBezTo>
                    <a:pt x="1" y="33"/>
                    <a:pt x="0" y="47"/>
                    <a:pt x="9" y="53"/>
                  </a:cubicBezTo>
                  <a:cubicBezTo>
                    <a:pt x="13" y="57"/>
                    <a:pt x="18" y="58"/>
                    <a:pt x="24" y="58"/>
                  </a:cubicBezTo>
                  <a:cubicBezTo>
                    <a:pt x="25" y="58"/>
                    <a:pt x="26" y="58"/>
                    <a:pt x="27" y="58"/>
                  </a:cubicBezTo>
                  <a:cubicBezTo>
                    <a:pt x="24" y="61"/>
                    <a:pt x="21" y="64"/>
                    <a:pt x="19" y="68"/>
                  </a:cubicBezTo>
                  <a:cubicBezTo>
                    <a:pt x="14" y="74"/>
                    <a:pt x="11" y="83"/>
                    <a:pt x="17" y="89"/>
                  </a:cubicBezTo>
                  <a:cubicBezTo>
                    <a:pt x="24" y="97"/>
                    <a:pt x="35" y="96"/>
                    <a:pt x="42" y="89"/>
                  </a:cubicBezTo>
                  <a:cubicBezTo>
                    <a:pt x="45" y="87"/>
                    <a:pt x="48" y="83"/>
                    <a:pt x="50" y="79"/>
                  </a:cubicBezTo>
                  <a:cubicBezTo>
                    <a:pt x="50" y="80"/>
                    <a:pt x="50" y="80"/>
                    <a:pt x="50" y="80"/>
                  </a:cubicBezTo>
                  <a:cubicBezTo>
                    <a:pt x="53" y="85"/>
                    <a:pt x="55" y="91"/>
                    <a:pt x="59" y="96"/>
                  </a:cubicBezTo>
                  <a:cubicBezTo>
                    <a:pt x="65" y="104"/>
                    <a:pt x="76" y="109"/>
                    <a:pt x="85" y="102"/>
                  </a:cubicBezTo>
                  <a:cubicBezTo>
                    <a:pt x="93" y="96"/>
                    <a:pt x="92" y="84"/>
                    <a:pt x="89" y="76"/>
                  </a:cubicBezTo>
                  <a:cubicBezTo>
                    <a:pt x="88" y="72"/>
                    <a:pt x="86" y="69"/>
                    <a:pt x="84" y="65"/>
                  </a:cubicBezTo>
                  <a:cubicBezTo>
                    <a:pt x="90" y="66"/>
                    <a:pt x="96" y="65"/>
                    <a:pt x="101" y="63"/>
                  </a:cubicBezTo>
                  <a:cubicBezTo>
                    <a:pt x="111" y="60"/>
                    <a:pt x="120" y="49"/>
                    <a:pt x="115" y="3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348"/>
            <p:cNvSpPr/>
            <p:nvPr/>
          </p:nvSpPr>
          <p:spPr bwMode="auto">
            <a:xfrm>
              <a:off x="3457575" y="7432675"/>
              <a:ext cx="71438" cy="69850"/>
            </a:xfrm>
            <a:custGeom>
              <a:avLst/>
              <a:gdLst>
                <a:gd name="T0" fmla="*/ 15 w 24"/>
                <a:gd name="T1" fmla="*/ 21 h 23"/>
                <a:gd name="T2" fmla="*/ 1 w 24"/>
                <a:gd name="T3" fmla="*/ 13 h 23"/>
                <a:gd name="T4" fmla="*/ 1 w 24"/>
                <a:gd name="T5" fmla="*/ 12 h 23"/>
                <a:gd name="T6" fmla="*/ 4 w 24"/>
                <a:gd name="T7" fmla="*/ 5 h 23"/>
                <a:gd name="T8" fmla="*/ 20 w 24"/>
                <a:gd name="T9" fmla="*/ 8 h 23"/>
                <a:gd name="T10" fmla="*/ 15 w 24"/>
                <a:gd name="T11" fmla="*/ 21 h 23"/>
              </a:gdLst>
              <a:ahLst/>
              <a:cxnLst>
                <a:cxn ang="0">
                  <a:pos x="T0" y="T1"/>
                </a:cxn>
                <a:cxn ang="0">
                  <a:pos x="T2" y="T3"/>
                </a:cxn>
                <a:cxn ang="0">
                  <a:pos x="T4" y="T5"/>
                </a:cxn>
                <a:cxn ang="0">
                  <a:pos x="T6" y="T7"/>
                </a:cxn>
                <a:cxn ang="0">
                  <a:pos x="T8" y="T9"/>
                </a:cxn>
                <a:cxn ang="0">
                  <a:pos x="T10" y="T11"/>
                </a:cxn>
              </a:cxnLst>
              <a:rect l="0" t="0" r="r" b="b"/>
              <a:pathLst>
                <a:path w="24" h="23">
                  <a:moveTo>
                    <a:pt x="15" y="21"/>
                  </a:moveTo>
                  <a:cubicBezTo>
                    <a:pt x="9" y="23"/>
                    <a:pt x="0" y="20"/>
                    <a:pt x="1" y="13"/>
                  </a:cubicBezTo>
                  <a:cubicBezTo>
                    <a:pt x="1" y="12"/>
                    <a:pt x="1" y="12"/>
                    <a:pt x="1" y="12"/>
                  </a:cubicBezTo>
                  <a:cubicBezTo>
                    <a:pt x="1" y="10"/>
                    <a:pt x="2" y="7"/>
                    <a:pt x="4" y="5"/>
                  </a:cubicBezTo>
                  <a:cubicBezTo>
                    <a:pt x="10" y="0"/>
                    <a:pt x="17" y="2"/>
                    <a:pt x="20" y="8"/>
                  </a:cubicBezTo>
                  <a:cubicBezTo>
                    <a:pt x="24" y="13"/>
                    <a:pt x="20" y="19"/>
                    <a:pt x="15" y="2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349"/>
            <p:cNvSpPr/>
            <p:nvPr/>
          </p:nvSpPr>
          <p:spPr bwMode="auto">
            <a:xfrm>
              <a:off x="3127375" y="6550025"/>
              <a:ext cx="363538" cy="331788"/>
            </a:xfrm>
            <a:custGeom>
              <a:avLst/>
              <a:gdLst>
                <a:gd name="T0" fmla="*/ 115 w 120"/>
                <a:gd name="T1" fmla="*/ 39 h 110"/>
                <a:gd name="T2" fmla="*/ 89 w 120"/>
                <a:gd name="T3" fmla="*/ 30 h 110"/>
                <a:gd name="T4" fmla="*/ 75 w 120"/>
                <a:gd name="T5" fmla="*/ 34 h 110"/>
                <a:gd name="T6" fmla="*/ 76 w 120"/>
                <a:gd name="T7" fmla="*/ 32 h 110"/>
                <a:gd name="T8" fmla="*/ 80 w 120"/>
                <a:gd name="T9" fmla="*/ 19 h 110"/>
                <a:gd name="T10" fmla="*/ 67 w 120"/>
                <a:gd name="T11" fmla="*/ 1 h 110"/>
                <a:gd name="T12" fmla="*/ 49 w 120"/>
                <a:gd name="T13" fmla="*/ 17 h 110"/>
                <a:gd name="T14" fmla="*/ 49 w 120"/>
                <a:gd name="T15" fmla="*/ 33 h 110"/>
                <a:gd name="T16" fmla="*/ 49 w 120"/>
                <a:gd name="T17" fmla="*/ 33 h 110"/>
                <a:gd name="T18" fmla="*/ 35 w 120"/>
                <a:gd name="T19" fmla="*/ 26 h 110"/>
                <a:gd name="T20" fmla="*/ 8 w 120"/>
                <a:gd name="T21" fmla="*/ 27 h 110"/>
                <a:gd name="T22" fmla="*/ 8 w 120"/>
                <a:gd name="T23" fmla="*/ 54 h 110"/>
                <a:gd name="T24" fmla="*/ 23 w 120"/>
                <a:gd name="T25" fmla="*/ 59 h 110"/>
                <a:gd name="T26" fmla="*/ 27 w 120"/>
                <a:gd name="T27" fmla="*/ 59 h 110"/>
                <a:gd name="T28" fmla="*/ 18 w 120"/>
                <a:gd name="T29" fmla="*/ 68 h 110"/>
                <a:gd name="T30" fmla="*/ 16 w 120"/>
                <a:gd name="T31" fmla="*/ 90 h 110"/>
                <a:gd name="T32" fmla="*/ 42 w 120"/>
                <a:gd name="T33" fmla="*/ 90 h 110"/>
                <a:gd name="T34" fmla="*/ 50 w 120"/>
                <a:gd name="T35" fmla="*/ 80 h 110"/>
                <a:gd name="T36" fmla="*/ 50 w 120"/>
                <a:gd name="T37" fmla="*/ 80 h 110"/>
                <a:gd name="T38" fmla="*/ 59 w 120"/>
                <a:gd name="T39" fmla="*/ 97 h 110"/>
                <a:gd name="T40" fmla="*/ 85 w 120"/>
                <a:gd name="T41" fmla="*/ 103 h 110"/>
                <a:gd name="T42" fmla="*/ 88 w 120"/>
                <a:gd name="T43" fmla="*/ 76 h 110"/>
                <a:gd name="T44" fmla="*/ 83 w 120"/>
                <a:gd name="T45" fmla="*/ 66 h 110"/>
                <a:gd name="T46" fmla="*/ 101 w 120"/>
                <a:gd name="T47" fmla="*/ 64 h 110"/>
                <a:gd name="T48" fmla="*/ 115 w 120"/>
                <a:gd name="T49"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10">
                  <a:moveTo>
                    <a:pt x="115" y="39"/>
                  </a:moveTo>
                  <a:cubicBezTo>
                    <a:pt x="110" y="30"/>
                    <a:pt x="98" y="29"/>
                    <a:pt x="89" y="30"/>
                  </a:cubicBezTo>
                  <a:cubicBezTo>
                    <a:pt x="85" y="31"/>
                    <a:pt x="80" y="32"/>
                    <a:pt x="75" y="34"/>
                  </a:cubicBezTo>
                  <a:cubicBezTo>
                    <a:pt x="76" y="33"/>
                    <a:pt x="76" y="33"/>
                    <a:pt x="76" y="32"/>
                  </a:cubicBezTo>
                  <a:cubicBezTo>
                    <a:pt x="78" y="28"/>
                    <a:pt x="80" y="24"/>
                    <a:pt x="80" y="19"/>
                  </a:cubicBezTo>
                  <a:cubicBezTo>
                    <a:pt x="81" y="10"/>
                    <a:pt x="77" y="2"/>
                    <a:pt x="67" y="1"/>
                  </a:cubicBezTo>
                  <a:cubicBezTo>
                    <a:pt x="57" y="0"/>
                    <a:pt x="51" y="8"/>
                    <a:pt x="49" y="17"/>
                  </a:cubicBezTo>
                  <a:cubicBezTo>
                    <a:pt x="48" y="22"/>
                    <a:pt x="48" y="28"/>
                    <a:pt x="49" y="33"/>
                  </a:cubicBezTo>
                  <a:cubicBezTo>
                    <a:pt x="49" y="33"/>
                    <a:pt x="49" y="33"/>
                    <a:pt x="49" y="33"/>
                  </a:cubicBezTo>
                  <a:cubicBezTo>
                    <a:pt x="44" y="30"/>
                    <a:pt x="40" y="28"/>
                    <a:pt x="35" y="26"/>
                  </a:cubicBezTo>
                  <a:cubicBezTo>
                    <a:pt x="27" y="23"/>
                    <a:pt x="16" y="21"/>
                    <a:pt x="8" y="27"/>
                  </a:cubicBezTo>
                  <a:cubicBezTo>
                    <a:pt x="0" y="33"/>
                    <a:pt x="0" y="48"/>
                    <a:pt x="8" y="54"/>
                  </a:cubicBezTo>
                  <a:cubicBezTo>
                    <a:pt x="13" y="57"/>
                    <a:pt x="18" y="59"/>
                    <a:pt x="23" y="59"/>
                  </a:cubicBezTo>
                  <a:cubicBezTo>
                    <a:pt x="24" y="59"/>
                    <a:pt x="25" y="59"/>
                    <a:pt x="27" y="59"/>
                  </a:cubicBezTo>
                  <a:cubicBezTo>
                    <a:pt x="24" y="62"/>
                    <a:pt x="21" y="65"/>
                    <a:pt x="18" y="68"/>
                  </a:cubicBezTo>
                  <a:cubicBezTo>
                    <a:pt x="14" y="75"/>
                    <a:pt x="10" y="83"/>
                    <a:pt x="16" y="90"/>
                  </a:cubicBezTo>
                  <a:cubicBezTo>
                    <a:pt x="24" y="98"/>
                    <a:pt x="35" y="97"/>
                    <a:pt x="42" y="90"/>
                  </a:cubicBezTo>
                  <a:cubicBezTo>
                    <a:pt x="45" y="87"/>
                    <a:pt x="48" y="84"/>
                    <a:pt x="50" y="80"/>
                  </a:cubicBezTo>
                  <a:cubicBezTo>
                    <a:pt x="50" y="80"/>
                    <a:pt x="50" y="80"/>
                    <a:pt x="50" y="80"/>
                  </a:cubicBezTo>
                  <a:cubicBezTo>
                    <a:pt x="52" y="86"/>
                    <a:pt x="55" y="92"/>
                    <a:pt x="59" y="97"/>
                  </a:cubicBezTo>
                  <a:cubicBezTo>
                    <a:pt x="65" y="104"/>
                    <a:pt x="76" y="110"/>
                    <a:pt x="85" y="103"/>
                  </a:cubicBezTo>
                  <a:cubicBezTo>
                    <a:pt x="92" y="97"/>
                    <a:pt x="91" y="84"/>
                    <a:pt x="88" y="76"/>
                  </a:cubicBezTo>
                  <a:cubicBezTo>
                    <a:pt x="87" y="73"/>
                    <a:pt x="86" y="69"/>
                    <a:pt x="83" y="66"/>
                  </a:cubicBezTo>
                  <a:cubicBezTo>
                    <a:pt x="89" y="66"/>
                    <a:pt x="95" y="66"/>
                    <a:pt x="101" y="64"/>
                  </a:cubicBezTo>
                  <a:cubicBezTo>
                    <a:pt x="110" y="60"/>
                    <a:pt x="120" y="50"/>
                    <a:pt x="115" y="3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350"/>
            <p:cNvSpPr/>
            <p:nvPr/>
          </p:nvSpPr>
          <p:spPr bwMode="auto">
            <a:xfrm>
              <a:off x="3257550" y="6673850"/>
              <a:ext cx="69850" cy="66675"/>
            </a:xfrm>
            <a:custGeom>
              <a:avLst/>
              <a:gdLst>
                <a:gd name="T0" fmla="*/ 14 w 23"/>
                <a:gd name="T1" fmla="*/ 20 h 22"/>
                <a:gd name="T2" fmla="*/ 1 w 23"/>
                <a:gd name="T3" fmla="*/ 13 h 22"/>
                <a:gd name="T4" fmla="*/ 1 w 23"/>
                <a:gd name="T5" fmla="*/ 12 h 22"/>
                <a:gd name="T6" fmla="*/ 4 w 23"/>
                <a:gd name="T7" fmla="*/ 4 h 22"/>
                <a:gd name="T8" fmla="*/ 20 w 23"/>
                <a:gd name="T9" fmla="*/ 7 h 22"/>
                <a:gd name="T10" fmla="*/ 14 w 23"/>
                <a:gd name="T11" fmla="*/ 20 h 22"/>
              </a:gdLst>
              <a:ahLst/>
              <a:cxnLst>
                <a:cxn ang="0">
                  <a:pos x="T0" y="T1"/>
                </a:cxn>
                <a:cxn ang="0">
                  <a:pos x="T2" y="T3"/>
                </a:cxn>
                <a:cxn ang="0">
                  <a:pos x="T4" y="T5"/>
                </a:cxn>
                <a:cxn ang="0">
                  <a:pos x="T6" y="T7"/>
                </a:cxn>
                <a:cxn ang="0">
                  <a:pos x="T8" y="T9"/>
                </a:cxn>
                <a:cxn ang="0">
                  <a:pos x="T10" y="T11"/>
                </a:cxn>
              </a:cxnLst>
              <a:rect l="0" t="0" r="r" b="b"/>
              <a:pathLst>
                <a:path w="23" h="22">
                  <a:moveTo>
                    <a:pt x="14" y="20"/>
                  </a:moveTo>
                  <a:cubicBezTo>
                    <a:pt x="9" y="22"/>
                    <a:pt x="0" y="20"/>
                    <a:pt x="1" y="13"/>
                  </a:cubicBezTo>
                  <a:cubicBezTo>
                    <a:pt x="1" y="12"/>
                    <a:pt x="1" y="12"/>
                    <a:pt x="1" y="12"/>
                  </a:cubicBezTo>
                  <a:cubicBezTo>
                    <a:pt x="0" y="9"/>
                    <a:pt x="1" y="6"/>
                    <a:pt x="4" y="4"/>
                  </a:cubicBezTo>
                  <a:cubicBezTo>
                    <a:pt x="9" y="0"/>
                    <a:pt x="17" y="2"/>
                    <a:pt x="20" y="7"/>
                  </a:cubicBezTo>
                  <a:cubicBezTo>
                    <a:pt x="23" y="13"/>
                    <a:pt x="20" y="19"/>
                    <a:pt x="14"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351"/>
            <p:cNvSpPr/>
            <p:nvPr/>
          </p:nvSpPr>
          <p:spPr bwMode="auto">
            <a:xfrm>
              <a:off x="3752850" y="8653463"/>
              <a:ext cx="363538" cy="333375"/>
            </a:xfrm>
            <a:custGeom>
              <a:avLst/>
              <a:gdLst>
                <a:gd name="T0" fmla="*/ 114 w 120"/>
                <a:gd name="T1" fmla="*/ 39 h 110"/>
                <a:gd name="T2" fmla="*/ 89 w 120"/>
                <a:gd name="T3" fmla="*/ 30 h 110"/>
                <a:gd name="T4" fmla="*/ 75 w 120"/>
                <a:gd name="T5" fmla="*/ 33 h 110"/>
                <a:gd name="T6" fmla="*/ 76 w 120"/>
                <a:gd name="T7" fmla="*/ 32 h 110"/>
                <a:gd name="T8" fmla="*/ 80 w 120"/>
                <a:gd name="T9" fmla="*/ 19 h 110"/>
                <a:gd name="T10" fmla="*/ 67 w 120"/>
                <a:gd name="T11" fmla="*/ 1 h 110"/>
                <a:gd name="T12" fmla="*/ 49 w 120"/>
                <a:gd name="T13" fmla="*/ 17 h 110"/>
                <a:gd name="T14" fmla="*/ 49 w 120"/>
                <a:gd name="T15" fmla="*/ 33 h 110"/>
                <a:gd name="T16" fmla="*/ 48 w 120"/>
                <a:gd name="T17" fmla="*/ 33 h 110"/>
                <a:gd name="T18" fmla="*/ 35 w 120"/>
                <a:gd name="T19" fmla="*/ 26 h 110"/>
                <a:gd name="T20" fmla="*/ 8 w 120"/>
                <a:gd name="T21" fmla="*/ 27 h 110"/>
                <a:gd name="T22" fmla="*/ 8 w 120"/>
                <a:gd name="T23" fmla="*/ 54 h 110"/>
                <a:gd name="T24" fmla="*/ 23 w 120"/>
                <a:gd name="T25" fmla="*/ 59 h 110"/>
                <a:gd name="T26" fmla="*/ 26 w 120"/>
                <a:gd name="T27" fmla="*/ 59 h 110"/>
                <a:gd name="T28" fmla="*/ 18 w 120"/>
                <a:gd name="T29" fmla="*/ 68 h 110"/>
                <a:gd name="T30" fmla="*/ 16 w 120"/>
                <a:gd name="T31" fmla="*/ 90 h 110"/>
                <a:gd name="T32" fmla="*/ 42 w 120"/>
                <a:gd name="T33" fmla="*/ 90 h 110"/>
                <a:gd name="T34" fmla="*/ 50 w 120"/>
                <a:gd name="T35" fmla="*/ 80 h 110"/>
                <a:gd name="T36" fmla="*/ 50 w 120"/>
                <a:gd name="T37" fmla="*/ 80 h 110"/>
                <a:gd name="T38" fmla="*/ 58 w 120"/>
                <a:gd name="T39" fmla="*/ 96 h 110"/>
                <a:gd name="T40" fmla="*/ 84 w 120"/>
                <a:gd name="T41" fmla="*/ 103 h 110"/>
                <a:gd name="T42" fmla="*/ 88 w 120"/>
                <a:gd name="T43" fmla="*/ 76 h 110"/>
                <a:gd name="T44" fmla="*/ 83 w 120"/>
                <a:gd name="T45" fmla="*/ 66 h 110"/>
                <a:gd name="T46" fmla="*/ 100 w 120"/>
                <a:gd name="T47" fmla="*/ 64 h 110"/>
                <a:gd name="T48" fmla="*/ 114 w 120"/>
                <a:gd name="T49"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10">
                  <a:moveTo>
                    <a:pt x="114" y="39"/>
                  </a:moveTo>
                  <a:cubicBezTo>
                    <a:pt x="110" y="30"/>
                    <a:pt x="98" y="29"/>
                    <a:pt x="89" y="30"/>
                  </a:cubicBezTo>
                  <a:cubicBezTo>
                    <a:pt x="85" y="31"/>
                    <a:pt x="80" y="32"/>
                    <a:pt x="75" y="33"/>
                  </a:cubicBezTo>
                  <a:cubicBezTo>
                    <a:pt x="75" y="33"/>
                    <a:pt x="76" y="32"/>
                    <a:pt x="76" y="32"/>
                  </a:cubicBezTo>
                  <a:cubicBezTo>
                    <a:pt x="78" y="28"/>
                    <a:pt x="80" y="23"/>
                    <a:pt x="80" y="19"/>
                  </a:cubicBezTo>
                  <a:cubicBezTo>
                    <a:pt x="81" y="10"/>
                    <a:pt x="77" y="1"/>
                    <a:pt x="67" y="1"/>
                  </a:cubicBezTo>
                  <a:cubicBezTo>
                    <a:pt x="57" y="0"/>
                    <a:pt x="51" y="8"/>
                    <a:pt x="49" y="17"/>
                  </a:cubicBezTo>
                  <a:cubicBezTo>
                    <a:pt x="48" y="22"/>
                    <a:pt x="48" y="28"/>
                    <a:pt x="49" y="33"/>
                  </a:cubicBezTo>
                  <a:cubicBezTo>
                    <a:pt x="48" y="33"/>
                    <a:pt x="48" y="33"/>
                    <a:pt x="48" y="33"/>
                  </a:cubicBezTo>
                  <a:cubicBezTo>
                    <a:pt x="44" y="30"/>
                    <a:pt x="40" y="27"/>
                    <a:pt x="35" y="26"/>
                  </a:cubicBezTo>
                  <a:cubicBezTo>
                    <a:pt x="26" y="23"/>
                    <a:pt x="15" y="20"/>
                    <a:pt x="8" y="27"/>
                  </a:cubicBezTo>
                  <a:cubicBezTo>
                    <a:pt x="0" y="33"/>
                    <a:pt x="0" y="47"/>
                    <a:pt x="8" y="54"/>
                  </a:cubicBezTo>
                  <a:cubicBezTo>
                    <a:pt x="12" y="57"/>
                    <a:pt x="17" y="59"/>
                    <a:pt x="23" y="59"/>
                  </a:cubicBezTo>
                  <a:cubicBezTo>
                    <a:pt x="24" y="59"/>
                    <a:pt x="25" y="59"/>
                    <a:pt x="26" y="59"/>
                  </a:cubicBezTo>
                  <a:cubicBezTo>
                    <a:pt x="23" y="62"/>
                    <a:pt x="20" y="65"/>
                    <a:pt x="18" y="68"/>
                  </a:cubicBezTo>
                  <a:cubicBezTo>
                    <a:pt x="14" y="74"/>
                    <a:pt x="10" y="83"/>
                    <a:pt x="16" y="90"/>
                  </a:cubicBezTo>
                  <a:cubicBezTo>
                    <a:pt x="23" y="98"/>
                    <a:pt x="34" y="97"/>
                    <a:pt x="42" y="90"/>
                  </a:cubicBezTo>
                  <a:cubicBezTo>
                    <a:pt x="44" y="87"/>
                    <a:pt x="47" y="84"/>
                    <a:pt x="50" y="80"/>
                  </a:cubicBezTo>
                  <a:cubicBezTo>
                    <a:pt x="50" y="80"/>
                    <a:pt x="50" y="80"/>
                    <a:pt x="50" y="80"/>
                  </a:cubicBezTo>
                  <a:cubicBezTo>
                    <a:pt x="52" y="86"/>
                    <a:pt x="54" y="92"/>
                    <a:pt x="58" y="96"/>
                  </a:cubicBezTo>
                  <a:cubicBezTo>
                    <a:pt x="64" y="104"/>
                    <a:pt x="76" y="110"/>
                    <a:pt x="84" y="103"/>
                  </a:cubicBezTo>
                  <a:cubicBezTo>
                    <a:pt x="92" y="96"/>
                    <a:pt x="91" y="84"/>
                    <a:pt x="88" y="76"/>
                  </a:cubicBezTo>
                  <a:cubicBezTo>
                    <a:pt x="87" y="73"/>
                    <a:pt x="85" y="69"/>
                    <a:pt x="83" y="66"/>
                  </a:cubicBezTo>
                  <a:cubicBezTo>
                    <a:pt x="89" y="66"/>
                    <a:pt x="95" y="66"/>
                    <a:pt x="100" y="64"/>
                  </a:cubicBezTo>
                  <a:cubicBezTo>
                    <a:pt x="110" y="60"/>
                    <a:pt x="120" y="50"/>
                    <a:pt x="114" y="3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352"/>
            <p:cNvSpPr/>
            <p:nvPr/>
          </p:nvSpPr>
          <p:spPr bwMode="auto">
            <a:xfrm>
              <a:off x="3879850" y="8777288"/>
              <a:ext cx="73025" cy="66675"/>
            </a:xfrm>
            <a:custGeom>
              <a:avLst/>
              <a:gdLst>
                <a:gd name="T0" fmla="*/ 15 w 24"/>
                <a:gd name="T1" fmla="*/ 20 h 22"/>
                <a:gd name="T2" fmla="*/ 1 w 24"/>
                <a:gd name="T3" fmla="*/ 12 h 22"/>
                <a:gd name="T4" fmla="*/ 2 w 24"/>
                <a:gd name="T5" fmla="*/ 12 h 22"/>
                <a:gd name="T6" fmla="*/ 5 w 24"/>
                <a:gd name="T7" fmla="*/ 4 h 22"/>
                <a:gd name="T8" fmla="*/ 21 w 24"/>
                <a:gd name="T9" fmla="*/ 7 h 22"/>
                <a:gd name="T10" fmla="*/ 15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15" y="20"/>
                  </a:moveTo>
                  <a:cubicBezTo>
                    <a:pt x="10" y="22"/>
                    <a:pt x="0" y="19"/>
                    <a:pt x="1" y="12"/>
                  </a:cubicBezTo>
                  <a:cubicBezTo>
                    <a:pt x="2" y="12"/>
                    <a:pt x="2" y="12"/>
                    <a:pt x="2" y="12"/>
                  </a:cubicBezTo>
                  <a:cubicBezTo>
                    <a:pt x="1" y="9"/>
                    <a:pt x="2" y="6"/>
                    <a:pt x="5" y="4"/>
                  </a:cubicBezTo>
                  <a:cubicBezTo>
                    <a:pt x="10" y="0"/>
                    <a:pt x="17" y="2"/>
                    <a:pt x="21" y="7"/>
                  </a:cubicBezTo>
                  <a:cubicBezTo>
                    <a:pt x="24" y="13"/>
                    <a:pt x="20" y="18"/>
                    <a:pt x="15"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353"/>
            <p:cNvSpPr/>
            <p:nvPr/>
          </p:nvSpPr>
          <p:spPr bwMode="auto">
            <a:xfrm>
              <a:off x="3756025" y="7212013"/>
              <a:ext cx="336550" cy="323850"/>
            </a:xfrm>
            <a:custGeom>
              <a:avLst/>
              <a:gdLst>
                <a:gd name="T0" fmla="*/ 108 w 111"/>
                <a:gd name="T1" fmla="*/ 78 h 107"/>
                <a:gd name="T2" fmla="*/ 95 w 111"/>
                <a:gd name="T3" fmla="*/ 55 h 107"/>
                <a:gd name="T4" fmla="*/ 82 w 111"/>
                <a:gd name="T5" fmla="*/ 48 h 107"/>
                <a:gd name="T6" fmla="*/ 84 w 111"/>
                <a:gd name="T7" fmla="*/ 48 h 107"/>
                <a:gd name="T8" fmla="*/ 95 w 111"/>
                <a:gd name="T9" fmla="*/ 40 h 107"/>
                <a:gd name="T10" fmla="*/ 97 w 111"/>
                <a:gd name="T11" fmla="*/ 18 h 107"/>
                <a:gd name="T12" fmla="*/ 73 w 111"/>
                <a:gd name="T13" fmla="*/ 19 h 107"/>
                <a:gd name="T14" fmla="*/ 62 w 111"/>
                <a:gd name="T15" fmla="*/ 31 h 107"/>
                <a:gd name="T16" fmla="*/ 62 w 111"/>
                <a:gd name="T17" fmla="*/ 31 h 107"/>
                <a:gd name="T18" fmla="*/ 56 w 111"/>
                <a:gd name="T19" fmla="*/ 16 h 107"/>
                <a:gd name="T20" fmla="*/ 35 w 111"/>
                <a:gd name="T21" fmla="*/ 0 h 107"/>
                <a:gd name="T22" fmla="*/ 18 w 111"/>
                <a:gd name="T23" fmla="*/ 21 h 107"/>
                <a:gd name="T24" fmla="*/ 26 w 111"/>
                <a:gd name="T25" fmla="*/ 34 h 107"/>
                <a:gd name="T26" fmla="*/ 28 w 111"/>
                <a:gd name="T27" fmla="*/ 36 h 107"/>
                <a:gd name="T28" fmla="*/ 16 w 111"/>
                <a:gd name="T29" fmla="*/ 38 h 107"/>
                <a:gd name="T30" fmla="*/ 1 w 111"/>
                <a:gd name="T31" fmla="*/ 53 h 107"/>
                <a:gd name="T32" fmla="*/ 20 w 111"/>
                <a:gd name="T33" fmla="*/ 70 h 107"/>
                <a:gd name="T34" fmla="*/ 33 w 111"/>
                <a:gd name="T35" fmla="*/ 67 h 107"/>
                <a:gd name="T36" fmla="*/ 33 w 111"/>
                <a:gd name="T37" fmla="*/ 68 h 107"/>
                <a:gd name="T38" fmla="*/ 29 w 111"/>
                <a:gd name="T39" fmla="*/ 86 h 107"/>
                <a:gd name="T40" fmla="*/ 45 w 111"/>
                <a:gd name="T41" fmla="*/ 107 h 107"/>
                <a:gd name="T42" fmla="*/ 65 w 111"/>
                <a:gd name="T43" fmla="*/ 89 h 107"/>
                <a:gd name="T44" fmla="*/ 67 w 111"/>
                <a:gd name="T45" fmla="*/ 78 h 107"/>
                <a:gd name="T46" fmla="*/ 82 w 111"/>
                <a:gd name="T47" fmla="*/ 88 h 107"/>
                <a:gd name="T48" fmla="*/ 108 w 111"/>
                <a:gd name="T49" fmla="*/ 7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107">
                  <a:moveTo>
                    <a:pt x="108" y="78"/>
                  </a:moveTo>
                  <a:cubicBezTo>
                    <a:pt x="111" y="68"/>
                    <a:pt x="102" y="60"/>
                    <a:pt x="95" y="55"/>
                  </a:cubicBezTo>
                  <a:cubicBezTo>
                    <a:pt x="91" y="52"/>
                    <a:pt x="87" y="50"/>
                    <a:pt x="82" y="48"/>
                  </a:cubicBezTo>
                  <a:cubicBezTo>
                    <a:pt x="83" y="48"/>
                    <a:pt x="83" y="48"/>
                    <a:pt x="84" y="48"/>
                  </a:cubicBezTo>
                  <a:cubicBezTo>
                    <a:pt x="88" y="46"/>
                    <a:pt x="92" y="44"/>
                    <a:pt x="95" y="40"/>
                  </a:cubicBezTo>
                  <a:cubicBezTo>
                    <a:pt x="101" y="34"/>
                    <a:pt x="104" y="25"/>
                    <a:pt x="97" y="18"/>
                  </a:cubicBezTo>
                  <a:cubicBezTo>
                    <a:pt x="89" y="11"/>
                    <a:pt x="80" y="13"/>
                    <a:pt x="73" y="19"/>
                  </a:cubicBezTo>
                  <a:cubicBezTo>
                    <a:pt x="69" y="22"/>
                    <a:pt x="65" y="26"/>
                    <a:pt x="62" y="31"/>
                  </a:cubicBezTo>
                  <a:cubicBezTo>
                    <a:pt x="62" y="31"/>
                    <a:pt x="62" y="31"/>
                    <a:pt x="62" y="31"/>
                  </a:cubicBezTo>
                  <a:cubicBezTo>
                    <a:pt x="61" y="26"/>
                    <a:pt x="59" y="21"/>
                    <a:pt x="56" y="16"/>
                  </a:cubicBezTo>
                  <a:cubicBezTo>
                    <a:pt x="52" y="9"/>
                    <a:pt x="45" y="0"/>
                    <a:pt x="35" y="0"/>
                  </a:cubicBezTo>
                  <a:cubicBezTo>
                    <a:pt x="25" y="0"/>
                    <a:pt x="15" y="10"/>
                    <a:pt x="18" y="21"/>
                  </a:cubicBezTo>
                  <a:cubicBezTo>
                    <a:pt x="19" y="26"/>
                    <a:pt x="22" y="30"/>
                    <a:pt x="26" y="34"/>
                  </a:cubicBezTo>
                  <a:cubicBezTo>
                    <a:pt x="27" y="35"/>
                    <a:pt x="27" y="36"/>
                    <a:pt x="28" y="36"/>
                  </a:cubicBezTo>
                  <a:cubicBezTo>
                    <a:pt x="24" y="37"/>
                    <a:pt x="20" y="37"/>
                    <a:pt x="16" y="38"/>
                  </a:cubicBezTo>
                  <a:cubicBezTo>
                    <a:pt x="9" y="40"/>
                    <a:pt x="0" y="44"/>
                    <a:pt x="1" y="53"/>
                  </a:cubicBezTo>
                  <a:cubicBezTo>
                    <a:pt x="1" y="64"/>
                    <a:pt x="10" y="70"/>
                    <a:pt x="20" y="70"/>
                  </a:cubicBezTo>
                  <a:cubicBezTo>
                    <a:pt x="24" y="70"/>
                    <a:pt x="28" y="69"/>
                    <a:pt x="33" y="67"/>
                  </a:cubicBezTo>
                  <a:cubicBezTo>
                    <a:pt x="33" y="68"/>
                    <a:pt x="33" y="68"/>
                    <a:pt x="33" y="68"/>
                  </a:cubicBezTo>
                  <a:cubicBezTo>
                    <a:pt x="31" y="73"/>
                    <a:pt x="29" y="79"/>
                    <a:pt x="29" y="86"/>
                  </a:cubicBezTo>
                  <a:cubicBezTo>
                    <a:pt x="28" y="95"/>
                    <a:pt x="33" y="107"/>
                    <a:pt x="45" y="107"/>
                  </a:cubicBezTo>
                  <a:cubicBezTo>
                    <a:pt x="54" y="107"/>
                    <a:pt x="62" y="98"/>
                    <a:pt x="65" y="89"/>
                  </a:cubicBezTo>
                  <a:cubicBezTo>
                    <a:pt x="66" y="86"/>
                    <a:pt x="67" y="82"/>
                    <a:pt x="67" y="78"/>
                  </a:cubicBezTo>
                  <a:cubicBezTo>
                    <a:pt x="71" y="82"/>
                    <a:pt x="76" y="86"/>
                    <a:pt x="82" y="88"/>
                  </a:cubicBezTo>
                  <a:cubicBezTo>
                    <a:pt x="91" y="91"/>
                    <a:pt x="105" y="90"/>
                    <a:pt x="108" y="7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354"/>
            <p:cNvSpPr/>
            <p:nvPr/>
          </p:nvSpPr>
          <p:spPr bwMode="auto">
            <a:xfrm>
              <a:off x="3876675" y="7329488"/>
              <a:ext cx="73025" cy="63500"/>
            </a:xfrm>
            <a:custGeom>
              <a:avLst/>
              <a:gdLst>
                <a:gd name="T0" fmla="*/ 10 w 24"/>
                <a:gd name="T1" fmla="*/ 19 h 21"/>
                <a:gd name="T2" fmla="*/ 5 w 24"/>
                <a:gd name="T3" fmla="*/ 4 h 21"/>
                <a:gd name="T4" fmla="*/ 5 w 24"/>
                <a:gd name="T5" fmla="*/ 4 h 21"/>
                <a:gd name="T6" fmla="*/ 13 w 24"/>
                <a:gd name="T7" fmla="*/ 0 h 21"/>
                <a:gd name="T8" fmla="*/ 23 w 24"/>
                <a:gd name="T9" fmla="*/ 13 h 21"/>
                <a:gd name="T10" fmla="*/ 10 w 24"/>
                <a:gd name="T11" fmla="*/ 19 h 21"/>
              </a:gdLst>
              <a:ahLst/>
              <a:cxnLst>
                <a:cxn ang="0">
                  <a:pos x="T0" y="T1"/>
                </a:cxn>
                <a:cxn ang="0">
                  <a:pos x="T2" y="T3"/>
                </a:cxn>
                <a:cxn ang="0">
                  <a:pos x="T4" y="T5"/>
                </a:cxn>
                <a:cxn ang="0">
                  <a:pos x="T6" y="T7"/>
                </a:cxn>
                <a:cxn ang="0">
                  <a:pos x="T8" y="T9"/>
                </a:cxn>
                <a:cxn ang="0">
                  <a:pos x="T10" y="T11"/>
                </a:cxn>
              </a:cxnLst>
              <a:rect l="0" t="0" r="r" b="b"/>
              <a:pathLst>
                <a:path w="24" h="21">
                  <a:moveTo>
                    <a:pt x="10" y="19"/>
                  </a:moveTo>
                  <a:cubicBezTo>
                    <a:pt x="5" y="17"/>
                    <a:pt x="0" y="9"/>
                    <a:pt x="5" y="4"/>
                  </a:cubicBezTo>
                  <a:cubicBezTo>
                    <a:pt x="5" y="4"/>
                    <a:pt x="5" y="4"/>
                    <a:pt x="5" y="4"/>
                  </a:cubicBezTo>
                  <a:cubicBezTo>
                    <a:pt x="7" y="1"/>
                    <a:pt x="9" y="0"/>
                    <a:pt x="13" y="0"/>
                  </a:cubicBezTo>
                  <a:cubicBezTo>
                    <a:pt x="20" y="0"/>
                    <a:pt x="24" y="6"/>
                    <a:pt x="23" y="13"/>
                  </a:cubicBezTo>
                  <a:cubicBezTo>
                    <a:pt x="22" y="19"/>
                    <a:pt x="16" y="21"/>
                    <a:pt x="10"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55"/>
            <p:cNvSpPr/>
            <p:nvPr/>
          </p:nvSpPr>
          <p:spPr bwMode="auto">
            <a:xfrm>
              <a:off x="3541713" y="7600950"/>
              <a:ext cx="361950" cy="330200"/>
            </a:xfrm>
            <a:custGeom>
              <a:avLst/>
              <a:gdLst>
                <a:gd name="T0" fmla="*/ 115 w 120"/>
                <a:gd name="T1" fmla="*/ 38 h 109"/>
                <a:gd name="T2" fmla="*/ 90 w 120"/>
                <a:gd name="T3" fmla="*/ 30 h 109"/>
                <a:gd name="T4" fmla="*/ 76 w 120"/>
                <a:gd name="T5" fmla="*/ 33 h 109"/>
                <a:gd name="T6" fmla="*/ 77 w 120"/>
                <a:gd name="T7" fmla="*/ 31 h 109"/>
                <a:gd name="T8" fmla="*/ 81 w 120"/>
                <a:gd name="T9" fmla="*/ 18 h 109"/>
                <a:gd name="T10" fmla="*/ 67 w 120"/>
                <a:gd name="T11" fmla="*/ 0 h 109"/>
                <a:gd name="T12" fmla="*/ 50 w 120"/>
                <a:gd name="T13" fmla="*/ 16 h 109"/>
                <a:gd name="T14" fmla="*/ 49 w 120"/>
                <a:gd name="T15" fmla="*/ 33 h 109"/>
                <a:gd name="T16" fmla="*/ 49 w 120"/>
                <a:gd name="T17" fmla="*/ 32 h 109"/>
                <a:gd name="T18" fmla="*/ 35 w 120"/>
                <a:gd name="T19" fmla="*/ 25 h 109"/>
                <a:gd name="T20" fmla="*/ 9 w 120"/>
                <a:gd name="T21" fmla="*/ 26 h 109"/>
                <a:gd name="T22" fmla="*/ 9 w 120"/>
                <a:gd name="T23" fmla="*/ 53 h 109"/>
                <a:gd name="T24" fmla="*/ 23 w 120"/>
                <a:gd name="T25" fmla="*/ 58 h 109"/>
                <a:gd name="T26" fmla="*/ 27 w 120"/>
                <a:gd name="T27" fmla="*/ 58 h 109"/>
                <a:gd name="T28" fmla="*/ 19 w 120"/>
                <a:gd name="T29" fmla="*/ 67 h 109"/>
                <a:gd name="T30" fmla="*/ 17 w 120"/>
                <a:gd name="T31" fmla="*/ 89 h 109"/>
                <a:gd name="T32" fmla="*/ 42 w 120"/>
                <a:gd name="T33" fmla="*/ 89 h 109"/>
                <a:gd name="T34" fmla="*/ 50 w 120"/>
                <a:gd name="T35" fmla="*/ 79 h 109"/>
                <a:gd name="T36" fmla="*/ 50 w 120"/>
                <a:gd name="T37" fmla="*/ 79 h 109"/>
                <a:gd name="T38" fmla="*/ 59 w 120"/>
                <a:gd name="T39" fmla="*/ 96 h 109"/>
                <a:gd name="T40" fmla="*/ 85 w 120"/>
                <a:gd name="T41" fmla="*/ 102 h 109"/>
                <a:gd name="T42" fmla="*/ 89 w 120"/>
                <a:gd name="T43" fmla="*/ 75 h 109"/>
                <a:gd name="T44" fmla="*/ 84 w 120"/>
                <a:gd name="T45" fmla="*/ 65 h 109"/>
                <a:gd name="T46" fmla="*/ 101 w 120"/>
                <a:gd name="T47" fmla="*/ 63 h 109"/>
                <a:gd name="T48" fmla="*/ 115 w 120"/>
                <a:gd name="T49" fmla="*/ 3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09">
                  <a:moveTo>
                    <a:pt x="115" y="38"/>
                  </a:moveTo>
                  <a:cubicBezTo>
                    <a:pt x="111" y="29"/>
                    <a:pt x="98" y="28"/>
                    <a:pt x="90" y="30"/>
                  </a:cubicBezTo>
                  <a:cubicBezTo>
                    <a:pt x="85" y="30"/>
                    <a:pt x="80" y="31"/>
                    <a:pt x="76" y="33"/>
                  </a:cubicBezTo>
                  <a:cubicBezTo>
                    <a:pt x="76" y="32"/>
                    <a:pt x="76" y="32"/>
                    <a:pt x="77" y="31"/>
                  </a:cubicBezTo>
                  <a:cubicBezTo>
                    <a:pt x="79" y="27"/>
                    <a:pt x="80" y="23"/>
                    <a:pt x="81" y="18"/>
                  </a:cubicBezTo>
                  <a:cubicBezTo>
                    <a:pt x="81" y="10"/>
                    <a:pt x="77" y="1"/>
                    <a:pt x="67" y="0"/>
                  </a:cubicBezTo>
                  <a:cubicBezTo>
                    <a:pt x="57" y="0"/>
                    <a:pt x="51" y="7"/>
                    <a:pt x="50" y="16"/>
                  </a:cubicBezTo>
                  <a:cubicBezTo>
                    <a:pt x="49" y="21"/>
                    <a:pt x="49" y="27"/>
                    <a:pt x="49" y="33"/>
                  </a:cubicBezTo>
                  <a:cubicBezTo>
                    <a:pt x="49" y="32"/>
                    <a:pt x="49" y="32"/>
                    <a:pt x="49" y="32"/>
                  </a:cubicBezTo>
                  <a:cubicBezTo>
                    <a:pt x="45" y="29"/>
                    <a:pt x="40" y="27"/>
                    <a:pt x="35" y="25"/>
                  </a:cubicBezTo>
                  <a:cubicBezTo>
                    <a:pt x="27" y="22"/>
                    <a:pt x="16" y="20"/>
                    <a:pt x="9" y="26"/>
                  </a:cubicBezTo>
                  <a:cubicBezTo>
                    <a:pt x="1" y="32"/>
                    <a:pt x="0" y="47"/>
                    <a:pt x="9" y="53"/>
                  </a:cubicBezTo>
                  <a:cubicBezTo>
                    <a:pt x="13" y="56"/>
                    <a:pt x="18" y="58"/>
                    <a:pt x="23" y="58"/>
                  </a:cubicBezTo>
                  <a:cubicBezTo>
                    <a:pt x="25" y="58"/>
                    <a:pt x="26" y="58"/>
                    <a:pt x="27" y="58"/>
                  </a:cubicBezTo>
                  <a:cubicBezTo>
                    <a:pt x="24" y="61"/>
                    <a:pt x="21" y="64"/>
                    <a:pt x="19" y="67"/>
                  </a:cubicBezTo>
                  <a:cubicBezTo>
                    <a:pt x="14" y="74"/>
                    <a:pt x="11" y="83"/>
                    <a:pt x="17" y="89"/>
                  </a:cubicBezTo>
                  <a:cubicBezTo>
                    <a:pt x="24" y="97"/>
                    <a:pt x="35" y="96"/>
                    <a:pt x="42" y="89"/>
                  </a:cubicBezTo>
                  <a:cubicBezTo>
                    <a:pt x="45" y="87"/>
                    <a:pt x="48" y="83"/>
                    <a:pt x="50" y="79"/>
                  </a:cubicBezTo>
                  <a:cubicBezTo>
                    <a:pt x="50" y="79"/>
                    <a:pt x="50" y="79"/>
                    <a:pt x="50" y="79"/>
                  </a:cubicBezTo>
                  <a:cubicBezTo>
                    <a:pt x="52" y="85"/>
                    <a:pt x="55" y="91"/>
                    <a:pt x="59" y="96"/>
                  </a:cubicBezTo>
                  <a:cubicBezTo>
                    <a:pt x="65" y="103"/>
                    <a:pt x="76" y="109"/>
                    <a:pt x="85" y="102"/>
                  </a:cubicBezTo>
                  <a:cubicBezTo>
                    <a:pt x="93" y="96"/>
                    <a:pt x="92" y="84"/>
                    <a:pt x="89" y="75"/>
                  </a:cubicBezTo>
                  <a:cubicBezTo>
                    <a:pt x="88" y="72"/>
                    <a:pt x="86" y="68"/>
                    <a:pt x="84" y="65"/>
                  </a:cubicBezTo>
                  <a:cubicBezTo>
                    <a:pt x="89" y="65"/>
                    <a:pt x="96" y="65"/>
                    <a:pt x="101" y="63"/>
                  </a:cubicBezTo>
                  <a:cubicBezTo>
                    <a:pt x="111" y="60"/>
                    <a:pt x="120" y="49"/>
                    <a:pt x="115" y="38"/>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56"/>
            <p:cNvSpPr/>
            <p:nvPr/>
          </p:nvSpPr>
          <p:spPr bwMode="auto">
            <a:xfrm>
              <a:off x="3671888" y="7723188"/>
              <a:ext cx="73025" cy="68263"/>
            </a:xfrm>
            <a:custGeom>
              <a:avLst/>
              <a:gdLst>
                <a:gd name="T0" fmla="*/ 15 w 24"/>
                <a:gd name="T1" fmla="*/ 21 h 23"/>
                <a:gd name="T2" fmla="*/ 1 w 24"/>
                <a:gd name="T3" fmla="*/ 13 h 23"/>
                <a:gd name="T4" fmla="*/ 1 w 24"/>
                <a:gd name="T5" fmla="*/ 12 h 23"/>
                <a:gd name="T6" fmla="*/ 4 w 24"/>
                <a:gd name="T7" fmla="*/ 4 h 23"/>
                <a:gd name="T8" fmla="*/ 20 w 24"/>
                <a:gd name="T9" fmla="*/ 8 h 23"/>
                <a:gd name="T10" fmla="*/ 15 w 24"/>
                <a:gd name="T11" fmla="*/ 21 h 23"/>
              </a:gdLst>
              <a:ahLst/>
              <a:cxnLst>
                <a:cxn ang="0">
                  <a:pos x="T0" y="T1"/>
                </a:cxn>
                <a:cxn ang="0">
                  <a:pos x="T2" y="T3"/>
                </a:cxn>
                <a:cxn ang="0">
                  <a:pos x="T4" y="T5"/>
                </a:cxn>
                <a:cxn ang="0">
                  <a:pos x="T6" y="T7"/>
                </a:cxn>
                <a:cxn ang="0">
                  <a:pos x="T8" y="T9"/>
                </a:cxn>
                <a:cxn ang="0">
                  <a:pos x="T10" y="T11"/>
                </a:cxn>
              </a:cxnLst>
              <a:rect l="0" t="0" r="r" b="b"/>
              <a:pathLst>
                <a:path w="24" h="23">
                  <a:moveTo>
                    <a:pt x="15" y="21"/>
                  </a:moveTo>
                  <a:cubicBezTo>
                    <a:pt x="9" y="23"/>
                    <a:pt x="0" y="20"/>
                    <a:pt x="1" y="13"/>
                  </a:cubicBezTo>
                  <a:cubicBezTo>
                    <a:pt x="1" y="12"/>
                    <a:pt x="1" y="12"/>
                    <a:pt x="1" y="12"/>
                  </a:cubicBezTo>
                  <a:cubicBezTo>
                    <a:pt x="1" y="10"/>
                    <a:pt x="2" y="7"/>
                    <a:pt x="4" y="4"/>
                  </a:cubicBezTo>
                  <a:cubicBezTo>
                    <a:pt x="10" y="0"/>
                    <a:pt x="17" y="2"/>
                    <a:pt x="20" y="8"/>
                  </a:cubicBezTo>
                  <a:cubicBezTo>
                    <a:pt x="24" y="13"/>
                    <a:pt x="20" y="19"/>
                    <a:pt x="15" y="2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57"/>
            <p:cNvSpPr/>
            <p:nvPr/>
          </p:nvSpPr>
          <p:spPr bwMode="auto">
            <a:xfrm>
              <a:off x="3895725" y="7513638"/>
              <a:ext cx="361950" cy="333375"/>
            </a:xfrm>
            <a:custGeom>
              <a:avLst/>
              <a:gdLst>
                <a:gd name="T0" fmla="*/ 115 w 120"/>
                <a:gd name="T1" fmla="*/ 39 h 110"/>
                <a:gd name="T2" fmla="*/ 90 w 120"/>
                <a:gd name="T3" fmla="*/ 30 h 110"/>
                <a:gd name="T4" fmla="*/ 76 w 120"/>
                <a:gd name="T5" fmla="*/ 33 h 110"/>
                <a:gd name="T6" fmla="*/ 77 w 120"/>
                <a:gd name="T7" fmla="*/ 32 h 110"/>
                <a:gd name="T8" fmla="*/ 81 w 120"/>
                <a:gd name="T9" fmla="*/ 19 h 110"/>
                <a:gd name="T10" fmla="*/ 67 w 120"/>
                <a:gd name="T11" fmla="*/ 1 h 110"/>
                <a:gd name="T12" fmla="*/ 50 w 120"/>
                <a:gd name="T13" fmla="*/ 17 h 110"/>
                <a:gd name="T14" fmla="*/ 49 w 120"/>
                <a:gd name="T15" fmla="*/ 33 h 110"/>
                <a:gd name="T16" fmla="*/ 49 w 120"/>
                <a:gd name="T17" fmla="*/ 33 h 110"/>
                <a:gd name="T18" fmla="*/ 35 w 120"/>
                <a:gd name="T19" fmla="*/ 26 h 110"/>
                <a:gd name="T20" fmla="*/ 9 w 120"/>
                <a:gd name="T21" fmla="*/ 27 h 110"/>
                <a:gd name="T22" fmla="*/ 9 w 120"/>
                <a:gd name="T23" fmla="*/ 54 h 110"/>
                <a:gd name="T24" fmla="*/ 23 w 120"/>
                <a:gd name="T25" fmla="*/ 59 h 110"/>
                <a:gd name="T26" fmla="*/ 27 w 120"/>
                <a:gd name="T27" fmla="*/ 59 h 110"/>
                <a:gd name="T28" fmla="*/ 19 w 120"/>
                <a:gd name="T29" fmla="*/ 68 h 110"/>
                <a:gd name="T30" fmla="*/ 17 w 120"/>
                <a:gd name="T31" fmla="*/ 90 h 110"/>
                <a:gd name="T32" fmla="*/ 42 w 120"/>
                <a:gd name="T33" fmla="*/ 90 h 110"/>
                <a:gd name="T34" fmla="*/ 50 w 120"/>
                <a:gd name="T35" fmla="*/ 80 h 110"/>
                <a:gd name="T36" fmla="*/ 50 w 120"/>
                <a:gd name="T37" fmla="*/ 80 h 110"/>
                <a:gd name="T38" fmla="*/ 59 w 120"/>
                <a:gd name="T39" fmla="*/ 96 h 110"/>
                <a:gd name="T40" fmla="*/ 85 w 120"/>
                <a:gd name="T41" fmla="*/ 103 h 110"/>
                <a:gd name="T42" fmla="*/ 89 w 120"/>
                <a:gd name="T43" fmla="*/ 76 h 110"/>
                <a:gd name="T44" fmla="*/ 84 w 120"/>
                <a:gd name="T45" fmla="*/ 66 h 110"/>
                <a:gd name="T46" fmla="*/ 101 w 120"/>
                <a:gd name="T47" fmla="*/ 64 h 110"/>
                <a:gd name="T48" fmla="*/ 115 w 120"/>
                <a:gd name="T49"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110">
                  <a:moveTo>
                    <a:pt x="115" y="39"/>
                  </a:moveTo>
                  <a:cubicBezTo>
                    <a:pt x="111" y="30"/>
                    <a:pt x="98" y="29"/>
                    <a:pt x="90" y="30"/>
                  </a:cubicBezTo>
                  <a:cubicBezTo>
                    <a:pt x="85" y="31"/>
                    <a:pt x="80" y="32"/>
                    <a:pt x="76" y="33"/>
                  </a:cubicBezTo>
                  <a:cubicBezTo>
                    <a:pt x="76" y="33"/>
                    <a:pt x="76" y="32"/>
                    <a:pt x="77" y="32"/>
                  </a:cubicBezTo>
                  <a:cubicBezTo>
                    <a:pt x="79" y="28"/>
                    <a:pt x="80" y="23"/>
                    <a:pt x="81" y="19"/>
                  </a:cubicBezTo>
                  <a:cubicBezTo>
                    <a:pt x="81" y="10"/>
                    <a:pt x="77" y="1"/>
                    <a:pt x="67" y="1"/>
                  </a:cubicBezTo>
                  <a:cubicBezTo>
                    <a:pt x="57" y="0"/>
                    <a:pt x="51" y="8"/>
                    <a:pt x="50" y="17"/>
                  </a:cubicBezTo>
                  <a:cubicBezTo>
                    <a:pt x="49" y="22"/>
                    <a:pt x="48" y="28"/>
                    <a:pt x="49" y="33"/>
                  </a:cubicBezTo>
                  <a:cubicBezTo>
                    <a:pt x="49" y="33"/>
                    <a:pt x="49" y="33"/>
                    <a:pt x="49" y="33"/>
                  </a:cubicBezTo>
                  <a:cubicBezTo>
                    <a:pt x="45" y="30"/>
                    <a:pt x="40" y="27"/>
                    <a:pt x="35" y="26"/>
                  </a:cubicBezTo>
                  <a:cubicBezTo>
                    <a:pt x="27" y="23"/>
                    <a:pt x="16" y="20"/>
                    <a:pt x="9" y="27"/>
                  </a:cubicBezTo>
                  <a:cubicBezTo>
                    <a:pt x="1" y="33"/>
                    <a:pt x="0" y="47"/>
                    <a:pt x="9" y="54"/>
                  </a:cubicBezTo>
                  <a:cubicBezTo>
                    <a:pt x="13" y="57"/>
                    <a:pt x="18" y="59"/>
                    <a:pt x="23" y="59"/>
                  </a:cubicBezTo>
                  <a:cubicBezTo>
                    <a:pt x="25" y="59"/>
                    <a:pt x="26" y="59"/>
                    <a:pt x="27" y="59"/>
                  </a:cubicBezTo>
                  <a:cubicBezTo>
                    <a:pt x="24" y="62"/>
                    <a:pt x="21" y="65"/>
                    <a:pt x="19" y="68"/>
                  </a:cubicBezTo>
                  <a:cubicBezTo>
                    <a:pt x="14" y="74"/>
                    <a:pt x="11" y="83"/>
                    <a:pt x="17" y="90"/>
                  </a:cubicBezTo>
                  <a:cubicBezTo>
                    <a:pt x="24" y="98"/>
                    <a:pt x="35" y="97"/>
                    <a:pt x="42" y="90"/>
                  </a:cubicBezTo>
                  <a:cubicBezTo>
                    <a:pt x="45" y="87"/>
                    <a:pt x="48" y="84"/>
                    <a:pt x="50" y="80"/>
                  </a:cubicBezTo>
                  <a:cubicBezTo>
                    <a:pt x="50" y="80"/>
                    <a:pt x="50" y="80"/>
                    <a:pt x="50" y="80"/>
                  </a:cubicBezTo>
                  <a:cubicBezTo>
                    <a:pt x="52" y="86"/>
                    <a:pt x="55" y="92"/>
                    <a:pt x="59" y="96"/>
                  </a:cubicBezTo>
                  <a:cubicBezTo>
                    <a:pt x="65" y="104"/>
                    <a:pt x="76" y="110"/>
                    <a:pt x="85" y="103"/>
                  </a:cubicBezTo>
                  <a:cubicBezTo>
                    <a:pt x="93" y="96"/>
                    <a:pt x="92" y="84"/>
                    <a:pt x="89" y="76"/>
                  </a:cubicBezTo>
                  <a:cubicBezTo>
                    <a:pt x="88" y="73"/>
                    <a:pt x="86" y="69"/>
                    <a:pt x="84" y="66"/>
                  </a:cubicBezTo>
                  <a:cubicBezTo>
                    <a:pt x="89" y="66"/>
                    <a:pt x="96" y="66"/>
                    <a:pt x="101" y="64"/>
                  </a:cubicBezTo>
                  <a:cubicBezTo>
                    <a:pt x="111" y="60"/>
                    <a:pt x="120" y="50"/>
                    <a:pt x="115" y="3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58"/>
            <p:cNvSpPr/>
            <p:nvPr/>
          </p:nvSpPr>
          <p:spPr bwMode="auto">
            <a:xfrm>
              <a:off x="4025900" y="7637463"/>
              <a:ext cx="71438" cy="66675"/>
            </a:xfrm>
            <a:custGeom>
              <a:avLst/>
              <a:gdLst>
                <a:gd name="T0" fmla="*/ 15 w 24"/>
                <a:gd name="T1" fmla="*/ 20 h 22"/>
                <a:gd name="T2" fmla="*/ 1 w 24"/>
                <a:gd name="T3" fmla="*/ 12 h 22"/>
                <a:gd name="T4" fmla="*/ 1 w 24"/>
                <a:gd name="T5" fmla="*/ 12 h 22"/>
                <a:gd name="T6" fmla="*/ 4 w 24"/>
                <a:gd name="T7" fmla="*/ 4 h 22"/>
                <a:gd name="T8" fmla="*/ 20 w 24"/>
                <a:gd name="T9" fmla="*/ 7 h 22"/>
                <a:gd name="T10" fmla="*/ 15 w 24"/>
                <a:gd name="T11" fmla="*/ 20 h 22"/>
              </a:gdLst>
              <a:ahLst/>
              <a:cxnLst>
                <a:cxn ang="0">
                  <a:pos x="T0" y="T1"/>
                </a:cxn>
                <a:cxn ang="0">
                  <a:pos x="T2" y="T3"/>
                </a:cxn>
                <a:cxn ang="0">
                  <a:pos x="T4" y="T5"/>
                </a:cxn>
                <a:cxn ang="0">
                  <a:pos x="T6" y="T7"/>
                </a:cxn>
                <a:cxn ang="0">
                  <a:pos x="T8" y="T9"/>
                </a:cxn>
                <a:cxn ang="0">
                  <a:pos x="T10" y="T11"/>
                </a:cxn>
              </a:cxnLst>
              <a:rect l="0" t="0" r="r" b="b"/>
              <a:pathLst>
                <a:path w="24" h="22">
                  <a:moveTo>
                    <a:pt x="15" y="20"/>
                  </a:moveTo>
                  <a:cubicBezTo>
                    <a:pt x="9" y="22"/>
                    <a:pt x="0" y="19"/>
                    <a:pt x="1" y="12"/>
                  </a:cubicBezTo>
                  <a:cubicBezTo>
                    <a:pt x="1" y="12"/>
                    <a:pt x="1" y="12"/>
                    <a:pt x="1" y="12"/>
                  </a:cubicBezTo>
                  <a:cubicBezTo>
                    <a:pt x="1" y="9"/>
                    <a:pt x="2" y="6"/>
                    <a:pt x="4" y="4"/>
                  </a:cubicBezTo>
                  <a:cubicBezTo>
                    <a:pt x="9" y="0"/>
                    <a:pt x="17" y="2"/>
                    <a:pt x="20" y="7"/>
                  </a:cubicBezTo>
                  <a:cubicBezTo>
                    <a:pt x="24" y="13"/>
                    <a:pt x="20" y="18"/>
                    <a:pt x="15" y="2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59"/>
            <p:cNvSpPr/>
            <p:nvPr/>
          </p:nvSpPr>
          <p:spPr bwMode="auto">
            <a:xfrm>
              <a:off x="4016375" y="7800975"/>
              <a:ext cx="296863" cy="284163"/>
            </a:xfrm>
            <a:custGeom>
              <a:avLst/>
              <a:gdLst>
                <a:gd name="T0" fmla="*/ 97 w 98"/>
                <a:gd name="T1" fmla="*/ 63 h 94"/>
                <a:gd name="T2" fmla="*/ 83 w 98"/>
                <a:gd name="T3" fmla="*/ 44 h 94"/>
                <a:gd name="T4" fmla="*/ 72 w 98"/>
                <a:gd name="T5" fmla="*/ 40 h 94"/>
                <a:gd name="T6" fmla="*/ 73 w 98"/>
                <a:gd name="T7" fmla="*/ 39 h 94"/>
                <a:gd name="T8" fmla="*/ 82 w 98"/>
                <a:gd name="T9" fmla="*/ 32 h 94"/>
                <a:gd name="T10" fmla="*/ 82 w 98"/>
                <a:gd name="T11" fmla="*/ 12 h 94"/>
                <a:gd name="T12" fmla="*/ 61 w 98"/>
                <a:gd name="T13" fmla="*/ 15 h 94"/>
                <a:gd name="T14" fmla="*/ 53 w 98"/>
                <a:gd name="T15" fmla="*/ 26 h 94"/>
                <a:gd name="T16" fmla="*/ 53 w 98"/>
                <a:gd name="T17" fmla="*/ 26 h 94"/>
                <a:gd name="T18" fmla="*/ 47 w 98"/>
                <a:gd name="T19" fmla="*/ 14 h 94"/>
                <a:gd name="T20" fmla="*/ 27 w 98"/>
                <a:gd name="T21" fmla="*/ 1 h 94"/>
                <a:gd name="T22" fmla="*/ 13 w 98"/>
                <a:gd name="T23" fmla="*/ 21 h 94"/>
                <a:gd name="T24" fmla="*/ 21 w 98"/>
                <a:gd name="T25" fmla="*/ 32 h 94"/>
                <a:gd name="T26" fmla="*/ 24 w 98"/>
                <a:gd name="T27" fmla="*/ 33 h 94"/>
                <a:gd name="T28" fmla="*/ 13 w 98"/>
                <a:gd name="T29" fmla="*/ 36 h 94"/>
                <a:gd name="T30" fmla="*/ 1 w 98"/>
                <a:gd name="T31" fmla="*/ 50 h 94"/>
                <a:gd name="T32" fmla="*/ 19 w 98"/>
                <a:gd name="T33" fmla="*/ 63 h 94"/>
                <a:gd name="T34" fmla="*/ 30 w 98"/>
                <a:gd name="T35" fmla="*/ 60 h 94"/>
                <a:gd name="T36" fmla="*/ 30 w 98"/>
                <a:gd name="T37" fmla="*/ 60 h 94"/>
                <a:gd name="T38" fmla="*/ 28 w 98"/>
                <a:gd name="T39" fmla="*/ 76 h 94"/>
                <a:gd name="T40" fmla="*/ 44 w 98"/>
                <a:gd name="T41" fmla="*/ 94 h 94"/>
                <a:gd name="T42" fmla="*/ 60 w 98"/>
                <a:gd name="T43" fmla="*/ 77 h 94"/>
                <a:gd name="T44" fmla="*/ 61 w 98"/>
                <a:gd name="T45" fmla="*/ 67 h 94"/>
                <a:gd name="T46" fmla="*/ 75 w 98"/>
                <a:gd name="T47" fmla="*/ 74 h 94"/>
                <a:gd name="T48" fmla="*/ 97 w 98"/>
                <a:gd name="T49" fmla="*/ 6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94">
                  <a:moveTo>
                    <a:pt x="97" y="63"/>
                  </a:moveTo>
                  <a:cubicBezTo>
                    <a:pt x="98" y="55"/>
                    <a:pt x="90" y="48"/>
                    <a:pt x="83" y="44"/>
                  </a:cubicBezTo>
                  <a:cubicBezTo>
                    <a:pt x="80" y="42"/>
                    <a:pt x="76" y="41"/>
                    <a:pt x="72" y="40"/>
                  </a:cubicBezTo>
                  <a:cubicBezTo>
                    <a:pt x="72" y="39"/>
                    <a:pt x="72" y="39"/>
                    <a:pt x="73" y="39"/>
                  </a:cubicBezTo>
                  <a:cubicBezTo>
                    <a:pt x="76" y="37"/>
                    <a:pt x="80" y="35"/>
                    <a:pt x="82" y="32"/>
                  </a:cubicBezTo>
                  <a:cubicBezTo>
                    <a:pt x="87" y="26"/>
                    <a:pt x="89" y="17"/>
                    <a:pt x="82" y="12"/>
                  </a:cubicBezTo>
                  <a:cubicBezTo>
                    <a:pt x="75" y="7"/>
                    <a:pt x="67" y="9"/>
                    <a:pt x="61" y="15"/>
                  </a:cubicBezTo>
                  <a:cubicBezTo>
                    <a:pt x="58" y="18"/>
                    <a:pt x="55" y="22"/>
                    <a:pt x="53" y="26"/>
                  </a:cubicBezTo>
                  <a:cubicBezTo>
                    <a:pt x="53" y="26"/>
                    <a:pt x="53" y="26"/>
                    <a:pt x="53" y="26"/>
                  </a:cubicBezTo>
                  <a:cubicBezTo>
                    <a:pt x="51" y="22"/>
                    <a:pt x="49" y="18"/>
                    <a:pt x="47" y="14"/>
                  </a:cubicBezTo>
                  <a:cubicBezTo>
                    <a:pt x="42" y="8"/>
                    <a:pt x="35" y="0"/>
                    <a:pt x="27" y="1"/>
                  </a:cubicBezTo>
                  <a:cubicBezTo>
                    <a:pt x="18" y="2"/>
                    <a:pt x="11" y="12"/>
                    <a:pt x="13" y="21"/>
                  </a:cubicBezTo>
                  <a:cubicBezTo>
                    <a:pt x="15" y="25"/>
                    <a:pt x="18" y="29"/>
                    <a:pt x="21" y="32"/>
                  </a:cubicBezTo>
                  <a:cubicBezTo>
                    <a:pt x="22" y="32"/>
                    <a:pt x="23" y="33"/>
                    <a:pt x="24" y="33"/>
                  </a:cubicBezTo>
                  <a:cubicBezTo>
                    <a:pt x="20" y="34"/>
                    <a:pt x="17" y="35"/>
                    <a:pt x="13" y="36"/>
                  </a:cubicBezTo>
                  <a:cubicBezTo>
                    <a:pt x="7" y="38"/>
                    <a:pt x="0" y="43"/>
                    <a:pt x="1" y="50"/>
                  </a:cubicBezTo>
                  <a:cubicBezTo>
                    <a:pt x="2" y="60"/>
                    <a:pt x="11" y="64"/>
                    <a:pt x="19" y="63"/>
                  </a:cubicBezTo>
                  <a:cubicBezTo>
                    <a:pt x="23" y="63"/>
                    <a:pt x="27" y="62"/>
                    <a:pt x="30" y="60"/>
                  </a:cubicBezTo>
                  <a:cubicBezTo>
                    <a:pt x="30" y="60"/>
                    <a:pt x="30" y="60"/>
                    <a:pt x="30" y="60"/>
                  </a:cubicBezTo>
                  <a:cubicBezTo>
                    <a:pt x="29" y="65"/>
                    <a:pt x="28" y="71"/>
                    <a:pt x="28" y="76"/>
                  </a:cubicBezTo>
                  <a:cubicBezTo>
                    <a:pt x="29" y="85"/>
                    <a:pt x="34" y="94"/>
                    <a:pt x="44" y="94"/>
                  </a:cubicBezTo>
                  <a:cubicBezTo>
                    <a:pt x="52" y="93"/>
                    <a:pt x="58" y="84"/>
                    <a:pt x="60" y="77"/>
                  </a:cubicBezTo>
                  <a:cubicBezTo>
                    <a:pt x="60" y="74"/>
                    <a:pt x="61" y="70"/>
                    <a:pt x="61" y="67"/>
                  </a:cubicBezTo>
                  <a:cubicBezTo>
                    <a:pt x="65" y="70"/>
                    <a:pt x="70" y="73"/>
                    <a:pt x="75" y="74"/>
                  </a:cubicBezTo>
                  <a:cubicBezTo>
                    <a:pt x="83" y="76"/>
                    <a:pt x="95" y="74"/>
                    <a:pt x="97" y="63"/>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60"/>
            <p:cNvSpPr/>
            <p:nvPr/>
          </p:nvSpPr>
          <p:spPr bwMode="auto">
            <a:xfrm>
              <a:off x="4122738" y="7900988"/>
              <a:ext cx="63500" cy="57150"/>
            </a:xfrm>
            <a:custGeom>
              <a:avLst/>
              <a:gdLst>
                <a:gd name="T0" fmla="*/ 10 w 21"/>
                <a:gd name="T1" fmla="*/ 17 h 19"/>
                <a:gd name="T2" fmla="*/ 4 w 21"/>
                <a:gd name="T3" fmla="*/ 5 h 19"/>
                <a:gd name="T4" fmla="*/ 4 w 21"/>
                <a:gd name="T5" fmla="*/ 5 h 19"/>
                <a:gd name="T6" fmla="*/ 10 w 21"/>
                <a:gd name="T7" fmla="*/ 1 h 19"/>
                <a:gd name="T8" fmla="*/ 20 w 21"/>
                <a:gd name="T9" fmla="*/ 11 h 19"/>
                <a:gd name="T10" fmla="*/ 10 w 21"/>
                <a:gd name="T11" fmla="*/ 17 h 19"/>
              </a:gdLst>
              <a:ahLst/>
              <a:cxnLst>
                <a:cxn ang="0">
                  <a:pos x="T0" y="T1"/>
                </a:cxn>
                <a:cxn ang="0">
                  <a:pos x="T2" y="T3"/>
                </a:cxn>
                <a:cxn ang="0">
                  <a:pos x="T4" y="T5"/>
                </a:cxn>
                <a:cxn ang="0">
                  <a:pos x="T6" y="T7"/>
                </a:cxn>
                <a:cxn ang="0">
                  <a:pos x="T8" y="T9"/>
                </a:cxn>
                <a:cxn ang="0">
                  <a:pos x="T10" y="T11"/>
                </a:cxn>
              </a:cxnLst>
              <a:rect l="0" t="0" r="r" b="b"/>
              <a:pathLst>
                <a:path w="21" h="19">
                  <a:moveTo>
                    <a:pt x="10" y="17"/>
                  </a:moveTo>
                  <a:cubicBezTo>
                    <a:pt x="5" y="16"/>
                    <a:pt x="0" y="10"/>
                    <a:pt x="4" y="5"/>
                  </a:cubicBezTo>
                  <a:cubicBezTo>
                    <a:pt x="4" y="5"/>
                    <a:pt x="4" y="5"/>
                    <a:pt x="4" y="5"/>
                  </a:cubicBezTo>
                  <a:cubicBezTo>
                    <a:pt x="5" y="3"/>
                    <a:pt x="7" y="1"/>
                    <a:pt x="10" y="1"/>
                  </a:cubicBezTo>
                  <a:cubicBezTo>
                    <a:pt x="16" y="0"/>
                    <a:pt x="21" y="5"/>
                    <a:pt x="20" y="11"/>
                  </a:cubicBezTo>
                  <a:cubicBezTo>
                    <a:pt x="20" y="17"/>
                    <a:pt x="14" y="19"/>
                    <a:pt x="10" y="1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61"/>
            <p:cNvSpPr/>
            <p:nvPr/>
          </p:nvSpPr>
          <p:spPr bwMode="auto">
            <a:xfrm>
              <a:off x="3611563" y="7797800"/>
              <a:ext cx="428625" cy="468313"/>
            </a:xfrm>
            <a:custGeom>
              <a:avLst/>
              <a:gdLst>
                <a:gd name="T0" fmla="*/ 89 w 142"/>
                <a:gd name="T1" fmla="*/ 149 h 155"/>
                <a:gd name="T2" fmla="*/ 101 w 142"/>
                <a:gd name="T3" fmla="*/ 116 h 155"/>
                <a:gd name="T4" fmla="*/ 98 w 142"/>
                <a:gd name="T5" fmla="*/ 98 h 155"/>
                <a:gd name="T6" fmla="*/ 100 w 142"/>
                <a:gd name="T7" fmla="*/ 100 h 155"/>
                <a:gd name="T8" fmla="*/ 116 w 142"/>
                <a:gd name="T9" fmla="*/ 105 h 155"/>
                <a:gd name="T10" fmla="*/ 140 w 142"/>
                <a:gd name="T11" fmla="*/ 89 h 155"/>
                <a:gd name="T12" fmla="*/ 120 w 142"/>
                <a:gd name="T13" fmla="*/ 66 h 155"/>
                <a:gd name="T14" fmla="*/ 100 w 142"/>
                <a:gd name="T15" fmla="*/ 64 h 155"/>
                <a:gd name="T16" fmla="*/ 100 w 142"/>
                <a:gd name="T17" fmla="*/ 64 h 155"/>
                <a:gd name="T18" fmla="*/ 110 w 142"/>
                <a:gd name="T19" fmla="*/ 47 h 155"/>
                <a:gd name="T20" fmla="*/ 110 w 142"/>
                <a:gd name="T21" fmla="*/ 12 h 155"/>
                <a:gd name="T22" fmla="*/ 75 w 142"/>
                <a:gd name="T23" fmla="*/ 11 h 155"/>
                <a:gd name="T24" fmla="*/ 68 w 142"/>
                <a:gd name="T25" fmla="*/ 30 h 155"/>
                <a:gd name="T26" fmla="*/ 68 w 142"/>
                <a:gd name="T27" fmla="*/ 34 h 155"/>
                <a:gd name="T28" fmla="*/ 56 w 142"/>
                <a:gd name="T29" fmla="*/ 23 h 155"/>
                <a:gd name="T30" fmla="*/ 29 w 142"/>
                <a:gd name="T31" fmla="*/ 19 h 155"/>
                <a:gd name="T32" fmla="*/ 27 w 142"/>
                <a:gd name="T33" fmla="*/ 52 h 155"/>
                <a:gd name="T34" fmla="*/ 40 w 142"/>
                <a:gd name="T35" fmla="*/ 63 h 155"/>
                <a:gd name="T36" fmla="*/ 39 w 142"/>
                <a:gd name="T37" fmla="*/ 63 h 155"/>
                <a:gd name="T38" fmla="*/ 18 w 142"/>
                <a:gd name="T39" fmla="*/ 73 h 155"/>
                <a:gd name="T40" fmla="*/ 9 w 142"/>
                <a:gd name="T41" fmla="*/ 107 h 155"/>
                <a:gd name="T42" fmla="*/ 42 w 142"/>
                <a:gd name="T43" fmla="*/ 113 h 155"/>
                <a:gd name="T44" fmla="*/ 56 w 142"/>
                <a:gd name="T45" fmla="*/ 107 h 155"/>
                <a:gd name="T46" fmla="*/ 58 w 142"/>
                <a:gd name="T47" fmla="*/ 129 h 155"/>
                <a:gd name="T48" fmla="*/ 89 w 142"/>
                <a:gd name="T49" fmla="*/ 14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2" h="155">
                  <a:moveTo>
                    <a:pt x="89" y="149"/>
                  </a:moveTo>
                  <a:cubicBezTo>
                    <a:pt x="101" y="143"/>
                    <a:pt x="102" y="128"/>
                    <a:pt x="101" y="116"/>
                  </a:cubicBezTo>
                  <a:cubicBezTo>
                    <a:pt x="101" y="111"/>
                    <a:pt x="100" y="104"/>
                    <a:pt x="98" y="98"/>
                  </a:cubicBezTo>
                  <a:cubicBezTo>
                    <a:pt x="99" y="99"/>
                    <a:pt x="99" y="99"/>
                    <a:pt x="100" y="100"/>
                  </a:cubicBezTo>
                  <a:cubicBezTo>
                    <a:pt x="105" y="102"/>
                    <a:pt x="111" y="105"/>
                    <a:pt x="116" y="105"/>
                  </a:cubicBezTo>
                  <a:cubicBezTo>
                    <a:pt x="128" y="107"/>
                    <a:pt x="139" y="102"/>
                    <a:pt x="140" y="89"/>
                  </a:cubicBezTo>
                  <a:cubicBezTo>
                    <a:pt x="142" y="76"/>
                    <a:pt x="132" y="68"/>
                    <a:pt x="120" y="66"/>
                  </a:cubicBezTo>
                  <a:cubicBezTo>
                    <a:pt x="114" y="64"/>
                    <a:pt x="107" y="63"/>
                    <a:pt x="100" y="64"/>
                  </a:cubicBezTo>
                  <a:cubicBezTo>
                    <a:pt x="100" y="64"/>
                    <a:pt x="100" y="64"/>
                    <a:pt x="100" y="64"/>
                  </a:cubicBezTo>
                  <a:cubicBezTo>
                    <a:pt x="104" y="59"/>
                    <a:pt x="108" y="53"/>
                    <a:pt x="110" y="47"/>
                  </a:cubicBezTo>
                  <a:cubicBezTo>
                    <a:pt x="115" y="36"/>
                    <a:pt x="118" y="22"/>
                    <a:pt x="110" y="12"/>
                  </a:cubicBezTo>
                  <a:cubicBezTo>
                    <a:pt x="102" y="2"/>
                    <a:pt x="84" y="0"/>
                    <a:pt x="75" y="11"/>
                  </a:cubicBezTo>
                  <a:cubicBezTo>
                    <a:pt x="71" y="16"/>
                    <a:pt x="69" y="23"/>
                    <a:pt x="68" y="30"/>
                  </a:cubicBezTo>
                  <a:cubicBezTo>
                    <a:pt x="68" y="31"/>
                    <a:pt x="68" y="33"/>
                    <a:pt x="68" y="34"/>
                  </a:cubicBezTo>
                  <a:cubicBezTo>
                    <a:pt x="64" y="30"/>
                    <a:pt x="61" y="26"/>
                    <a:pt x="56" y="23"/>
                  </a:cubicBezTo>
                  <a:cubicBezTo>
                    <a:pt x="48" y="17"/>
                    <a:pt x="37" y="12"/>
                    <a:pt x="29" y="19"/>
                  </a:cubicBezTo>
                  <a:cubicBezTo>
                    <a:pt x="18" y="28"/>
                    <a:pt x="19" y="42"/>
                    <a:pt x="27" y="52"/>
                  </a:cubicBezTo>
                  <a:cubicBezTo>
                    <a:pt x="30" y="56"/>
                    <a:pt x="35" y="60"/>
                    <a:pt x="40" y="63"/>
                  </a:cubicBezTo>
                  <a:cubicBezTo>
                    <a:pt x="39" y="63"/>
                    <a:pt x="39" y="63"/>
                    <a:pt x="39" y="63"/>
                  </a:cubicBezTo>
                  <a:cubicBezTo>
                    <a:pt x="32" y="65"/>
                    <a:pt x="24" y="69"/>
                    <a:pt x="18" y="73"/>
                  </a:cubicBezTo>
                  <a:cubicBezTo>
                    <a:pt x="8" y="81"/>
                    <a:pt x="0" y="95"/>
                    <a:pt x="9" y="107"/>
                  </a:cubicBezTo>
                  <a:cubicBezTo>
                    <a:pt x="16" y="117"/>
                    <a:pt x="32" y="116"/>
                    <a:pt x="42" y="113"/>
                  </a:cubicBezTo>
                  <a:cubicBezTo>
                    <a:pt x="47" y="112"/>
                    <a:pt x="52" y="109"/>
                    <a:pt x="56" y="107"/>
                  </a:cubicBezTo>
                  <a:cubicBezTo>
                    <a:pt x="55" y="114"/>
                    <a:pt x="55" y="122"/>
                    <a:pt x="58" y="129"/>
                  </a:cubicBezTo>
                  <a:cubicBezTo>
                    <a:pt x="62" y="142"/>
                    <a:pt x="75" y="155"/>
                    <a:pt x="89" y="149"/>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62"/>
            <p:cNvSpPr/>
            <p:nvPr/>
          </p:nvSpPr>
          <p:spPr bwMode="auto">
            <a:xfrm>
              <a:off x="3795713" y="7964488"/>
              <a:ext cx="87313" cy="93663"/>
            </a:xfrm>
            <a:custGeom>
              <a:avLst/>
              <a:gdLst>
                <a:gd name="T0" fmla="*/ 2 w 29"/>
                <a:gd name="T1" fmla="*/ 18 h 31"/>
                <a:gd name="T2" fmla="*/ 13 w 29"/>
                <a:gd name="T3" fmla="*/ 1 h 31"/>
                <a:gd name="T4" fmla="*/ 14 w 29"/>
                <a:gd name="T5" fmla="*/ 2 h 31"/>
                <a:gd name="T6" fmla="*/ 24 w 29"/>
                <a:gd name="T7" fmla="*/ 6 h 31"/>
                <a:gd name="T8" fmla="*/ 19 w 29"/>
                <a:gd name="T9" fmla="*/ 27 h 31"/>
                <a:gd name="T10" fmla="*/ 2 w 29"/>
                <a:gd name="T11" fmla="*/ 18 h 31"/>
              </a:gdLst>
              <a:ahLst/>
              <a:cxnLst>
                <a:cxn ang="0">
                  <a:pos x="T0" y="T1"/>
                </a:cxn>
                <a:cxn ang="0">
                  <a:pos x="T2" y="T3"/>
                </a:cxn>
                <a:cxn ang="0">
                  <a:pos x="T4" y="T5"/>
                </a:cxn>
                <a:cxn ang="0">
                  <a:pos x="T6" y="T7"/>
                </a:cxn>
                <a:cxn ang="0">
                  <a:pos x="T8" y="T9"/>
                </a:cxn>
                <a:cxn ang="0">
                  <a:pos x="T10" y="T11"/>
                </a:cxn>
              </a:cxnLst>
              <a:rect l="0" t="0" r="r" b="b"/>
              <a:pathLst>
                <a:path w="29" h="31">
                  <a:moveTo>
                    <a:pt x="2" y="18"/>
                  </a:moveTo>
                  <a:cubicBezTo>
                    <a:pt x="0" y="11"/>
                    <a:pt x="4" y="0"/>
                    <a:pt x="13" y="1"/>
                  </a:cubicBezTo>
                  <a:cubicBezTo>
                    <a:pt x="14" y="2"/>
                    <a:pt x="14" y="2"/>
                    <a:pt x="14" y="2"/>
                  </a:cubicBezTo>
                  <a:cubicBezTo>
                    <a:pt x="17" y="1"/>
                    <a:pt x="21" y="3"/>
                    <a:pt x="24" y="6"/>
                  </a:cubicBezTo>
                  <a:cubicBezTo>
                    <a:pt x="29" y="13"/>
                    <a:pt x="26" y="23"/>
                    <a:pt x="19" y="27"/>
                  </a:cubicBezTo>
                  <a:cubicBezTo>
                    <a:pt x="11" y="31"/>
                    <a:pt x="4" y="25"/>
                    <a:pt x="2" y="18"/>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63"/>
            <p:cNvSpPr/>
            <p:nvPr/>
          </p:nvSpPr>
          <p:spPr bwMode="auto">
            <a:xfrm>
              <a:off x="3294063" y="6754813"/>
              <a:ext cx="265113" cy="300038"/>
            </a:xfrm>
            <a:custGeom>
              <a:avLst/>
              <a:gdLst>
                <a:gd name="T0" fmla="*/ 59 w 88"/>
                <a:gd name="T1" fmla="*/ 94 h 99"/>
                <a:gd name="T2" fmla="*/ 65 w 88"/>
                <a:gd name="T3" fmla="*/ 73 h 99"/>
                <a:gd name="T4" fmla="*/ 62 w 88"/>
                <a:gd name="T5" fmla="*/ 62 h 99"/>
                <a:gd name="T6" fmla="*/ 63 w 88"/>
                <a:gd name="T7" fmla="*/ 62 h 99"/>
                <a:gd name="T8" fmla="*/ 74 w 88"/>
                <a:gd name="T9" fmla="*/ 65 h 99"/>
                <a:gd name="T10" fmla="*/ 88 w 88"/>
                <a:gd name="T11" fmla="*/ 53 h 99"/>
                <a:gd name="T12" fmla="*/ 74 w 88"/>
                <a:gd name="T13" fmla="*/ 39 h 99"/>
                <a:gd name="T14" fmla="*/ 61 w 88"/>
                <a:gd name="T15" fmla="*/ 40 h 99"/>
                <a:gd name="T16" fmla="*/ 61 w 88"/>
                <a:gd name="T17" fmla="*/ 40 h 99"/>
                <a:gd name="T18" fmla="*/ 66 w 88"/>
                <a:gd name="T19" fmla="*/ 28 h 99"/>
                <a:gd name="T20" fmla="*/ 64 w 88"/>
                <a:gd name="T21" fmla="*/ 6 h 99"/>
                <a:gd name="T22" fmla="*/ 42 w 88"/>
                <a:gd name="T23" fmla="*/ 8 h 99"/>
                <a:gd name="T24" fmla="*/ 39 w 88"/>
                <a:gd name="T25" fmla="*/ 20 h 99"/>
                <a:gd name="T26" fmla="*/ 39 w 88"/>
                <a:gd name="T27" fmla="*/ 23 h 99"/>
                <a:gd name="T28" fmla="*/ 31 w 88"/>
                <a:gd name="T29" fmla="*/ 17 h 99"/>
                <a:gd name="T30" fmla="*/ 13 w 88"/>
                <a:gd name="T31" fmla="*/ 16 h 99"/>
                <a:gd name="T32" fmla="*/ 14 w 88"/>
                <a:gd name="T33" fmla="*/ 37 h 99"/>
                <a:gd name="T34" fmla="*/ 23 w 88"/>
                <a:gd name="T35" fmla="*/ 43 h 99"/>
                <a:gd name="T36" fmla="*/ 23 w 88"/>
                <a:gd name="T37" fmla="*/ 43 h 99"/>
                <a:gd name="T38" fmla="*/ 10 w 88"/>
                <a:gd name="T39" fmla="*/ 51 h 99"/>
                <a:gd name="T40" fmla="*/ 6 w 88"/>
                <a:gd name="T41" fmla="*/ 73 h 99"/>
                <a:gd name="T42" fmla="*/ 28 w 88"/>
                <a:gd name="T43" fmla="*/ 74 h 99"/>
                <a:gd name="T44" fmla="*/ 36 w 88"/>
                <a:gd name="T45" fmla="*/ 70 h 99"/>
                <a:gd name="T46" fmla="*/ 38 w 88"/>
                <a:gd name="T47" fmla="*/ 84 h 99"/>
                <a:gd name="T48" fmla="*/ 59 w 88"/>
                <a:gd name="T49" fmla="*/ 9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99">
                  <a:moveTo>
                    <a:pt x="59" y="94"/>
                  </a:moveTo>
                  <a:cubicBezTo>
                    <a:pt x="66" y="90"/>
                    <a:pt x="67" y="80"/>
                    <a:pt x="65" y="73"/>
                  </a:cubicBezTo>
                  <a:cubicBezTo>
                    <a:pt x="65" y="69"/>
                    <a:pt x="64" y="65"/>
                    <a:pt x="62" y="62"/>
                  </a:cubicBezTo>
                  <a:cubicBezTo>
                    <a:pt x="62" y="62"/>
                    <a:pt x="63" y="62"/>
                    <a:pt x="63" y="62"/>
                  </a:cubicBezTo>
                  <a:cubicBezTo>
                    <a:pt x="67" y="64"/>
                    <a:pt x="70" y="65"/>
                    <a:pt x="74" y="65"/>
                  </a:cubicBezTo>
                  <a:cubicBezTo>
                    <a:pt x="81" y="65"/>
                    <a:pt x="88" y="61"/>
                    <a:pt x="88" y="53"/>
                  </a:cubicBezTo>
                  <a:cubicBezTo>
                    <a:pt x="88" y="45"/>
                    <a:pt x="82" y="40"/>
                    <a:pt x="74" y="39"/>
                  </a:cubicBezTo>
                  <a:cubicBezTo>
                    <a:pt x="70" y="39"/>
                    <a:pt x="65" y="39"/>
                    <a:pt x="61" y="40"/>
                  </a:cubicBezTo>
                  <a:cubicBezTo>
                    <a:pt x="61" y="40"/>
                    <a:pt x="61" y="40"/>
                    <a:pt x="61" y="40"/>
                  </a:cubicBezTo>
                  <a:cubicBezTo>
                    <a:pt x="63" y="36"/>
                    <a:pt x="65" y="32"/>
                    <a:pt x="66" y="28"/>
                  </a:cubicBezTo>
                  <a:cubicBezTo>
                    <a:pt x="68" y="21"/>
                    <a:pt x="70" y="12"/>
                    <a:pt x="64" y="6"/>
                  </a:cubicBezTo>
                  <a:cubicBezTo>
                    <a:pt x="59" y="0"/>
                    <a:pt x="47" y="1"/>
                    <a:pt x="42" y="8"/>
                  </a:cubicBezTo>
                  <a:cubicBezTo>
                    <a:pt x="40" y="11"/>
                    <a:pt x="39" y="16"/>
                    <a:pt x="39" y="20"/>
                  </a:cubicBezTo>
                  <a:cubicBezTo>
                    <a:pt x="39" y="21"/>
                    <a:pt x="39" y="22"/>
                    <a:pt x="39" y="23"/>
                  </a:cubicBezTo>
                  <a:cubicBezTo>
                    <a:pt x="36" y="21"/>
                    <a:pt x="34" y="18"/>
                    <a:pt x="31" y="17"/>
                  </a:cubicBezTo>
                  <a:cubicBezTo>
                    <a:pt x="25" y="13"/>
                    <a:pt x="18" y="11"/>
                    <a:pt x="13" y="16"/>
                  </a:cubicBezTo>
                  <a:cubicBezTo>
                    <a:pt x="7" y="22"/>
                    <a:pt x="8" y="31"/>
                    <a:pt x="14" y="37"/>
                  </a:cubicBezTo>
                  <a:cubicBezTo>
                    <a:pt x="16" y="39"/>
                    <a:pt x="19" y="41"/>
                    <a:pt x="23" y="43"/>
                  </a:cubicBezTo>
                  <a:cubicBezTo>
                    <a:pt x="23" y="43"/>
                    <a:pt x="23" y="43"/>
                    <a:pt x="23" y="43"/>
                  </a:cubicBezTo>
                  <a:cubicBezTo>
                    <a:pt x="18" y="45"/>
                    <a:pt x="13" y="48"/>
                    <a:pt x="10" y="51"/>
                  </a:cubicBezTo>
                  <a:cubicBezTo>
                    <a:pt x="4" y="56"/>
                    <a:pt x="0" y="66"/>
                    <a:pt x="6" y="73"/>
                  </a:cubicBezTo>
                  <a:cubicBezTo>
                    <a:pt x="11" y="79"/>
                    <a:pt x="21" y="77"/>
                    <a:pt x="28" y="74"/>
                  </a:cubicBezTo>
                  <a:cubicBezTo>
                    <a:pt x="30" y="73"/>
                    <a:pt x="33" y="72"/>
                    <a:pt x="36" y="70"/>
                  </a:cubicBezTo>
                  <a:cubicBezTo>
                    <a:pt x="36" y="74"/>
                    <a:pt x="37" y="79"/>
                    <a:pt x="38" y="84"/>
                  </a:cubicBezTo>
                  <a:cubicBezTo>
                    <a:pt x="42" y="91"/>
                    <a:pt x="51" y="99"/>
                    <a:pt x="59" y="94"/>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64"/>
            <p:cNvSpPr/>
            <p:nvPr/>
          </p:nvSpPr>
          <p:spPr bwMode="auto">
            <a:xfrm>
              <a:off x="3402013" y="6864350"/>
              <a:ext cx="58738" cy="57150"/>
            </a:xfrm>
            <a:custGeom>
              <a:avLst/>
              <a:gdLst>
                <a:gd name="T0" fmla="*/ 2 w 19"/>
                <a:gd name="T1" fmla="*/ 12 h 19"/>
                <a:gd name="T2" fmla="*/ 8 w 19"/>
                <a:gd name="T3" fmla="*/ 1 h 19"/>
                <a:gd name="T4" fmla="*/ 8 w 19"/>
                <a:gd name="T5" fmla="*/ 1 h 19"/>
                <a:gd name="T6" fmla="*/ 15 w 19"/>
                <a:gd name="T7" fmla="*/ 3 h 19"/>
                <a:gd name="T8" fmla="*/ 13 w 19"/>
                <a:gd name="T9" fmla="*/ 16 h 19"/>
                <a:gd name="T10" fmla="*/ 2 w 19"/>
                <a:gd name="T11" fmla="*/ 12 h 19"/>
              </a:gdLst>
              <a:ahLst/>
              <a:cxnLst>
                <a:cxn ang="0">
                  <a:pos x="T0" y="T1"/>
                </a:cxn>
                <a:cxn ang="0">
                  <a:pos x="T2" y="T3"/>
                </a:cxn>
                <a:cxn ang="0">
                  <a:pos x="T4" y="T5"/>
                </a:cxn>
                <a:cxn ang="0">
                  <a:pos x="T6" y="T7"/>
                </a:cxn>
                <a:cxn ang="0">
                  <a:pos x="T8" y="T9"/>
                </a:cxn>
                <a:cxn ang="0">
                  <a:pos x="T10" y="T11"/>
                </a:cxn>
              </a:cxnLst>
              <a:rect l="0" t="0" r="r" b="b"/>
              <a:pathLst>
                <a:path w="19" h="19">
                  <a:moveTo>
                    <a:pt x="2" y="12"/>
                  </a:moveTo>
                  <a:cubicBezTo>
                    <a:pt x="0" y="8"/>
                    <a:pt x="2" y="0"/>
                    <a:pt x="8" y="1"/>
                  </a:cubicBezTo>
                  <a:cubicBezTo>
                    <a:pt x="8" y="1"/>
                    <a:pt x="8" y="1"/>
                    <a:pt x="8" y="1"/>
                  </a:cubicBezTo>
                  <a:cubicBezTo>
                    <a:pt x="11" y="0"/>
                    <a:pt x="13" y="1"/>
                    <a:pt x="15" y="3"/>
                  </a:cubicBezTo>
                  <a:cubicBezTo>
                    <a:pt x="19" y="7"/>
                    <a:pt x="17" y="13"/>
                    <a:pt x="13" y="16"/>
                  </a:cubicBezTo>
                  <a:cubicBezTo>
                    <a:pt x="9" y="19"/>
                    <a:pt x="4" y="16"/>
                    <a:pt x="2" y="12"/>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365"/>
            <p:cNvSpPr/>
            <p:nvPr/>
          </p:nvSpPr>
          <p:spPr bwMode="auto">
            <a:xfrm>
              <a:off x="4224338" y="8589963"/>
              <a:ext cx="336550" cy="360363"/>
            </a:xfrm>
            <a:custGeom>
              <a:avLst/>
              <a:gdLst>
                <a:gd name="T0" fmla="*/ 59 w 111"/>
                <a:gd name="T1" fmla="*/ 3 h 119"/>
                <a:gd name="T2" fmla="*/ 73 w 111"/>
                <a:gd name="T3" fmla="*/ 22 h 119"/>
                <a:gd name="T4" fmla="*/ 73 w 111"/>
                <a:gd name="T5" fmla="*/ 31 h 119"/>
                <a:gd name="T6" fmla="*/ 97 w 111"/>
                <a:gd name="T7" fmla="*/ 31 h 119"/>
                <a:gd name="T8" fmla="*/ 96 w 111"/>
                <a:gd name="T9" fmla="*/ 54 h 119"/>
                <a:gd name="T10" fmla="*/ 83 w 111"/>
                <a:gd name="T11" fmla="*/ 65 h 119"/>
                <a:gd name="T12" fmla="*/ 96 w 111"/>
                <a:gd name="T13" fmla="*/ 67 h 119"/>
                <a:gd name="T14" fmla="*/ 111 w 111"/>
                <a:gd name="T15" fmla="*/ 82 h 119"/>
                <a:gd name="T16" fmla="*/ 92 w 111"/>
                <a:gd name="T17" fmla="*/ 93 h 119"/>
                <a:gd name="T18" fmla="*/ 80 w 111"/>
                <a:gd name="T19" fmla="*/ 88 h 119"/>
                <a:gd name="T20" fmla="*/ 78 w 111"/>
                <a:gd name="T21" fmla="*/ 87 h 119"/>
                <a:gd name="T22" fmla="*/ 67 w 111"/>
                <a:gd name="T23" fmla="*/ 119 h 119"/>
                <a:gd name="T24" fmla="*/ 52 w 111"/>
                <a:gd name="T25" fmla="*/ 103 h 119"/>
                <a:gd name="T26" fmla="*/ 49 w 111"/>
                <a:gd name="T27" fmla="*/ 90 h 119"/>
                <a:gd name="T28" fmla="*/ 41 w 111"/>
                <a:gd name="T29" fmla="*/ 99 h 119"/>
                <a:gd name="T30" fmla="*/ 19 w 111"/>
                <a:gd name="T31" fmla="*/ 103 h 119"/>
                <a:gd name="T32" fmla="*/ 18 w 111"/>
                <a:gd name="T33" fmla="*/ 80 h 119"/>
                <a:gd name="T34" fmla="*/ 28 w 111"/>
                <a:gd name="T35" fmla="*/ 67 h 119"/>
                <a:gd name="T36" fmla="*/ 15 w 111"/>
                <a:gd name="T37" fmla="*/ 64 h 119"/>
                <a:gd name="T38" fmla="*/ 4 w 111"/>
                <a:gd name="T39" fmla="*/ 41 h 119"/>
                <a:gd name="T40" fmla="*/ 25 w 111"/>
                <a:gd name="T41" fmla="*/ 30 h 119"/>
                <a:gd name="T42" fmla="*/ 32 w 111"/>
                <a:gd name="T43" fmla="*/ 32 h 119"/>
                <a:gd name="T44" fmla="*/ 35 w 111"/>
                <a:gd name="T45" fmla="*/ 14 h 119"/>
                <a:gd name="T46" fmla="*/ 59 w 111"/>
                <a:gd name="T47" fmla="*/ 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19">
                  <a:moveTo>
                    <a:pt x="59" y="3"/>
                  </a:moveTo>
                  <a:cubicBezTo>
                    <a:pt x="67" y="6"/>
                    <a:pt x="71" y="14"/>
                    <a:pt x="73" y="22"/>
                  </a:cubicBezTo>
                  <a:cubicBezTo>
                    <a:pt x="73" y="25"/>
                    <a:pt x="74" y="28"/>
                    <a:pt x="73" y="31"/>
                  </a:cubicBezTo>
                  <a:cubicBezTo>
                    <a:pt x="81" y="28"/>
                    <a:pt x="90" y="26"/>
                    <a:pt x="97" y="31"/>
                  </a:cubicBezTo>
                  <a:cubicBezTo>
                    <a:pt x="104" y="37"/>
                    <a:pt x="101" y="47"/>
                    <a:pt x="96" y="54"/>
                  </a:cubicBezTo>
                  <a:cubicBezTo>
                    <a:pt x="94" y="57"/>
                    <a:pt x="88" y="62"/>
                    <a:pt x="83" y="65"/>
                  </a:cubicBezTo>
                  <a:cubicBezTo>
                    <a:pt x="87" y="65"/>
                    <a:pt x="92" y="66"/>
                    <a:pt x="96" y="67"/>
                  </a:cubicBezTo>
                  <a:cubicBezTo>
                    <a:pt x="102" y="69"/>
                    <a:pt x="111" y="74"/>
                    <a:pt x="111" y="82"/>
                  </a:cubicBezTo>
                  <a:cubicBezTo>
                    <a:pt x="110" y="91"/>
                    <a:pt x="101" y="95"/>
                    <a:pt x="92" y="93"/>
                  </a:cubicBezTo>
                  <a:cubicBezTo>
                    <a:pt x="88" y="93"/>
                    <a:pt x="84" y="91"/>
                    <a:pt x="80" y="88"/>
                  </a:cubicBezTo>
                  <a:cubicBezTo>
                    <a:pt x="79" y="88"/>
                    <a:pt x="78" y="87"/>
                    <a:pt x="78" y="87"/>
                  </a:cubicBezTo>
                  <a:cubicBezTo>
                    <a:pt x="83" y="100"/>
                    <a:pt x="84" y="118"/>
                    <a:pt x="67" y="119"/>
                  </a:cubicBezTo>
                  <a:cubicBezTo>
                    <a:pt x="59" y="119"/>
                    <a:pt x="54" y="110"/>
                    <a:pt x="52" y="103"/>
                  </a:cubicBezTo>
                  <a:cubicBezTo>
                    <a:pt x="51" y="99"/>
                    <a:pt x="49" y="94"/>
                    <a:pt x="49" y="90"/>
                  </a:cubicBezTo>
                  <a:cubicBezTo>
                    <a:pt x="47" y="94"/>
                    <a:pt x="43" y="98"/>
                    <a:pt x="41" y="99"/>
                  </a:cubicBezTo>
                  <a:cubicBezTo>
                    <a:pt x="35" y="105"/>
                    <a:pt x="27" y="109"/>
                    <a:pt x="19" y="103"/>
                  </a:cubicBezTo>
                  <a:cubicBezTo>
                    <a:pt x="12" y="98"/>
                    <a:pt x="15" y="87"/>
                    <a:pt x="18" y="80"/>
                  </a:cubicBezTo>
                  <a:cubicBezTo>
                    <a:pt x="20" y="76"/>
                    <a:pt x="24" y="71"/>
                    <a:pt x="28" y="67"/>
                  </a:cubicBezTo>
                  <a:cubicBezTo>
                    <a:pt x="23" y="67"/>
                    <a:pt x="18" y="65"/>
                    <a:pt x="15" y="64"/>
                  </a:cubicBezTo>
                  <a:cubicBezTo>
                    <a:pt x="6" y="60"/>
                    <a:pt x="0" y="50"/>
                    <a:pt x="4" y="41"/>
                  </a:cubicBezTo>
                  <a:cubicBezTo>
                    <a:pt x="7" y="32"/>
                    <a:pt x="17" y="30"/>
                    <a:pt x="25" y="30"/>
                  </a:cubicBezTo>
                  <a:cubicBezTo>
                    <a:pt x="27" y="31"/>
                    <a:pt x="30" y="31"/>
                    <a:pt x="32" y="32"/>
                  </a:cubicBezTo>
                  <a:cubicBezTo>
                    <a:pt x="31" y="26"/>
                    <a:pt x="32" y="20"/>
                    <a:pt x="35" y="14"/>
                  </a:cubicBezTo>
                  <a:cubicBezTo>
                    <a:pt x="39" y="6"/>
                    <a:pt x="50" y="0"/>
                    <a:pt x="59" y="3"/>
                  </a:cubicBezTo>
                  <a:close/>
                </a:path>
              </a:pathLst>
            </a:custGeom>
            <a:solidFill>
              <a:srgbClr val="FFA68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366"/>
            <p:cNvSpPr/>
            <p:nvPr/>
          </p:nvSpPr>
          <p:spPr bwMode="auto">
            <a:xfrm>
              <a:off x="4343400" y="8729663"/>
              <a:ext cx="80963" cy="84138"/>
            </a:xfrm>
            <a:custGeom>
              <a:avLst/>
              <a:gdLst>
                <a:gd name="T0" fmla="*/ 24 w 27"/>
                <a:gd name="T1" fmla="*/ 22 h 28"/>
                <a:gd name="T2" fmla="*/ 16 w 27"/>
                <a:gd name="T3" fmla="*/ 26 h 28"/>
                <a:gd name="T4" fmla="*/ 15 w 27"/>
                <a:gd name="T5" fmla="*/ 25 h 28"/>
                <a:gd name="T6" fmla="*/ 5 w 27"/>
                <a:gd name="T7" fmla="*/ 11 h 28"/>
                <a:gd name="T8" fmla="*/ 24 w 27"/>
                <a:gd name="T9" fmla="*/ 22 h 28"/>
              </a:gdLst>
              <a:ahLst/>
              <a:cxnLst>
                <a:cxn ang="0">
                  <a:pos x="T0" y="T1"/>
                </a:cxn>
                <a:cxn ang="0">
                  <a:pos x="T2" y="T3"/>
                </a:cxn>
                <a:cxn ang="0">
                  <a:pos x="T4" y="T5"/>
                </a:cxn>
                <a:cxn ang="0">
                  <a:pos x="T6" y="T7"/>
                </a:cxn>
                <a:cxn ang="0">
                  <a:pos x="T8" y="T9"/>
                </a:cxn>
              </a:cxnLst>
              <a:rect l="0" t="0" r="r" b="b"/>
              <a:pathLst>
                <a:path w="27" h="28">
                  <a:moveTo>
                    <a:pt x="24" y="22"/>
                  </a:moveTo>
                  <a:cubicBezTo>
                    <a:pt x="23" y="26"/>
                    <a:pt x="19" y="28"/>
                    <a:pt x="16" y="26"/>
                  </a:cubicBezTo>
                  <a:cubicBezTo>
                    <a:pt x="15" y="26"/>
                    <a:pt x="15" y="26"/>
                    <a:pt x="15" y="25"/>
                  </a:cubicBezTo>
                  <a:cubicBezTo>
                    <a:pt x="7" y="25"/>
                    <a:pt x="0" y="18"/>
                    <a:pt x="5" y="11"/>
                  </a:cubicBezTo>
                  <a:cubicBezTo>
                    <a:pt x="12" y="0"/>
                    <a:pt x="27" y="12"/>
                    <a:pt x="24" y="22"/>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367"/>
            <p:cNvSpPr/>
            <p:nvPr/>
          </p:nvSpPr>
          <p:spPr bwMode="auto">
            <a:xfrm>
              <a:off x="4538663" y="10037763"/>
              <a:ext cx="596900" cy="406400"/>
            </a:xfrm>
            <a:custGeom>
              <a:avLst/>
              <a:gdLst>
                <a:gd name="T0" fmla="*/ 192 w 197"/>
                <a:gd name="T1" fmla="*/ 113 h 134"/>
                <a:gd name="T2" fmla="*/ 189 w 197"/>
                <a:gd name="T3" fmla="*/ 108 h 134"/>
                <a:gd name="T4" fmla="*/ 109 w 197"/>
                <a:gd name="T5" fmla="*/ 32 h 134"/>
                <a:gd name="T6" fmla="*/ 57 w 197"/>
                <a:gd name="T7" fmla="*/ 13 h 134"/>
                <a:gd name="T8" fmla="*/ 4 w 197"/>
                <a:gd name="T9" fmla="*/ 2 h 134"/>
                <a:gd name="T10" fmla="*/ 3 w 197"/>
                <a:gd name="T11" fmla="*/ 1 h 134"/>
                <a:gd name="T12" fmla="*/ 1 w 197"/>
                <a:gd name="T13" fmla="*/ 2 h 134"/>
                <a:gd name="T14" fmla="*/ 83 w 197"/>
                <a:gd name="T15" fmla="*/ 112 h 134"/>
                <a:gd name="T16" fmla="*/ 135 w 197"/>
                <a:gd name="T17" fmla="*/ 130 h 134"/>
                <a:gd name="T18" fmla="*/ 191 w 197"/>
                <a:gd name="T19" fmla="*/ 126 h 134"/>
                <a:gd name="T20" fmla="*/ 192 w 197"/>
                <a:gd name="T21" fmla="*/ 11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34">
                  <a:moveTo>
                    <a:pt x="192" y="113"/>
                  </a:moveTo>
                  <a:cubicBezTo>
                    <a:pt x="192" y="112"/>
                    <a:pt x="191" y="110"/>
                    <a:pt x="189" y="108"/>
                  </a:cubicBezTo>
                  <a:cubicBezTo>
                    <a:pt x="161" y="82"/>
                    <a:pt x="144" y="51"/>
                    <a:pt x="109" y="32"/>
                  </a:cubicBezTo>
                  <a:cubicBezTo>
                    <a:pt x="93" y="24"/>
                    <a:pt x="75" y="18"/>
                    <a:pt x="57" y="13"/>
                  </a:cubicBezTo>
                  <a:cubicBezTo>
                    <a:pt x="41" y="8"/>
                    <a:pt x="22" y="2"/>
                    <a:pt x="4" y="2"/>
                  </a:cubicBezTo>
                  <a:cubicBezTo>
                    <a:pt x="4" y="2"/>
                    <a:pt x="3" y="1"/>
                    <a:pt x="3" y="1"/>
                  </a:cubicBezTo>
                  <a:cubicBezTo>
                    <a:pt x="2" y="0"/>
                    <a:pt x="0" y="1"/>
                    <a:pt x="1" y="2"/>
                  </a:cubicBezTo>
                  <a:cubicBezTo>
                    <a:pt x="19" y="46"/>
                    <a:pt x="41" y="88"/>
                    <a:pt x="83" y="112"/>
                  </a:cubicBezTo>
                  <a:cubicBezTo>
                    <a:pt x="99" y="122"/>
                    <a:pt x="116" y="127"/>
                    <a:pt x="135" y="130"/>
                  </a:cubicBezTo>
                  <a:cubicBezTo>
                    <a:pt x="151" y="132"/>
                    <a:pt x="175" y="134"/>
                    <a:pt x="191" y="126"/>
                  </a:cubicBezTo>
                  <a:cubicBezTo>
                    <a:pt x="197" y="123"/>
                    <a:pt x="197" y="116"/>
                    <a:pt x="192" y="113"/>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368"/>
            <p:cNvSpPr/>
            <p:nvPr/>
          </p:nvSpPr>
          <p:spPr bwMode="auto">
            <a:xfrm>
              <a:off x="5105400" y="9977438"/>
              <a:ext cx="552450" cy="460375"/>
            </a:xfrm>
            <a:custGeom>
              <a:avLst/>
              <a:gdLst>
                <a:gd name="T0" fmla="*/ 5 w 183"/>
                <a:gd name="T1" fmla="*/ 133 h 152"/>
                <a:gd name="T2" fmla="*/ 7 w 183"/>
                <a:gd name="T3" fmla="*/ 128 h 152"/>
                <a:gd name="T4" fmla="*/ 78 w 183"/>
                <a:gd name="T5" fmla="*/ 44 h 152"/>
                <a:gd name="T6" fmla="*/ 128 w 183"/>
                <a:gd name="T7" fmla="*/ 20 h 152"/>
                <a:gd name="T8" fmla="*/ 179 w 183"/>
                <a:gd name="T9" fmla="*/ 3 h 152"/>
                <a:gd name="T10" fmla="*/ 181 w 183"/>
                <a:gd name="T11" fmla="*/ 1 h 152"/>
                <a:gd name="T12" fmla="*/ 183 w 183"/>
                <a:gd name="T13" fmla="*/ 3 h 152"/>
                <a:gd name="T14" fmla="*/ 113 w 183"/>
                <a:gd name="T15" fmla="*/ 121 h 152"/>
                <a:gd name="T16" fmla="*/ 63 w 183"/>
                <a:gd name="T17" fmla="*/ 143 h 152"/>
                <a:gd name="T18" fmla="*/ 7 w 183"/>
                <a:gd name="T19" fmla="*/ 146 h 152"/>
                <a:gd name="T20" fmla="*/ 5 w 183"/>
                <a:gd name="T21" fmla="*/ 1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52">
                  <a:moveTo>
                    <a:pt x="5" y="133"/>
                  </a:moveTo>
                  <a:cubicBezTo>
                    <a:pt x="5" y="132"/>
                    <a:pt x="6" y="130"/>
                    <a:pt x="7" y="128"/>
                  </a:cubicBezTo>
                  <a:cubicBezTo>
                    <a:pt x="32" y="99"/>
                    <a:pt x="46" y="66"/>
                    <a:pt x="78" y="44"/>
                  </a:cubicBezTo>
                  <a:cubicBezTo>
                    <a:pt x="94" y="34"/>
                    <a:pt x="111" y="26"/>
                    <a:pt x="128" y="20"/>
                  </a:cubicBezTo>
                  <a:cubicBezTo>
                    <a:pt x="144" y="13"/>
                    <a:pt x="162" y="5"/>
                    <a:pt x="179" y="3"/>
                  </a:cubicBezTo>
                  <a:cubicBezTo>
                    <a:pt x="180" y="2"/>
                    <a:pt x="180" y="2"/>
                    <a:pt x="181" y="1"/>
                  </a:cubicBezTo>
                  <a:cubicBezTo>
                    <a:pt x="182" y="0"/>
                    <a:pt x="183" y="1"/>
                    <a:pt x="183" y="3"/>
                  </a:cubicBezTo>
                  <a:cubicBezTo>
                    <a:pt x="169" y="48"/>
                    <a:pt x="152" y="92"/>
                    <a:pt x="113" y="121"/>
                  </a:cubicBezTo>
                  <a:cubicBezTo>
                    <a:pt x="98" y="132"/>
                    <a:pt x="81" y="139"/>
                    <a:pt x="63" y="143"/>
                  </a:cubicBezTo>
                  <a:cubicBezTo>
                    <a:pt x="47" y="148"/>
                    <a:pt x="23" y="152"/>
                    <a:pt x="7" y="146"/>
                  </a:cubicBezTo>
                  <a:cubicBezTo>
                    <a:pt x="1" y="144"/>
                    <a:pt x="0" y="137"/>
                    <a:pt x="5" y="133"/>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369"/>
            <p:cNvSpPr/>
            <p:nvPr/>
          </p:nvSpPr>
          <p:spPr bwMode="auto">
            <a:xfrm>
              <a:off x="4533900" y="9575800"/>
              <a:ext cx="585788" cy="417513"/>
            </a:xfrm>
            <a:custGeom>
              <a:avLst/>
              <a:gdLst>
                <a:gd name="T0" fmla="*/ 190 w 194"/>
                <a:gd name="T1" fmla="*/ 118 h 138"/>
                <a:gd name="T2" fmla="*/ 187 w 194"/>
                <a:gd name="T3" fmla="*/ 113 h 138"/>
                <a:gd name="T4" fmla="*/ 108 w 194"/>
                <a:gd name="T5" fmla="*/ 35 h 138"/>
                <a:gd name="T6" fmla="*/ 57 w 194"/>
                <a:gd name="T7" fmla="*/ 15 h 138"/>
                <a:gd name="T8" fmla="*/ 4 w 194"/>
                <a:gd name="T9" fmla="*/ 3 h 138"/>
                <a:gd name="T10" fmla="*/ 3 w 194"/>
                <a:gd name="T11" fmla="*/ 1 h 138"/>
                <a:gd name="T12" fmla="*/ 1 w 194"/>
                <a:gd name="T13" fmla="*/ 3 h 138"/>
                <a:gd name="T14" fmla="*/ 80 w 194"/>
                <a:gd name="T15" fmla="*/ 114 h 138"/>
                <a:gd name="T16" fmla="*/ 132 w 194"/>
                <a:gd name="T17" fmla="*/ 133 h 138"/>
                <a:gd name="T18" fmla="*/ 188 w 194"/>
                <a:gd name="T19" fmla="*/ 131 h 138"/>
                <a:gd name="T20" fmla="*/ 190 w 194"/>
                <a:gd name="T21" fmla="*/ 11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38">
                  <a:moveTo>
                    <a:pt x="190" y="118"/>
                  </a:moveTo>
                  <a:cubicBezTo>
                    <a:pt x="189" y="116"/>
                    <a:pt x="188" y="114"/>
                    <a:pt x="187" y="113"/>
                  </a:cubicBezTo>
                  <a:cubicBezTo>
                    <a:pt x="159" y="86"/>
                    <a:pt x="143" y="54"/>
                    <a:pt x="108" y="35"/>
                  </a:cubicBezTo>
                  <a:cubicBezTo>
                    <a:pt x="92" y="26"/>
                    <a:pt x="75" y="20"/>
                    <a:pt x="57" y="15"/>
                  </a:cubicBezTo>
                  <a:cubicBezTo>
                    <a:pt x="40" y="10"/>
                    <a:pt x="22" y="3"/>
                    <a:pt x="4" y="3"/>
                  </a:cubicBezTo>
                  <a:cubicBezTo>
                    <a:pt x="4" y="2"/>
                    <a:pt x="3" y="2"/>
                    <a:pt x="3" y="1"/>
                  </a:cubicBezTo>
                  <a:cubicBezTo>
                    <a:pt x="2" y="0"/>
                    <a:pt x="0" y="2"/>
                    <a:pt x="1" y="3"/>
                  </a:cubicBezTo>
                  <a:cubicBezTo>
                    <a:pt x="18" y="47"/>
                    <a:pt x="39" y="89"/>
                    <a:pt x="80" y="114"/>
                  </a:cubicBezTo>
                  <a:cubicBezTo>
                    <a:pt x="96" y="124"/>
                    <a:pt x="114" y="130"/>
                    <a:pt x="132" y="133"/>
                  </a:cubicBezTo>
                  <a:cubicBezTo>
                    <a:pt x="149" y="135"/>
                    <a:pt x="173" y="138"/>
                    <a:pt x="188" y="131"/>
                  </a:cubicBezTo>
                  <a:cubicBezTo>
                    <a:pt x="194" y="128"/>
                    <a:pt x="194" y="121"/>
                    <a:pt x="190" y="118"/>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370"/>
            <p:cNvSpPr/>
            <p:nvPr/>
          </p:nvSpPr>
          <p:spPr bwMode="auto">
            <a:xfrm>
              <a:off x="5062538" y="9505950"/>
              <a:ext cx="531813" cy="481013"/>
            </a:xfrm>
            <a:custGeom>
              <a:avLst/>
              <a:gdLst>
                <a:gd name="T0" fmla="*/ 4 w 176"/>
                <a:gd name="T1" fmla="*/ 141 h 159"/>
                <a:gd name="T2" fmla="*/ 6 w 176"/>
                <a:gd name="T3" fmla="*/ 136 h 159"/>
                <a:gd name="T4" fmla="*/ 73 w 176"/>
                <a:gd name="T5" fmla="*/ 48 h 159"/>
                <a:gd name="T6" fmla="*/ 122 w 176"/>
                <a:gd name="T7" fmla="*/ 22 h 159"/>
                <a:gd name="T8" fmla="*/ 172 w 176"/>
                <a:gd name="T9" fmla="*/ 3 h 159"/>
                <a:gd name="T10" fmla="*/ 173 w 176"/>
                <a:gd name="T11" fmla="*/ 1 h 159"/>
                <a:gd name="T12" fmla="*/ 176 w 176"/>
                <a:gd name="T13" fmla="*/ 3 h 159"/>
                <a:gd name="T14" fmla="*/ 112 w 176"/>
                <a:gd name="T15" fmla="*/ 124 h 159"/>
                <a:gd name="T16" fmla="*/ 63 w 176"/>
                <a:gd name="T17" fmla="*/ 149 h 159"/>
                <a:gd name="T18" fmla="*/ 7 w 176"/>
                <a:gd name="T19" fmla="*/ 154 h 159"/>
                <a:gd name="T20" fmla="*/ 4 w 176"/>
                <a:gd name="T21" fmla="*/ 1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159">
                  <a:moveTo>
                    <a:pt x="4" y="141"/>
                  </a:moveTo>
                  <a:cubicBezTo>
                    <a:pt x="4" y="140"/>
                    <a:pt x="5" y="138"/>
                    <a:pt x="6" y="136"/>
                  </a:cubicBezTo>
                  <a:cubicBezTo>
                    <a:pt x="30" y="106"/>
                    <a:pt x="42" y="72"/>
                    <a:pt x="73" y="48"/>
                  </a:cubicBezTo>
                  <a:cubicBezTo>
                    <a:pt x="88" y="37"/>
                    <a:pt x="105" y="30"/>
                    <a:pt x="122" y="22"/>
                  </a:cubicBezTo>
                  <a:cubicBezTo>
                    <a:pt x="137" y="15"/>
                    <a:pt x="155" y="6"/>
                    <a:pt x="172" y="3"/>
                  </a:cubicBezTo>
                  <a:cubicBezTo>
                    <a:pt x="173" y="2"/>
                    <a:pt x="173" y="2"/>
                    <a:pt x="173" y="1"/>
                  </a:cubicBezTo>
                  <a:cubicBezTo>
                    <a:pt x="174" y="0"/>
                    <a:pt x="176" y="1"/>
                    <a:pt x="176" y="3"/>
                  </a:cubicBezTo>
                  <a:cubicBezTo>
                    <a:pt x="164" y="48"/>
                    <a:pt x="149" y="93"/>
                    <a:pt x="112" y="124"/>
                  </a:cubicBezTo>
                  <a:cubicBezTo>
                    <a:pt x="97" y="135"/>
                    <a:pt x="81" y="143"/>
                    <a:pt x="63" y="149"/>
                  </a:cubicBezTo>
                  <a:cubicBezTo>
                    <a:pt x="47" y="154"/>
                    <a:pt x="23" y="159"/>
                    <a:pt x="7" y="154"/>
                  </a:cubicBezTo>
                  <a:cubicBezTo>
                    <a:pt x="1" y="152"/>
                    <a:pt x="0" y="145"/>
                    <a:pt x="4" y="141"/>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371"/>
            <p:cNvSpPr/>
            <p:nvPr/>
          </p:nvSpPr>
          <p:spPr bwMode="auto">
            <a:xfrm>
              <a:off x="4484688" y="9021763"/>
              <a:ext cx="544513" cy="466725"/>
            </a:xfrm>
            <a:custGeom>
              <a:avLst/>
              <a:gdLst>
                <a:gd name="T0" fmla="*/ 176 w 180"/>
                <a:gd name="T1" fmla="*/ 136 h 154"/>
                <a:gd name="T2" fmla="*/ 174 w 180"/>
                <a:gd name="T3" fmla="*/ 131 h 154"/>
                <a:gd name="T4" fmla="*/ 104 w 180"/>
                <a:gd name="T5" fmla="*/ 46 h 154"/>
                <a:gd name="T6" fmla="*/ 55 w 180"/>
                <a:gd name="T7" fmla="*/ 21 h 154"/>
                <a:gd name="T8" fmla="*/ 3 w 180"/>
                <a:gd name="T9" fmla="*/ 3 h 154"/>
                <a:gd name="T10" fmla="*/ 2 w 180"/>
                <a:gd name="T11" fmla="*/ 2 h 154"/>
                <a:gd name="T12" fmla="*/ 0 w 180"/>
                <a:gd name="T13" fmla="*/ 3 h 154"/>
                <a:gd name="T14" fmla="*/ 68 w 180"/>
                <a:gd name="T15" fmla="*/ 122 h 154"/>
                <a:gd name="T16" fmla="*/ 117 w 180"/>
                <a:gd name="T17" fmla="*/ 145 h 154"/>
                <a:gd name="T18" fmla="*/ 174 w 180"/>
                <a:gd name="T19" fmla="*/ 149 h 154"/>
                <a:gd name="T20" fmla="*/ 176 w 180"/>
                <a:gd name="T21" fmla="*/ 13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54">
                  <a:moveTo>
                    <a:pt x="176" y="136"/>
                  </a:moveTo>
                  <a:cubicBezTo>
                    <a:pt x="176" y="134"/>
                    <a:pt x="175" y="133"/>
                    <a:pt x="174" y="131"/>
                  </a:cubicBezTo>
                  <a:cubicBezTo>
                    <a:pt x="149" y="101"/>
                    <a:pt x="136" y="68"/>
                    <a:pt x="104" y="46"/>
                  </a:cubicBezTo>
                  <a:cubicBezTo>
                    <a:pt x="89" y="35"/>
                    <a:pt x="72" y="28"/>
                    <a:pt x="55" y="21"/>
                  </a:cubicBezTo>
                  <a:cubicBezTo>
                    <a:pt x="39" y="14"/>
                    <a:pt x="21" y="5"/>
                    <a:pt x="3" y="3"/>
                  </a:cubicBezTo>
                  <a:cubicBezTo>
                    <a:pt x="3" y="3"/>
                    <a:pt x="3" y="2"/>
                    <a:pt x="2" y="2"/>
                  </a:cubicBezTo>
                  <a:cubicBezTo>
                    <a:pt x="1" y="0"/>
                    <a:pt x="0" y="2"/>
                    <a:pt x="0" y="3"/>
                  </a:cubicBezTo>
                  <a:cubicBezTo>
                    <a:pt x="13" y="48"/>
                    <a:pt x="29" y="92"/>
                    <a:pt x="68" y="122"/>
                  </a:cubicBezTo>
                  <a:cubicBezTo>
                    <a:pt x="83" y="133"/>
                    <a:pt x="99" y="141"/>
                    <a:pt x="117" y="145"/>
                  </a:cubicBezTo>
                  <a:cubicBezTo>
                    <a:pt x="134" y="150"/>
                    <a:pt x="157" y="154"/>
                    <a:pt x="174" y="149"/>
                  </a:cubicBezTo>
                  <a:cubicBezTo>
                    <a:pt x="180" y="147"/>
                    <a:pt x="180" y="140"/>
                    <a:pt x="176" y="136"/>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372"/>
            <p:cNvSpPr/>
            <p:nvPr/>
          </p:nvSpPr>
          <p:spPr bwMode="auto">
            <a:xfrm>
              <a:off x="5019675" y="8953500"/>
              <a:ext cx="484188" cy="525463"/>
            </a:xfrm>
            <a:custGeom>
              <a:avLst/>
              <a:gdLst>
                <a:gd name="T0" fmla="*/ 3 w 160"/>
                <a:gd name="T1" fmla="*/ 159 h 174"/>
                <a:gd name="T2" fmla="*/ 5 w 160"/>
                <a:gd name="T3" fmla="*/ 153 h 174"/>
                <a:gd name="T4" fmla="*/ 62 w 160"/>
                <a:gd name="T5" fmla="*/ 59 h 174"/>
                <a:gd name="T6" fmla="*/ 108 w 160"/>
                <a:gd name="T7" fmla="*/ 28 h 174"/>
                <a:gd name="T8" fmla="*/ 156 w 160"/>
                <a:gd name="T9" fmla="*/ 3 h 174"/>
                <a:gd name="T10" fmla="*/ 157 w 160"/>
                <a:gd name="T11" fmla="*/ 1 h 174"/>
                <a:gd name="T12" fmla="*/ 159 w 160"/>
                <a:gd name="T13" fmla="*/ 3 h 174"/>
                <a:gd name="T14" fmla="*/ 109 w 160"/>
                <a:gd name="T15" fmla="*/ 130 h 174"/>
                <a:gd name="T16" fmla="*/ 63 w 160"/>
                <a:gd name="T17" fmla="*/ 160 h 174"/>
                <a:gd name="T18" fmla="*/ 8 w 160"/>
                <a:gd name="T19" fmla="*/ 171 h 174"/>
                <a:gd name="T20" fmla="*/ 3 w 160"/>
                <a:gd name="T21" fmla="*/ 15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74">
                  <a:moveTo>
                    <a:pt x="3" y="159"/>
                  </a:moveTo>
                  <a:cubicBezTo>
                    <a:pt x="3" y="157"/>
                    <a:pt x="4" y="155"/>
                    <a:pt x="5" y="153"/>
                  </a:cubicBezTo>
                  <a:cubicBezTo>
                    <a:pt x="25" y="121"/>
                    <a:pt x="33" y="86"/>
                    <a:pt x="62" y="59"/>
                  </a:cubicBezTo>
                  <a:cubicBezTo>
                    <a:pt x="76" y="47"/>
                    <a:pt x="92" y="37"/>
                    <a:pt x="108" y="28"/>
                  </a:cubicBezTo>
                  <a:cubicBezTo>
                    <a:pt x="123" y="19"/>
                    <a:pt x="139" y="8"/>
                    <a:pt x="156" y="3"/>
                  </a:cubicBezTo>
                  <a:cubicBezTo>
                    <a:pt x="156" y="3"/>
                    <a:pt x="157" y="2"/>
                    <a:pt x="157" y="1"/>
                  </a:cubicBezTo>
                  <a:cubicBezTo>
                    <a:pt x="158" y="0"/>
                    <a:pt x="160" y="1"/>
                    <a:pt x="159" y="3"/>
                  </a:cubicBezTo>
                  <a:cubicBezTo>
                    <a:pt x="153" y="49"/>
                    <a:pt x="143" y="95"/>
                    <a:pt x="109" y="130"/>
                  </a:cubicBezTo>
                  <a:cubicBezTo>
                    <a:pt x="96" y="143"/>
                    <a:pt x="80" y="153"/>
                    <a:pt x="63" y="160"/>
                  </a:cubicBezTo>
                  <a:cubicBezTo>
                    <a:pt x="47" y="166"/>
                    <a:pt x="24" y="174"/>
                    <a:pt x="8" y="171"/>
                  </a:cubicBezTo>
                  <a:cubicBezTo>
                    <a:pt x="1" y="170"/>
                    <a:pt x="0" y="163"/>
                    <a:pt x="3" y="159"/>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373"/>
            <p:cNvSpPr/>
            <p:nvPr/>
          </p:nvSpPr>
          <p:spPr bwMode="auto">
            <a:xfrm>
              <a:off x="4403725" y="8499475"/>
              <a:ext cx="574675" cy="428625"/>
            </a:xfrm>
            <a:custGeom>
              <a:avLst/>
              <a:gdLst>
                <a:gd name="T0" fmla="*/ 186 w 190"/>
                <a:gd name="T1" fmla="*/ 122 h 142"/>
                <a:gd name="T2" fmla="*/ 183 w 190"/>
                <a:gd name="T3" fmla="*/ 117 h 142"/>
                <a:gd name="T4" fmla="*/ 107 w 190"/>
                <a:gd name="T5" fmla="*/ 37 h 142"/>
                <a:gd name="T6" fmla="*/ 56 w 190"/>
                <a:gd name="T7" fmla="*/ 16 h 142"/>
                <a:gd name="T8" fmla="*/ 3 w 190"/>
                <a:gd name="T9" fmla="*/ 2 h 142"/>
                <a:gd name="T10" fmla="*/ 2 w 190"/>
                <a:gd name="T11" fmla="*/ 1 h 142"/>
                <a:gd name="T12" fmla="*/ 0 w 190"/>
                <a:gd name="T13" fmla="*/ 2 h 142"/>
                <a:gd name="T14" fmla="*/ 77 w 190"/>
                <a:gd name="T15" fmla="*/ 116 h 142"/>
                <a:gd name="T16" fmla="*/ 128 w 190"/>
                <a:gd name="T17" fmla="*/ 136 h 142"/>
                <a:gd name="T18" fmla="*/ 184 w 190"/>
                <a:gd name="T19" fmla="*/ 135 h 142"/>
                <a:gd name="T20" fmla="*/ 186 w 190"/>
                <a:gd name="T21" fmla="*/ 12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142">
                  <a:moveTo>
                    <a:pt x="186" y="122"/>
                  </a:moveTo>
                  <a:cubicBezTo>
                    <a:pt x="185" y="120"/>
                    <a:pt x="185" y="119"/>
                    <a:pt x="183" y="117"/>
                  </a:cubicBezTo>
                  <a:cubicBezTo>
                    <a:pt x="156" y="89"/>
                    <a:pt x="141" y="57"/>
                    <a:pt x="107" y="37"/>
                  </a:cubicBezTo>
                  <a:cubicBezTo>
                    <a:pt x="91" y="28"/>
                    <a:pt x="73" y="22"/>
                    <a:pt x="56" y="16"/>
                  </a:cubicBezTo>
                  <a:cubicBezTo>
                    <a:pt x="39" y="10"/>
                    <a:pt x="21" y="3"/>
                    <a:pt x="3" y="2"/>
                  </a:cubicBezTo>
                  <a:cubicBezTo>
                    <a:pt x="3" y="2"/>
                    <a:pt x="3" y="1"/>
                    <a:pt x="2" y="1"/>
                  </a:cubicBezTo>
                  <a:cubicBezTo>
                    <a:pt x="1" y="0"/>
                    <a:pt x="0" y="1"/>
                    <a:pt x="0" y="2"/>
                  </a:cubicBezTo>
                  <a:cubicBezTo>
                    <a:pt x="16" y="46"/>
                    <a:pt x="36" y="89"/>
                    <a:pt x="77" y="116"/>
                  </a:cubicBezTo>
                  <a:cubicBezTo>
                    <a:pt x="92" y="126"/>
                    <a:pt x="110" y="132"/>
                    <a:pt x="128" y="136"/>
                  </a:cubicBezTo>
                  <a:cubicBezTo>
                    <a:pt x="144" y="139"/>
                    <a:pt x="168" y="142"/>
                    <a:pt x="184" y="135"/>
                  </a:cubicBezTo>
                  <a:cubicBezTo>
                    <a:pt x="190" y="132"/>
                    <a:pt x="190" y="125"/>
                    <a:pt x="186" y="122"/>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374"/>
            <p:cNvSpPr/>
            <p:nvPr/>
          </p:nvSpPr>
          <p:spPr bwMode="auto">
            <a:xfrm>
              <a:off x="4929188" y="8399463"/>
              <a:ext cx="490538" cy="520700"/>
            </a:xfrm>
            <a:custGeom>
              <a:avLst/>
              <a:gdLst>
                <a:gd name="T0" fmla="*/ 4 w 162"/>
                <a:gd name="T1" fmla="*/ 156 h 172"/>
                <a:gd name="T2" fmla="*/ 5 w 162"/>
                <a:gd name="T3" fmla="*/ 150 h 172"/>
                <a:gd name="T4" fmla="*/ 64 w 162"/>
                <a:gd name="T5" fmla="*/ 57 h 172"/>
                <a:gd name="T6" fmla="*/ 110 w 162"/>
                <a:gd name="T7" fmla="*/ 26 h 172"/>
                <a:gd name="T8" fmla="*/ 159 w 162"/>
                <a:gd name="T9" fmla="*/ 3 h 172"/>
                <a:gd name="T10" fmla="*/ 160 w 162"/>
                <a:gd name="T11" fmla="*/ 1 h 172"/>
                <a:gd name="T12" fmla="*/ 162 w 162"/>
                <a:gd name="T13" fmla="*/ 2 h 172"/>
                <a:gd name="T14" fmla="*/ 109 w 162"/>
                <a:gd name="T15" fmla="*/ 128 h 172"/>
                <a:gd name="T16" fmla="*/ 63 w 162"/>
                <a:gd name="T17" fmla="*/ 158 h 172"/>
                <a:gd name="T18" fmla="*/ 8 w 162"/>
                <a:gd name="T19" fmla="*/ 168 h 172"/>
                <a:gd name="T20" fmla="*/ 4 w 162"/>
                <a:gd name="T21" fmla="*/ 15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172">
                  <a:moveTo>
                    <a:pt x="4" y="156"/>
                  </a:moveTo>
                  <a:cubicBezTo>
                    <a:pt x="4" y="154"/>
                    <a:pt x="4" y="152"/>
                    <a:pt x="5" y="150"/>
                  </a:cubicBezTo>
                  <a:cubicBezTo>
                    <a:pt x="26" y="118"/>
                    <a:pt x="35" y="83"/>
                    <a:pt x="64" y="57"/>
                  </a:cubicBezTo>
                  <a:cubicBezTo>
                    <a:pt x="78" y="45"/>
                    <a:pt x="94" y="35"/>
                    <a:pt x="110" y="26"/>
                  </a:cubicBezTo>
                  <a:cubicBezTo>
                    <a:pt x="125" y="17"/>
                    <a:pt x="142" y="7"/>
                    <a:pt x="159" y="3"/>
                  </a:cubicBezTo>
                  <a:cubicBezTo>
                    <a:pt x="159" y="2"/>
                    <a:pt x="159" y="1"/>
                    <a:pt x="160" y="1"/>
                  </a:cubicBezTo>
                  <a:cubicBezTo>
                    <a:pt x="160" y="0"/>
                    <a:pt x="162" y="1"/>
                    <a:pt x="162" y="2"/>
                  </a:cubicBezTo>
                  <a:cubicBezTo>
                    <a:pt x="155" y="48"/>
                    <a:pt x="144" y="94"/>
                    <a:pt x="109" y="128"/>
                  </a:cubicBezTo>
                  <a:cubicBezTo>
                    <a:pt x="96" y="141"/>
                    <a:pt x="80" y="151"/>
                    <a:pt x="63" y="158"/>
                  </a:cubicBezTo>
                  <a:cubicBezTo>
                    <a:pt x="47" y="164"/>
                    <a:pt x="25" y="172"/>
                    <a:pt x="8" y="168"/>
                  </a:cubicBezTo>
                  <a:cubicBezTo>
                    <a:pt x="1" y="167"/>
                    <a:pt x="0" y="160"/>
                    <a:pt x="4" y="156"/>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375"/>
            <p:cNvSpPr/>
            <p:nvPr/>
          </p:nvSpPr>
          <p:spPr bwMode="auto">
            <a:xfrm>
              <a:off x="4370388" y="7961313"/>
              <a:ext cx="525463" cy="417513"/>
            </a:xfrm>
            <a:custGeom>
              <a:avLst/>
              <a:gdLst>
                <a:gd name="T0" fmla="*/ 170 w 174"/>
                <a:gd name="T1" fmla="*/ 120 h 138"/>
                <a:gd name="T2" fmla="*/ 168 w 174"/>
                <a:gd name="T3" fmla="*/ 115 h 138"/>
                <a:gd name="T4" fmla="*/ 99 w 174"/>
                <a:gd name="T5" fmla="*/ 38 h 138"/>
                <a:gd name="T6" fmla="*/ 52 w 174"/>
                <a:gd name="T7" fmla="*/ 17 h 138"/>
                <a:gd name="T8" fmla="*/ 4 w 174"/>
                <a:gd name="T9" fmla="*/ 3 h 138"/>
                <a:gd name="T10" fmla="*/ 3 w 174"/>
                <a:gd name="T11" fmla="*/ 1 h 138"/>
                <a:gd name="T12" fmla="*/ 1 w 174"/>
                <a:gd name="T13" fmla="*/ 3 h 138"/>
                <a:gd name="T14" fmla="*/ 69 w 174"/>
                <a:gd name="T15" fmla="*/ 111 h 138"/>
                <a:gd name="T16" fmla="*/ 116 w 174"/>
                <a:gd name="T17" fmla="*/ 131 h 138"/>
                <a:gd name="T18" fmla="*/ 169 w 174"/>
                <a:gd name="T19" fmla="*/ 132 h 138"/>
                <a:gd name="T20" fmla="*/ 170 w 174"/>
                <a:gd name="T21" fmla="*/ 12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138">
                  <a:moveTo>
                    <a:pt x="170" y="120"/>
                  </a:moveTo>
                  <a:cubicBezTo>
                    <a:pt x="170" y="118"/>
                    <a:pt x="169" y="117"/>
                    <a:pt x="168" y="115"/>
                  </a:cubicBezTo>
                  <a:cubicBezTo>
                    <a:pt x="144" y="89"/>
                    <a:pt x="130" y="58"/>
                    <a:pt x="99" y="38"/>
                  </a:cubicBezTo>
                  <a:cubicBezTo>
                    <a:pt x="85" y="29"/>
                    <a:pt x="68" y="23"/>
                    <a:pt x="52" y="17"/>
                  </a:cubicBezTo>
                  <a:cubicBezTo>
                    <a:pt x="37" y="11"/>
                    <a:pt x="20" y="4"/>
                    <a:pt x="4" y="3"/>
                  </a:cubicBezTo>
                  <a:cubicBezTo>
                    <a:pt x="4" y="2"/>
                    <a:pt x="3" y="2"/>
                    <a:pt x="3" y="1"/>
                  </a:cubicBezTo>
                  <a:cubicBezTo>
                    <a:pt x="2" y="0"/>
                    <a:pt x="0" y="2"/>
                    <a:pt x="1" y="3"/>
                  </a:cubicBezTo>
                  <a:cubicBezTo>
                    <a:pt x="14" y="44"/>
                    <a:pt x="32" y="85"/>
                    <a:pt x="69" y="111"/>
                  </a:cubicBezTo>
                  <a:cubicBezTo>
                    <a:pt x="83" y="121"/>
                    <a:pt x="99" y="127"/>
                    <a:pt x="116" y="131"/>
                  </a:cubicBezTo>
                  <a:cubicBezTo>
                    <a:pt x="131" y="134"/>
                    <a:pt x="154" y="138"/>
                    <a:pt x="169" y="132"/>
                  </a:cubicBezTo>
                  <a:cubicBezTo>
                    <a:pt x="174" y="130"/>
                    <a:pt x="174" y="123"/>
                    <a:pt x="170" y="120"/>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376"/>
            <p:cNvSpPr/>
            <p:nvPr/>
          </p:nvSpPr>
          <p:spPr bwMode="auto">
            <a:xfrm>
              <a:off x="4892675" y="7837488"/>
              <a:ext cx="407988" cy="522288"/>
            </a:xfrm>
            <a:custGeom>
              <a:avLst/>
              <a:gdLst>
                <a:gd name="T0" fmla="*/ 3 w 135"/>
                <a:gd name="T1" fmla="*/ 160 h 173"/>
                <a:gd name="T2" fmla="*/ 4 w 135"/>
                <a:gd name="T3" fmla="*/ 155 h 173"/>
                <a:gd name="T4" fmla="*/ 50 w 135"/>
                <a:gd name="T5" fmla="*/ 62 h 173"/>
                <a:gd name="T6" fmla="*/ 89 w 135"/>
                <a:gd name="T7" fmla="*/ 29 h 173"/>
                <a:gd name="T8" fmla="*/ 132 w 135"/>
                <a:gd name="T9" fmla="*/ 3 h 173"/>
                <a:gd name="T10" fmla="*/ 133 w 135"/>
                <a:gd name="T11" fmla="*/ 1 h 173"/>
                <a:gd name="T12" fmla="*/ 135 w 135"/>
                <a:gd name="T13" fmla="*/ 2 h 173"/>
                <a:gd name="T14" fmla="*/ 99 w 135"/>
                <a:gd name="T15" fmla="*/ 124 h 173"/>
                <a:gd name="T16" fmla="*/ 59 w 135"/>
                <a:gd name="T17" fmla="*/ 156 h 173"/>
                <a:gd name="T18" fmla="*/ 8 w 135"/>
                <a:gd name="T19" fmla="*/ 171 h 173"/>
                <a:gd name="T20" fmla="*/ 3 w 135"/>
                <a:gd name="T21" fmla="*/ 16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173">
                  <a:moveTo>
                    <a:pt x="3" y="160"/>
                  </a:moveTo>
                  <a:cubicBezTo>
                    <a:pt x="3" y="159"/>
                    <a:pt x="3" y="157"/>
                    <a:pt x="4" y="155"/>
                  </a:cubicBezTo>
                  <a:cubicBezTo>
                    <a:pt x="20" y="123"/>
                    <a:pt x="25" y="90"/>
                    <a:pt x="50" y="62"/>
                  </a:cubicBezTo>
                  <a:cubicBezTo>
                    <a:pt x="61" y="50"/>
                    <a:pt x="75" y="39"/>
                    <a:pt x="89" y="29"/>
                  </a:cubicBezTo>
                  <a:cubicBezTo>
                    <a:pt x="102" y="20"/>
                    <a:pt x="117" y="8"/>
                    <a:pt x="132" y="3"/>
                  </a:cubicBezTo>
                  <a:cubicBezTo>
                    <a:pt x="132" y="2"/>
                    <a:pt x="133" y="1"/>
                    <a:pt x="133" y="1"/>
                  </a:cubicBezTo>
                  <a:cubicBezTo>
                    <a:pt x="133" y="0"/>
                    <a:pt x="135" y="0"/>
                    <a:pt x="135" y="2"/>
                  </a:cubicBezTo>
                  <a:cubicBezTo>
                    <a:pt x="133" y="45"/>
                    <a:pt x="128" y="89"/>
                    <a:pt x="99" y="124"/>
                  </a:cubicBezTo>
                  <a:cubicBezTo>
                    <a:pt x="88" y="138"/>
                    <a:pt x="74" y="148"/>
                    <a:pt x="59" y="156"/>
                  </a:cubicBezTo>
                  <a:cubicBezTo>
                    <a:pt x="45" y="164"/>
                    <a:pt x="24" y="173"/>
                    <a:pt x="8" y="171"/>
                  </a:cubicBezTo>
                  <a:cubicBezTo>
                    <a:pt x="2" y="171"/>
                    <a:pt x="0" y="164"/>
                    <a:pt x="3" y="160"/>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377"/>
            <p:cNvSpPr/>
            <p:nvPr/>
          </p:nvSpPr>
          <p:spPr bwMode="auto">
            <a:xfrm>
              <a:off x="4367213" y="7523163"/>
              <a:ext cx="481013" cy="357188"/>
            </a:xfrm>
            <a:custGeom>
              <a:avLst/>
              <a:gdLst>
                <a:gd name="T0" fmla="*/ 155 w 159"/>
                <a:gd name="T1" fmla="*/ 101 h 118"/>
                <a:gd name="T2" fmla="*/ 153 w 159"/>
                <a:gd name="T3" fmla="*/ 97 h 118"/>
                <a:gd name="T4" fmla="*/ 89 w 159"/>
                <a:gd name="T5" fmla="*/ 31 h 118"/>
                <a:gd name="T6" fmla="*/ 47 w 159"/>
                <a:gd name="T7" fmla="*/ 13 h 118"/>
                <a:gd name="T8" fmla="*/ 3 w 159"/>
                <a:gd name="T9" fmla="*/ 2 h 118"/>
                <a:gd name="T10" fmla="*/ 2 w 159"/>
                <a:gd name="T11" fmla="*/ 1 h 118"/>
                <a:gd name="T12" fmla="*/ 0 w 159"/>
                <a:gd name="T13" fmla="*/ 2 h 118"/>
                <a:gd name="T14" fmla="*/ 64 w 159"/>
                <a:gd name="T15" fmla="*/ 96 h 118"/>
                <a:gd name="T16" fmla="*/ 107 w 159"/>
                <a:gd name="T17" fmla="*/ 113 h 118"/>
                <a:gd name="T18" fmla="*/ 154 w 159"/>
                <a:gd name="T19" fmla="*/ 112 h 118"/>
                <a:gd name="T20" fmla="*/ 155 w 159"/>
                <a:gd name="T21"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118">
                  <a:moveTo>
                    <a:pt x="155" y="101"/>
                  </a:moveTo>
                  <a:cubicBezTo>
                    <a:pt x="155" y="100"/>
                    <a:pt x="154" y="98"/>
                    <a:pt x="153" y="97"/>
                  </a:cubicBezTo>
                  <a:cubicBezTo>
                    <a:pt x="131" y="74"/>
                    <a:pt x="118" y="47"/>
                    <a:pt x="89" y="31"/>
                  </a:cubicBezTo>
                  <a:cubicBezTo>
                    <a:pt x="76" y="23"/>
                    <a:pt x="61" y="18"/>
                    <a:pt x="47" y="13"/>
                  </a:cubicBezTo>
                  <a:cubicBezTo>
                    <a:pt x="33" y="8"/>
                    <a:pt x="18" y="3"/>
                    <a:pt x="3" y="2"/>
                  </a:cubicBezTo>
                  <a:cubicBezTo>
                    <a:pt x="3" y="1"/>
                    <a:pt x="3" y="1"/>
                    <a:pt x="2" y="1"/>
                  </a:cubicBezTo>
                  <a:cubicBezTo>
                    <a:pt x="1" y="0"/>
                    <a:pt x="0" y="1"/>
                    <a:pt x="0" y="2"/>
                  </a:cubicBezTo>
                  <a:cubicBezTo>
                    <a:pt x="14" y="39"/>
                    <a:pt x="31" y="74"/>
                    <a:pt x="64" y="96"/>
                  </a:cubicBezTo>
                  <a:cubicBezTo>
                    <a:pt x="77" y="105"/>
                    <a:pt x="92" y="110"/>
                    <a:pt x="107" y="113"/>
                  </a:cubicBezTo>
                  <a:cubicBezTo>
                    <a:pt x="121" y="115"/>
                    <a:pt x="141" y="118"/>
                    <a:pt x="154" y="112"/>
                  </a:cubicBezTo>
                  <a:cubicBezTo>
                    <a:pt x="159" y="110"/>
                    <a:pt x="159" y="104"/>
                    <a:pt x="155" y="101"/>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378"/>
            <p:cNvSpPr/>
            <p:nvPr/>
          </p:nvSpPr>
          <p:spPr bwMode="auto">
            <a:xfrm>
              <a:off x="4814888" y="7375525"/>
              <a:ext cx="331788" cy="485775"/>
            </a:xfrm>
            <a:custGeom>
              <a:avLst/>
              <a:gdLst>
                <a:gd name="T0" fmla="*/ 2 w 110"/>
                <a:gd name="T1" fmla="*/ 152 h 161"/>
                <a:gd name="T2" fmla="*/ 3 w 110"/>
                <a:gd name="T3" fmla="*/ 147 h 161"/>
                <a:gd name="T4" fmla="*/ 37 w 110"/>
                <a:gd name="T5" fmla="*/ 62 h 161"/>
                <a:gd name="T6" fmla="*/ 70 w 110"/>
                <a:gd name="T7" fmla="*/ 30 h 161"/>
                <a:gd name="T8" fmla="*/ 107 w 110"/>
                <a:gd name="T9" fmla="*/ 3 h 161"/>
                <a:gd name="T10" fmla="*/ 107 w 110"/>
                <a:gd name="T11" fmla="*/ 1 h 161"/>
                <a:gd name="T12" fmla="*/ 109 w 110"/>
                <a:gd name="T13" fmla="*/ 2 h 161"/>
                <a:gd name="T14" fmla="*/ 85 w 110"/>
                <a:gd name="T15" fmla="*/ 113 h 161"/>
                <a:gd name="T16" fmla="*/ 51 w 110"/>
                <a:gd name="T17" fmla="*/ 144 h 161"/>
                <a:gd name="T18" fmla="*/ 7 w 110"/>
                <a:gd name="T19" fmla="*/ 161 h 161"/>
                <a:gd name="T20" fmla="*/ 2 w 110"/>
                <a:gd name="T21" fmla="*/ 15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61">
                  <a:moveTo>
                    <a:pt x="2" y="152"/>
                  </a:moveTo>
                  <a:cubicBezTo>
                    <a:pt x="2" y="150"/>
                    <a:pt x="2" y="149"/>
                    <a:pt x="3" y="147"/>
                  </a:cubicBezTo>
                  <a:cubicBezTo>
                    <a:pt x="15" y="117"/>
                    <a:pt x="17" y="88"/>
                    <a:pt x="37" y="62"/>
                  </a:cubicBezTo>
                  <a:cubicBezTo>
                    <a:pt x="47" y="49"/>
                    <a:pt x="59" y="39"/>
                    <a:pt x="70" y="30"/>
                  </a:cubicBezTo>
                  <a:cubicBezTo>
                    <a:pt x="81" y="20"/>
                    <a:pt x="93" y="9"/>
                    <a:pt x="107" y="3"/>
                  </a:cubicBezTo>
                  <a:cubicBezTo>
                    <a:pt x="107" y="2"/>
                    <a:pt x="107" y="2"/>
                    <a:pt x="107" y="1"/>
                  </a:cubicBezTo>
                  <a:cubicBezTo>
                    <a:pt x="108" y="0"/>
                    <a:pt x="109" y="1"/>
                    <a:pt x="109" y="2"/>
                  </a:cubicBezTo>
                  <a:cubicBezTo>
                    <a:pt x="110" y="41"/>
                    <a:pt x="108" y="80"/>
                    <a:pt x="85" y="113"/>
                  </a:cubicBezTo>
                  <a:cubicBezTo>
                    <a:pt x="76" y="126"/>
                    <a:pt x="64" y="136"/>
                    <a:pt x="51" y="144"/>
                  </a:cubicBezTo>
                  <a:cubicBezTo>
                    <a:pt x="39" y="152"/>
                    <a:pt x="22" y="161"/>
                    <a:pt x="7" y="161"/>
                  </a:cubicBezTo>
                  <a:cubicBezTo>
                    <a:pt x="2" y="161"/>
                    <a:pt x="0" y="156"/>
                    <a:pt x="2" y="152"/>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379"/>
            <p:cNvSpPr/>
            <p:nvPr/>
          </p:nvSpPr>
          <p:spPr bwMode="auto">
            <a:xfrm>
              <a:off x="4445000" y="7065963"/>
              <a:ext cx="290513" cy="339725"/>
            </a:xfrm>
            <a:custGeom>
              <a:avLst/>
              <a:gdLst>
                <a:gd name="T0" fmla="*/ 94 w 96"/>
                <a:gd name="T1" fmla="*/ 103 h 112"/>
                <a:gd name="T2" fmla="*/ 93 w 96"/>
                <a:gd name="T3" fmla="*/ 99 h 112"/>
                <a:gd name="T4" fmla="*/ 59 w 96"/>
                <a:gd name="T5" fmla="*/ 39 h 112"/>
                <a:gd name="T6" fmla="*/ 32 w 96"/>
                <a:gd name="T7" fmla="*/ 18 h 112"/>
                <a:gd name="T8" fmla="*/ 2 w 96"/>
                <a:gd name="T9" fmla="*/ 2 h 112"/>
                <a:gd name="T10" fmla="*/ 1 w 96"/>
                <a:gd name="T11" fmla="*/ 0 h 112"/>
                <a:gd name="T12" fmla="*/ 0 w 96"/>
                <a:gd name="T13" fmla="*/ 1 h 112"/>
                <a:gd name="T14" fmla="*/ 29 w 96"/>
                <a:gd name="T15" fmla="*/ 82 h 112"/>
                <a:gd name="T16" fmla="*/ 57 w 96"/>
                <a:gd name="T17" fmla="*/ 102 h 112"/>
                <a:gd name="T18" fmla="*/ 91 w 96"/>
                <a:gd name="T19" fmla="*/ 111 h 112"/>
                <a:gd name="T20" fmla="*/ 94 w 96"/>
                <a:gd name="T21" fmla="*/ 10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94" y="103"/>
                  </a:moveTo>
                  <a:cubicBezTo>
                    <a:pt x="94" y="102"/>
                    <a:pt x="94" y="101"/>
                    <a:pt x="93" y="99"/>
                  </a:cubicBezTo>
                  <a:cubicBezTo>
                    <a:pt x="81" y="78"/>
                    <a:pt x="77" y="56"/>
                    <a:pt x="59" y="39"/>
                  </a:cubicBezTo>
                  <a:cubicBezTo>
                    <a:pt x="51" y="31"/>
                    <a:pt x="42" y="24"/>
                    <a:pt x="32" y="18"/>
                  </a:cubicBezTo>
                  <a:cubicBezTo>
                    <a:pt x="23" y="12"/>
                    <a:pt x="13" y="5"/>
                    <a:pt x="2" y="2"/>
                  </a:cubicBezTo>
                  <a:cubicBezTo>
                    <a:pt x="2" y="1"/>
                    <a:pt x="2" y="1"/>
                    <a:pt x="1" y="0"/>
                  </a:cubicBezTo>
                  <a:cubicBezTo>
                    <a:pt x="1" y="0"/>
                    <a:pt x="0" y="0"/>
                    <a:pt x="0" y="1"/>
                  </a:cubicBezTo>
                  <a:cubicBezTo>
                    <a:pt x="3" y="30"/>
                    <a:pt x="8" y="60"/>
                    <a:pt x="29" y="82"/>
                  </a:cubicBezTo>
                  <a:cubicBezTo>
                    <a:pt x="37" y="91"/>
                    <a:pt x="46" y="97"/>
                    <a:pt x="57" y="102"/>
                  </a:cubicBezTo>
                  <a:cubicBezTo>
                    <a:pt x="66" y="107"/>
                    <a:pt x="81" y="112"/>
                    <a:pt x="91" y="111"/>
                  </a:cubicBezTo>
                  <a:cubicBezTo>
                    <a:pt x="95" y="110"/>
                    <a:pt x="96" y="106"/>
                    <a:pt x="94" y="103"/>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380"/>
            <p:cNvSpPr/>
            <p:nvPr/>
          </p:nvSpPr>
          <p:spPr bwMode="auto">
            <a:xfrm>
              <a:off x="4745038" y="7018338"/>
              <a:ext cx="238125" cy="377825"/>
            </a:xfrm>
            <a:custGeom>
              <a:avLst/>
              <a:gdLst>
                <a:gd name="T0" fmla="*/ 2 w 79"/>
                <a:gd name="T1" fmla="*/ 118 h 125"/>
                <a:gd name="T2" fmla="*/ 2 w 79"/>
                <a:gd name="T3" fmla="*/ 115 h 125"/>
                <a:gd name="T4" fmla="*/ 25 w 79"/>
                <a:gd name="T5" fmla="*/ 49 h 125"/>
                <a:gd name="T6" fmla="*/ 48 w 79"/>
                <a:gd name="T7" fmla="*/ 23 h 125"/>
                <a:gd name="T8" fmla="*/ 74 w 79"/>
                <a:gd name="T9" fmla="*/ 2 h 125"/>
                <a:gd name="T10" fmla="*/ 75 w 79"/>
                <a:gd name="T11" fmla="*/ 1 h 125"/>
                <a:gd name="T12" fmla="*/ 76 w 79"/>
                <a:gd name="T13" fmla="*/ 1 h 125"/>
                <a:gd name="T14" fmla="*/ 62 w 79"/>
                <a:gd name="T15" fmla="*/ 86 h 125"/>
                <a:gd name="T16" fmla="*/ 38 w 79"/>
                <a:gd name="T17" fmla="*/ 111 h 125"/>
                <a:gd name="T18" fmla="*/ 6 w 79"/>
                <a:gd name="T19" fmla="*/ 125 h 125"/>
                <a:gd name="T20" fmla="*/ 2 w 79"/>
                <a:gd name="T21" fmla="*/ 1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25">
                  <a:moveTo>
                    <a:pt x="2" y="118"/>
                  </a:moveTo>
                  <a:cubicBezTo>
                    <a:pt x="1" y="117"/>
                    <a:pt x="1" y="116"/>
                    <a:pt x="2" y="115"/>
                  </a:cubicBezTo>
                  <a:cubicBezTo>
                    <a:pt x="10" y="92"/>
                    <a:pt x="10" y="69"/>
                    <a:pt x="25" y="49"/>
                  </a:cubicBezTo>
                  <a:cubicBezTo>
                    <a:pt x="31" y="39"/>
                    <a:pt x="40" y="31"/>
                    <a:pt x="48" y="23"/>
                  </a:cubicBezTo>
                  <a:cubicBezTo>
                    <a:pt x="56" y="16"/>
                    <a:pt x="65" y="7"/>
                    <a:pt x="74" y="2"/>
                  </a:cubicBezTo>
                  <a:cubicBezTo>
                    <a:pt x="74" y="2"/>
                    <a:pt x="75" y="1"/>
                    <a:pt x="75" y="1"/>
                  </a:cubicBezTo>
                  <a:cubicBezTo>
                    <a:pt x="75" y="0"/>
                    <a:pt x="76" y="0"/>
                    <a:pt x="76" y="1"/>
                  </a:cubicBezTo>
                  <a:cubicBezTo>
                    <a:pt x="79" y="31"/>
                    <a:pt x="79" y="60"/>
                    <a:pt x="62" y="86"/>
                  </a:cubicBezTo>
                  <a:cubicBezTo>
                    <a:pt x="56" y="96"/>
                    <a:pt x="48" y="104"/>
                    <a:pt x="38" y="111"/>
                  </a:cubicBezTo>
                  <a:cubicBezTo>
                    <a:pt x="30" y="117"/>
                    <a:pt x="17" y="125"/>
                    <a:pt x="6" y="125"/>
                  </a:cubicBezTo>
                  <a:cubicBezTo>
                    <a:pt x="2" y="125"/>
                    <a:pt x="0" y="121"/>
                    <a:pt x="2" y="118"/>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381"/>
            <p:cNvSpPr/>
            <p:nvPr/>
          </p:nvSpPr>
          <p:spPr bwMode="auto">
            <a:xfrm>
              <a:off x="4591050" y="6673850"/>
              <a:ext cx="595313" cy="4279900"/>
            </a:xfrm>
            <a:custGeom>
              <a:avLst/>
              <a:gdLst>
                <a:gd name="T0" fmla="*/ 1 w 197"/>
                <a:gd name="T1" fmla="*/ 13 h 1416"/>
                <a:gd name="T2" fmla="*/ 3 w 197"/>
                <a:gd name="T3" fmla="*/ 21 h 1416"/>
                <a:gd name="T4" fmla="*/ 177 w 197"/>
                <a:gd name="T5" fmla="*/ 1406 h 1416"/>
                <a:gd name="T6" fmla="*/ 187 w 197"/>
                <a:gd name="T7" fmla="*/ 1416 h 1416"/>
                <a:gd name="T8" fmla="*/ 197 w 197"/>
                <a:gd name="T9" fmla="*/ 1405 h 1416"/>
                <a:gd name="T10" fmla="*/ 21 w 197"/>
                <a:gd name="T11" fmla="*/ 9 h 1416"/>
                <a:gd name="T12" fmla="*/ 9 w 197"/>
                <a:gd name="T13" fmla="*/ 1 h 1416"/>
                <a:gd name="T14" fmla="*/ 1 w 197"/>
                <a:gd name="T15" fmla="*/ 13 h 14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416">
                  <a:moveTo>
                    <a:pt x="1" y="13"/>
                  </a:moveTo>
                  <a:cubicBezTo>
                    <a:pt x="1" y="13"/>
                    <a:pt x="2" y="16"/>
                    <a:pt x="3" y="21"/>
                  </a:cubicBezTo>
                  <a:cubicBezTo>
                    <a:pt x="18" y="100"/>
                    <a:pt x="140" y="758"/>
                    <a:pt x="177" y="1406"/>
                  </a:cubicBezTo>
                  <a:cubicBezTo>
                    <a:pt x="177" y="1412"/>
                    <a:pt x="182" y="1416"/>
                    <a:pt x="187" y="1416"/>
                  </a:cubicBezTo>
                  <a:cubicBezTo>
                    <a:pt x="193" y="1416"/>
                    <a:pt x="197" y="1411"/>
                    <a:pt x="197" y="1405"/>
                  </a:cubicBezTo>
                  <a:cubicBezTo>
                    <a:pt x="157" y="711"/>
                    <a:pt x="21" y="9"/>
                    <a:pt x="21" y="9"/>
                  </a:cubicBezTo>
                  <a:cubicBezTo>
                    <a:pt x="20" y="4"/>
                    <a:pt x="15" y="0"/>
                    <a:pt x="9" y="1"/>
                  </a:cubicBezTo>
                  <a:cubicBezTo>
                    <a:pt x="4" y="2"/>
                    <a:pt x="0" y="8"/>
                    <a:pt x="1" y="13"/>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382"/>
            <p:cNvSpPr/>
            <p:nvPr/>
          </p:nvSpPr>
          <p:spPr bwMode="auto">
            <a:xfrm>
              <a:off x="5080000" y="7242175"/>
              <a:ext cx="173038" cy="171450"/>
            </a:xfrm>
            <a:custGeom>
              <a:avLst/>
              <a:gdLst>
                <a:gd name="T0" fmla="*/ 1 w 57"/>
                <a:gd name="T1" fmla="*/ 31 h 57"/>
                <a:gd name="T2" fmla="*/ 25 w 57"/>
                <a:gd name="T3" fmla="*/ 2 h 57"/>
                <a:gd name="T4" fmla="*/ 55 w 57"/>
                <a:gd name="T5" fmla="*/ 26 h 57"/>
                <a:gd name="T6" fmla="*/ 31 w 57"/>
                <a:gd name="T7" fmla="*/ 56 h 57"/>
                <a:gd name="T8" fmla="*/ 1 w 57"/>
                <a:gd name="T9" fmla="*/ 31 h 57"/>
              </a:gdLst>
              <a:ahLst/>
              <a:cxnLst>
                <a:cxn ang="0">
                  <a:pos x="T0" y="T1"/>
                </a:cxn>
                <a:cxn ang="0">
                  <a:pos x="T2" y="T3"/>
                </a:cxn>
                <a:cxn ang="0">
                  <a:pos x="T4" y="T5"/>
                </a:cxn>
                <a:cxn ang="0">
                  <a:pos x="T6" y="T7"/>
                </a:cxn>
                <a:cxn ang="0">
                  <a:pos x="T8" y="T9"/>
                </a:cxn>
              </a:cxnLst>
              <a:rect l="0" t="0" r="r" b="b"/>
              <a:pathLst>
                <a:path w="57" h="57">
                  <a:moveTo>
                    <a:pt x="1" y="31"/>
                  </a:moveTo>
                  <a:cubicBezTo>
                    <a:pt x="0" y="17"/>
                    <a:pt x="10" y="3"/>
                    <a:pt x="25" y="2"/>
                  </a:cubicBezTo>
                  <a:cubicBezTo>
                    <a:pt x="40" y="0"/>
                    <a:pt x="54" y="11"/>
                    <a:pt x="55" y="26"/>
                  </a:cubicBezTo>
                  <a:cubicBezTo>
                    <a:pt x="57" y="41"/>
                    <a:pt x="46" y="54"/>
                    <a:pt x="31" y="56"/>
                  </a:cubicBezTo>
                  <a:cubicBezTo>
                    <a:pt x="16" y="57"/>
                    <a:pt x="3" y="46"/>
                    <a:pt x="1" y="31"/>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383"/>
            <p:cNvSpPr/>
            <p:nvPr/>
          </p:nvSpPr>
          <p:spPr bwMode="auto">
            <a:xfrm>
              <a:off x="4297363" y="7432675"/>
              <a:ext cx="173038" cy="171450"/>
            </a:xfrm>
            <a:custGeom>
              <a:avLst/>
              <a:gdLst>
                <a:gd name="T0" fmla="*/ 1 w 57"/>
                <a:gd name="T1" fmla="*/ 31 h 57"/>
                <a:gd name="T2" fmla="*/ 25 w 57"/>
                <a:gd name="T3" fmla="*/ 1 h 57"/>
                <a:gd name="T4" fmla="*/ 55 w 57"/>
                <a:gd name="T5" fmla="*/ 26 h 57"/>
                <a:gd name="T6" fmla="*/ 31 w 57"/>
                <a:gd name="T7" fmla="*/ 55 h 57"/>
                <a:gd name="T8" fmla="*/ 1 w 57"/>
                <a:gd name="T9" fmla="*/ 31 h 57"/>
              </a:gdLst>
              <a:ahLst/>
              <a:cxnLst>
                <a:cxn ang="0">
                  <a:pos x="T0" y="T1"/>
                </a:cxn>
                <a:cxn ang="0">
                  <a:pos x="T2" y="T3"/>
                </a:cxn>
                <a:cxn ang="0">
                  <a:pos x="T4" y="T5"/>
                </a:cxn>
                <a:cxn ang="0">
                  <a:pos x="T6" y="T7"/>
                </a:cxn>
                <a:cxn ang="0">
                  <a:pos x="T8" y="T9"/>
                </a:cxn>
              </a:cxnLst>
              <a:rect l="0" t="0" r="r" b="b"/>
              <a:pathLst>
                <a:path w="57" h="57">
                  <a:moveTo>
                    <a:pt x="1" y="31"/>
                  </a:moveTo>
                  <a:cubicBezTo>
                    <a:pt x="0" y="16"/>
                    <a:pt x="10" y="3"/>
                    <a:pt x="25" y="1"/>
                  </a:cubicBezTo>
                  <a:cubicBezTo>
                    <a:pt x="40" y="0"/>
                    <a:pt x="54" y="11"/>
                    <a:pt x="55" y="26"/>
                  </a:cubicBezTo>
                  <a:cubicBezTo>
                    <a:pt x="57" y="40"/>
                    <a:pt x="46" y="54"/>
                    <a:pt x="31" y="55"/>
                  </a:cubicBezTo>
                  <a:cubicBezTo>
                    <a:pt x="16" y="57"/>
                    <a:pt x="3" y="46"/>
                    <a:pt x="1" y="31"/>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384"/>
            <p:cNvSpPr/>
            <p:nvPr/>
          </p:nvSpPr>
          <p:spPr bwMode="auto">
            <a:xfrm>
              <a:off x="5226050" y="7697788"/>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385"/>
            <p:cNvSpPr/>
            <p:nvPr/>
          </p:nvSpPr>
          <p:spPr bwMode="auto">
            <a:xfrm>
              <a:off x="4279900" y="7843838"/>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386"/>
            <p:cNvSpPr/>
            <p:nvPr/>
          </p:nvSpPr>
          <p:spPr bwMode="auto">
            <a:xfrm>
              <a:off x="5367338" y="8258175"/>
              <a:ext cx="220663" cy="217488"/>
            </a:xfrm>
            <a:custGeom>
              <a:avLst/>
              <a:gdLst>
                <a:gd name="T0" fmla="*/ 2 w 73"/>
                <a:gd name="T1" fmla="*/ 40 h 72"/>
                <a:gd name="T2" fmla="*/ 33 w 73"/>
                <a:gd name="T3" fmla="*/ 2 h 72"/>
                <a:gd name="T4" fmla="*/ 71 w 73"/>
                <a:gd name="T5" fmla="*/ 33 h 72"/>
                <a:gd name="T6" fmla="*/ 40 w 73"/>
                <a:gd name="T7" fmla="*/ 71 h 72"/>
                <a:gd name="T8" fmla="*/ 2 w 73"/>
                <a:gd name="T9" fmla="*/ 40 h 72"/>
              </a:gdLst>
              <a:ahLst/>
              <a:cxnLst>
                <a:cxn ang="0">
                  <a:pos x="T0" y="T1"/>
                </a:cxn>
                <a:cxn ang="0">
                  <a:pos x="T2" y="T3"/>
                </a:cxn>
                <a:cxn ang="0">
                  <a:pos x="T4" y="T5"/>
                </a:cxn>
                <a:cxn ang="0">
                  <a:pos x="T6" y="T7"/>
                </a:cxn>
                <a:cxn ang="0">
                  <a:pos x="T8" y="T9"/>
                </a:cxn>
              </a:cxnLst>
              <a:rect l="0" t="0" r="r" b="b"/>
              <a:pathLst>
                <a:path w="73" h="72">
                  <a:moveTo>
                    <a:pt x="2" y="40"/>
                  </a:moveTo>
                  <a:cubicBezTo>
                    <a:pt x="0" y="20"/>
                    <a:pt x="14" y="3"/>
                    <a:pt x="33" y="2"/>
                  </a:cubicBezTo>
                  <a:cubicBezTo>
                    <a:pt x="52" y="0"/>
                    <a:pt x="69" y="13"/>
                    <a:pt x="71" y="33"/>
                  </a:cubicBezTo>
                  <a:cubicBezTo>
                    <a:pt x="73" y="52"/>
                    <a:pt x="59" y="69"/>
                    <a:pt x="40" y="71"/>
                  </a:cubicBezTo>
                  <a:cubicBezTo>
                    <a:pt x="21" y="72"/>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387"/>
            <p:cNvSpPr/>
            <p:nvPr/>
          </p:nvSpPr>
          <p:spPr bwMode="auto">
            <a:xfrm>
              <a:off x="4313238" y="8388350"/>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388"/>
            <p:cNvSpPr/>
            <p:nvPr/>
          </p:nvSpPr>
          <p:spPr bwMode="auto">
            <a:xfrm>
              <a:off x="5424488" y="8810625"/>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389"/>
            <p:cNvSpPr/>
            <p:nvPr/>
          </p:nvSpPr>
          <p:spPr bwMode="auto">
            <a:xfrm>
              <a:off x="4376738" y="8916988"/>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390"/>
            <p:cNvSpPr/>
            <p:nvPr/>
          </p:nvSpPr>
          <p:spPr bwMode="auto">
            <a:xfrm>
              <a:off x="5543550" y="9369425"/>
              <a:ext cx="217488" cy="220663"/>
            </a:xfrm>
            <a:custGeom>
              <a:avLst/>
              <a:gdLst>
                <a:gd name="T0" fmla="*/ 2 w 72"/>
                <a:gd name="T1" fmla="*/ 40 h 73"/>
                <a:gd name="T2" fmla="*/ 33 w 72"/>
                <a:gd name="T3" fmla="*/ 2 h 73"/>
                <a:gd name="T4" fmla="*/ 71 w 72"/>
                <a:gd name="T5" fmla="*/ 33 h 73"/>
                <a:gd name="T6" fmla="*/ 40 w 72"/>
                <a:gd name="T7" fmla="*/ 71 h 73"/>
                <a:gd name="T8" fmla="*/ 2 w 72"/>
                <a:gd name="T9" fmla="*/ 40 h 73"/>
              </a:gdLst>
              <a:ahLst/>
              <a:cxnLst>
                <a:cxn ang="0">
                  <a:pos x="T0" y="T1"/>
                </a:cxn>
                <a:cxn ang="0">
                  <a:pos x="T2" y="T3"/>
                </a:cxn>
                <a:cxn ang="0">
                  <a:pos x="T4" y="T5"/>
                </a:cxn>
                <a:cxn ang="0">
                  <a:pos x="T6" y="T7"/>
                </a:cxn>
                <a:cxn ang="0">
                  <a:pos x="T8" y="T9"/>
                </a:cxn>
              </a:cxnLst>
              <a:rect l="0" t="0" r="r" b="b"/>
              <a:pathLst>
                <a:path w="72" h="73">
                  <a:moveTo>
                    <a:pt x="2" y="40"/>
                  </a:moveTo>
                  <a:cubicBezTo>
                    <a:pt x="0" y="21"/>
                    <a:pt x="13" y="4"/>
                    <a:pt x="33" y="2"/>
                  </a:cubicBezTo>
                  <a:cubicBezTo>
                    <a:pt x="52" y="0"/>
                    <a:pt x="69" y="14"/>
                    <a:pt x="71" y="33"/>
                  </a:cubicBezTo>
                  <a:cubicBezTo>
                    <a:pt x="72" y="52"/>
                    <a:pt x="59" y="69"/>
                    <a:pt x="40" y="71"/>
                  </a:cubicBezTo>
                  <a:cubicBezTo>
                    <a:pt x="20" y="73"/>
                    <a:pt x="3"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391"/>
            <p:cNvSpPr/>
            <p:nvPr/>
          </p:nvSpPr>
          <p:spPr bwMode="auto">
            <a:xfrm>
              <a:off x="4394200" y="9448800"/>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392"/>
            <p:cNvSpPr/>
            <p:nvPr/>
          </p:nvSpPr>
          <p:spPr bwMode="auto">
            <a:xfrm>
              <a:off x="5614988" y="9847263"/>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393"/>
            <p:cNvSpPr/>
            <p:nvPr/>
          </p:nvSpPr>
          <p:spPr bwMode="auto">
            <a:xfrm>
              <a:off x="4381500" y="9910763"/>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394"/>
            <p:cNvSpPr/>
            <p:nvPr/>
          </p:nvSpPr>
          <p:spPr bwMode="auto">
            <a:xfrm>
              <a:off x="4922838" y="6894513"/>
              <a:ext cx="169863" cy="168275"/>
            </a:xfrm>
            <a:custGeom>
              <a:avLst/>
              <a:gdLst>
                <a:gd name="T0" fmla="*/ 2 w 56"/>
                <a:gd name="T1" fmla="*/ 31 h 56"/>
                <a:gd name="T2" fmla="*/ 26 w 56"/>
                <a:gd name="T3" fmla="*/ 2 h 56"/>
                <a:gd name="T4" fmla="*/ 55 w 56"/>
                <a:gd name="T5" fmla="*/ 26 h 56"/>
                <a:gd name="T6" fmla="*/ 31 w 56"/>
                <a:gd name="T7" fmla="*/ 55 h 56"/>
                <a:gd name="T8" fmla="*/ 2 w 56"/>
                <a:gd name="T9" fmla="*/ 31 h 56"/>
              </a:gdLst>
              <a:ahLst/>
              <a:cxnLst>
                <a:cxn ang="0">
                  <a:pos x="T0" y="T1"/>
                </a:cxn>
                <a:cxn ang="0">
                  <a:pos x="T2" y="T3"/>
                </a:cxn>
                <a:cxn ang="0">
                  <a:pos x="T4" y="T5"/>
                </a:cxn>
                <a:cxn ang="0">
                  <a:pos x="T6" y="T7"/>
                </a:cxn>
                <a:cxn ang="0">
                  <a:pos x="T8" y="T9"/>
                </a:cxn>
              </a:cxnLst>
              <a:rect l="0" t="0" r="r" b="b"/>
              <a:pathLst>
                <a:path w="56" h="56">
                  <a:moveTo>
                    <a:pt x="2" y="31"/>
                  </a:moveTo>
                  <a:cubicBezTo>
                    <a:pt x="0" y="16"/>
                    <a:pt x="11" y="3"/>
                    <a:pt x="26" y="2"/>
                  </a:cubicBezTo>
                  <a:cubicBezTo>
                    <a:pt x="40" y="0"/>
                    <a:pt x="53" y="11"/>
                    <a:pt x="55" y="26"/>
                  </a:cubicBezTo>
                  <a:cubicBezTo>
                    <a:pt x="56" y="40"/>
                    <a:pt x="46" y="53"/>
                    <a:pt x="31" y="55"/>
                  </a:cubicBezTo>
                  <a:cubicBezTo>
                    <a:pt x="16" y="56"/>
                    <a:pt x="3" y="46"/>
                    <a:pt x="2" y="31"/>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395"/>
            <p:cNvSpPr/>
            <p:nvPr/>
          </p:nvSpPr>
          <p:spPr bwMode="auto">
            <a:xfrm>
              <a:off x="4364038" y="6999288"/>
              <a:ext cx="169863" cy="169863"/>
            </a:xfrm>
            <a:custGeom>
              <a:avLst/>
              <a:gdLst>
                <a:gd name="T0" fmla="*/ 1 w 56"/>
                <a:gd name="T1" fmla="*/ 31 h 56"/>
                <a:gd name="T2" fmla="*/ 25 w 56"/>
                <a:gd name="T3" fmla="*/ 2 h 56"/>
                <a:gd name="T4" fmla="*/ 54 w 56"/>
                <a:gd name="T5" fmla="*/ 26 h 56"/>
                <a:gd name="T6" fmla="*/ 31 w 56"/>
                <a:gd name="T7" fmla="*/ 55 h 56"/>
                <a:gd name="T8" fmla="*/ 1 w 56"/>
                <a:gd name="T9" fmla="*/ 31 h 56"/>
              </a:gdLst>
              <a:ahLst/>
              <a:cxnLst>
                <a:cxn ang="0">
                  <a:pos x="T0" y="T1"/>
                </a:cxn>
                <a:cxn ang="0">
                  <a:pos x="T2" y="T3"/>
                </a:cxn>
                <a:cxn ang="0">
                  <a:pos x="T4" y="T5"/>
                </a:cxn>
                <a:cxn ang="0">
                  <a:pos x="T6" y="T7"/>
                </a:cxn>
                <a:cxn ang="0">
                  <a:pos x="T8" y="T9"/>
                </a:cxn>
              </a:cxnLst>
              <a:rect l="0" t="0" r="r" b="b"/>
              <a:pathLst>
                <a:path w="56" h="56">
                  <a:moveTo>
                    <a:pt x="1" y="31"/>
                  </a:moveTo>
                  <a:cubicBezTo>
                    <a:pt x="0" y="16"/>
                    <a:pt x="10" y="3"/>
                    <a:pt x="25" y="2"/>
                  </a:cubicBezTo>
                  <a:cubicBezTo>
                    <a:pt x="40" y="0"/>
                    <a:pt x="53" y="11"/>
                    <a:pt x="54" y="26"/>
                  </a:cubicBezTo>
                  <a:cubicBezTo>
                    <a:pt x="56" y="40"/>
                    <a:pt x="45" y="53"/>
                    <a:pt x="31" y="55"/>
                  </a:cubicBezTo>
                  <a:cubicBezTo>
                    <a:pt x="16" y="56"/>
                    <a:pt x="3" y="46"/>
                    <a:pt x="1" y="31"/>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396"/>
            <p:cNvSpPr/>
            <p:nvPr/>
          </p:nvSpPr>
          <p:spPr bwMode="auto">
            <a:xfrm>
              <a:off x="4411663" y="6464300"/>
              <a:ext cx="396875" cy="484188"/>
            </a:xfrm>
            <a:custGeom>
              <a:avLst/>
              <a:gdLst>
                <a:gd name="T0" fmla="*/ 88 w 131"/>
                <a:gd name="T1" fmla="*/ 160 h 160"/>
                <a:gd name="T2" fmla="*/ 47 w 131"/>
                <a:gd name="T3" fmla="*/ 0 h 160"/>
                <a:gd name="T4" fmla="*/ 88 w 131"/>
                <a:gd name="T5" fmla="*/ 160 h 160"/>
              </a:gdLst>
              <a:ahLst/>
              <a:cxnLst>
                <a:cxn ang="0">
                  <a:pos x="T0" y="T1"/>
                </a:cxn>
                <a:cxn ang="0">
                  <a:pos x="T2" y="T3"/>
                </a:cxn>
                <a:cxn ang="0">
                  <a:pos x="T4" y="T5"/>
                </a:cxn>
              </a:cxnLst>
              <a:rect l="0" t="0" r="r" b="b"/>
              <a:pathLst>
                <a:path w="131" h="160">
                  <a:moveTo>
                    <a:pt x="88" y="160"/>
                  </a:moveTo>
                  <a:cubicBezTo>
                    <a:pt x="88" y="160"/>
                    <a:pt x="0" y="115"/>
                    <a:pt x="47" y="0"/>
                  </a:cubicBezTo>
                  <a:cubicBezTo>
                    <a:pt x="47" y="0"/>
                    <a:pt x="131" y="62"/>
                    <a:pt x="88" y="160"/>
                  </a:cubicBezTo>
                  <a:close/>
                </a:path>
              </a:pathLst>
            </a:custGeom>
            <a:solidFill>
              <a:srgbClr val="E1CC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397"/>
            <p:cNvSpPr/>
            <p:nvPr/>
          </p:nvSpPr>
          <p:spPr bwMode="auto">
            <a:xfrm>
              <a:off x="4440238" y="6296025"/>
              <a:ext cx="220663" cy="220663"/>
            </a:xfrm>
            <a:custGeom>
              <a:avLst/>
              <a:gdLst>
                <a:gd name="T0" fmla="*/ 2 w 73"/>
                <a:gd name="T1" fmla="*/ 40 h 73"/>
                <a:gd name="T2" fmla="*/ 33 w 73"/>
                <a:gd name="T3" fmla="*/ 2 h 73"/>
                <a:gd name="T4" fmla="*/ 71 w 73"/>
                <a:gd name="T5" fmla="*/ 33 h 73"/>
                <a:gd name="T6" fmla="*/ 40 w 73"/>
                <a:gd name="T7" fmla="*/ 71 h 73"/>
                <a:gd name="T8" fmla="*/ 2 w 73"/>
                <a:gd name="T9" fmla="*/ 40 h 73"/>
              </a:gdLst>
              <a:ahLst/>
              <a:cxnLst>
                <a:cxn ang="0">
                  <a:pos x="T0" y="T1"/>
                </a:cxn>
                <a:cxn ang="0">
                  <a:pos x="T2" y="T3"/>
                </a:cxn>
                <a:cxn ang="0">
                  <a:pos x="T4" y="T5"/>
                </a:cxn>
                <a:cxn ang="0">
                  <a:pos x="T6" y="T7"/>
                </a:cxn>
                <a:cxn ang="0">
                  <a:pos x="T8" y="T9"/>
                </a:cxn>
              </a:cxnLst>
              <a:rect l="0" t="0" r="r" b="b"/>
              <a:pathLst>
                <a:path w="73" h="73">
                  <a:moveTo>
                    <a:pt x="2" y="40"/>
                  </a:moveTo>
                  <a:cubicBezTo>
                    <a:pt x="0" y="21"/>
                    <a:pt x="14" y="4"/>
                    <a:pt x="33" y="2"/>
                  </a:cubicBezTo>
                  <a:cubicBezTo>
                    <a:pt x="52" y="0"/>
                    <a:pt x="69" y="14"/>
                    <a:pt x="71" y="33"/>
                  </a:cubicBezTo>
                  <a:cubicBezTo>
                    <a:pt x="73" y="52"/>
                    <a:pt x="59" y="69"/>
                    <a:pt x="40" y="71"/>
                  </a:cubicBezTo>
                  <a:cubicBezTo>
                    <a:pt x="21" y="73"/>
                    <a:pt x="4" y="59"/>
                    <a:pt x="2" y="40"/>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398"/>
            <p:cNvSpPr/>
            <p:nvPr/>
          </p:nvSpPr>
          <p:spPr bwMode="auto">
            <a:xfrm>
              <a:off x="5494338" y="7296150"/>
              <a:ext cx="701675" cy="1878013"/>
            </a:xfrm>
            <a:custGeom>
              <a:avLst/>
              <a:gdLst>
                <a:gd name="T0" fmla="*/ 232 w 232"/>
                <a:gd name="T1" fmla="*/ 546 h 621"/>
                <a:gd name="T2" fmla="*/ 191 w 232"/>
                <a:gd name="T3" fmla="*/ 364 h 621"/>
                <a:gd name="T4" fmla="*/ 65 w 232"/>
                <a:gd name="T5" fmla="*/ 89 h 621"/>
                <a:gd name="T6" fmla="*/ 53 w 232"/>
                <a:gd name="T7" fmla="*/ 51 h 621"/>
                <a:gd name="T8" fmla="*/ 12 w 232"/>
                <a:gd name="T9" fmla="*/ 7 h 621"/>
                <a:gd name="T10" fmla="*/ 8 w 232"/>
                <a:gd name="T11" fmla="*/ 3 h 621"/>
                <a:gd name="T12" fmla="*/ 4 w 232"/>
                <a:gd name="T13" fmla="*/ 2 h 621"/>
                <a:gd name="T14" fmla="*/ 0 w 232"/>
                <a:gd name="T15" fmla="*/ 5 h 621"/>
                <a:gd name="T16" fmla="*/ 0 w 232"/>
                <a:gd name="T17" fmla="*/ 8 h 621"/>
                <a:gd name="T18" fmla="*/ 23 w 232"/>
                <a:gd name="T19" fmla="*/ 57 h 621"/>
                <a:gd name="T20" fmla="*/ 47 w 232"/>
                <a:gd name="T21" fmla="*/ 81 h 621"/>
                <a:gd name="T22" fmla="*/ 58 w 232"/>
                <a:gd name="T23" fmla="*/ 88 h 621"/>
                <a:gd name="T24" fmla="*/ 179 w 232"/>
                <a:gd name="T25" fmla="*/ 367 h 621"/>
                <a:gd name="T26" fmla="*/ 231 w 232"/>
                <a:gd name="T27" fmla="*/ 621 h 621"/>
                <a:gd name="T28" fmla="*/ 232 w 232"/>
                <a:gd name="T29" fmla="*/ 54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 h="621">
                  <a:moveTo>
                    <a:pt x="232" y="546"/>
                  </a:moveTo>
                  <a:cubicBezTo>
                    <a:pt x="221" y="484"/>
                    <a:pt x="208" y="423"/>
                    <a:pt x="191" y="364"/>
                  </a:cubicBezTo>
                  <a:cubicBezTo>
                    <a:pt x="165" y="266"/>
                    <a:pt x="126" y="170"/>
                    <a:pt x="65" y="89"/>
                  </a:cubicBezTo>
                  <a:cubicBezTo>
                    <a:pt x="71" y="77"/>
                    <a:pt x="60" y="60"/>
                    <a:pt x="53" y="51"/>
                  </a:cubicBezTo>
                  <a:cubicBezTo>
                    <a:pt x="42" y="34"/>
                    <a:pt x="28" y="19"/>
                    <a:pt x="12" y="7"/>
                  </a:cubicBezTo>
                  <a:cubicBezTo>
                    <a:pt x="10" y="5"/>
                    <a:pt x="9" y="4"/>
                    <a:pt x="8" y="3"/>
                  </a:cubicBezTo>
                  <a:cubicBezTo>
                    <a:pt x="7" y="2"/>
                    <a:pt x="6" y="1"/>
                    <a:pt x="4" y="2"/>
                  </a:cubicBezTo>
                  <a:cubicBezTo>
                    <a:pt x="2" y="0"/>
                    <a:pt x="0" y="3"/>
                    <a:pt x="0" y="5"/>
                  </a:cubicBezTo>
                  <a:cubicBezTo>
                    <a:pt x="0" y="6"/>
                    <a:pt x="0" y="7"/>
                    <a:pt x="0" y="8"/>
                  </a:cubicBezTo>
                  <a:cubicBezTo>
                    <a:pt x="4" y="26"/>
                    <a:pt x="12" y="42"/>
                    <a:pt x="23" y="57"/>
                  </a:cubicBezTo>
                  <a:cubicBezTo>
                    <a:pt x="29" y="66"/>
                    <a:pt x="37" y="76"/>
                    <a:pt x="47" y="81"/>
                  </a:cubicBezTo>
                  <a:cubicBezTo>
                    <a:pt x="50" y="84"/>
                    <a:pt x="54" y="87"/>
                    <a:pt x="58" y="88"/>
                  </a:cubicBezTo>
                  <a:cubicBezTo>
                    <a:pt x="116" y="172"/>
                    <a:pt x="152" y="269"/>
                    <a:pt x="179" y="367"/>
                  </a:cubicBezTo>
                  <a:cubicBezTo>
                    <a:pt x="202" y="451"/>
                    <a:pt x="214" y="536"/>
                    <a:pt x="231" y="621"/>
                  </a:cubicBezTo>
                  <a:cubicBezTo>
                    <a:pt x="231" y="596"/>
                    <a:pt x="232" y="571"/>
                    <a:pt x="232" y="546"/>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399"/>
            <p:cNvSpPr/>
            <p:nvPr/>
          </p:nvSpPr>
          <p:spPr bwMode="auto">
            <a:xfrm>
              <a:off x="6199188" y="7566025"/>
              <a:ext cx="561975" cy="1812925"/>
            </a:xfrm>
            <a:custGeom>
              <a:avLst/>
              <a:gdLst>
                <a:gd name="T0" fmla="*/ 185 w 186"/>
                <a:gd name="T1" fmla="*/ 4 h 600"/>
                <a:gd name="T2" fmla="*/ 181 w 186"/>
                <a:gd name="T3" fmla="*/ 1 h 600"/>
                <a:gd name="T4" fmla="*/ 178 w 186"/>
                <a:gd name="T5" fmla="*/ 3 h 600"/>
                <a:gd name="T6" fmla="*/ 174 w 186"/>
                <a:gd name="T7" fmla="*/ 7 h 600"/>
                <a:gd name="T8" fmla="*/ 136 w 186"/>
                <a:gd name="T9" fmla="*/ 54 h 600"/>
                <a:gd name="T10" fmla="*/ 127 w 186"/>
                <a:gd name="T11" fmla="*/ 93 h 600"/>
                <a:gd name="T12" fmla="*/ 23 w 186"/>
                <a:gd name="T13" fmla="*/ 377 h 600"/>
                <a:gd name="T14" fmla="*/ 0 w 186"/>
                <a:gd name="T15" fmla="*/ 525 h 600"/>
                <a:gd name="T16" fmla="*/ 6 w 186"/>
                <a:gd name="T17" fmla="*/ 587 h 600"/>
                <a:gd name="T18" fmla="*/ 7 w 186"/>
                <a:gd name="T19" fmla="*/ 600 h 600"/>
                <a:gd name="T20" fmla="*/ 35 w 186"/>
                <a:gd name="T21" fmla="*/ 379 h 600"/>
                <a:gd name="T22" fmla="*/ 135 w 186"/>
                <a:gd name="T23" fmla="*/ 92 h 600"/>
                <a:gd name="T24" fmla="*/ 145 w 186"/>
                <a:gd name="T25" fmla="*/ 84 h 600"/>
                <a:gd name="T26" fmla="*/ 167 w 186"/>
                <a:gd name="T27" fmla="*/ 58 h 600"/>
                <a:gd name="T28" fmla="*/ 186 w 186"/>
                <a:gd name="T29" fmla="*/ 7 h 600"/>
                <a:gd name="T30" fmla="*/ 185 w 186"/>
                <a:gd name="T31" fmla="*/ 4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600">
                  <a:moveTo>
                    <a:pt x="185" y="4"/>
                  </a:moveTo>
                  <a:cubicBezTo>
                    <a:pt x="185" y="2"/>
                    <a:pt x="183" y="0"/>
                    <a:pt x="181" y="1"/>
                  </a:cubicBezTo>
                  <a:cubicBezTo>
                    <a:pt x="180" y="1"/>
                    <a:pt x="179" y="2"/>
                    <a:pt x="178" y="3"/>
                  </a:cubicBezTo>
                  <a:cubicBezTo>
                    <a:pt x="177" y="4"/>
                    <a:pt x="175" y="6"/>
                    <a:pt x="174" y="7"/>
                  </a:cubicBezTo>
                  <a:cubicBezTo>
                    <a:pt x="159" y="21"/>
                    <a:pt x="146" y="36"/>
                    <a:pt x="136" y="54"/>
                  </a:cubicBezTo>
                  <a:cubicBezTo>
                    <a:pt x="130" y="64"/>
                    <a:pt x="120" y="81"/>
                    <a:pt x="127" y="93"/>
                  </a:cubicBezTo>
                  <a:cubicBezTo>
                    <a:pt x="73" y="179"/>
                    <a:pt x="42" y="277"/>
                    <a:pt x="23" y="377"/>
                  </a:cubicBezTo>
                  <a:cubicBezTo>
                    <a:pt x="13" y="425"/>
                    <a:pt x="6" y="475"/>
                    <a:pt x="0" y="525"/>
                  </a:cubicBezTo>
                  <a:cubicBezTo>
                    <a:pt x="2" y="546"/>
                    <a:pt x="4" y="567"/>
                    <a:pt x="6" y="587"/>
                  </a:cubicBezTo>
                  <a:cubicBezTo>
                    <a:pt x="6" y="592"/>
                    <a:pt x="6" y="596"/>
                    <a:pt x="7" y="600"/>
                  </a:cubicBezTo>
                  <a:cubicBezTo>
                    <a:pt x="15" y="526"/>
                    <a:pt x="21" y="452"/>
                    <a:pt x="35" y="379"/>
                  </a:cubicBezTo>
                  <a:cubicBezTo>
                    <a:pt x="54" y="279"/>
                    <a:pt x="83" y="180"/>
                    <a:pt x="135" y="92"/>
                  </a:cubicBezTo>
                  <a:cubicBezTo>
                    <a:pt x="139" y="91"/>
                    <a:pt x="142" y="87"/>
                    <a:pt x="145" y="84"/>
                  </a:cubicBezTo>
                  <a:cubicBezTo>
                    <a:pt x="154" y="78"/>
                    <a:pt x="162" y="67"/>
                    <a:pt x="167" y="58"/>
                  </a:cubicBezTo>
                  <a:cubicBezTo>
                    <a:pt x="177" y="42"/>
                    <a:pt x="184" y="26"/>
                    <a:pt x="186" y="7"/>
                  </a:cubicBezTo>
                  <a:cubicBezTo>
                    <a:pt x="186" y="6"/>
                    <a:pt x="186" y="5"/>
                    <a:pt x="185" y="4"/>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400"/>
            <p:cNvSpPr/>
            <p:nvPr/>
          </p:nvSpPr>
          <p:spPr bwMode="auto">
            <a:xfrm>
              <a:off x="6122988" y="7208838"/>
              <a:ext cx="160338" cy="3917950"/>
            </a:xfrm>
            <a:custGeom>
              <a:avLst/>
              <a:gdLst>
                <a:gd name="T0" fmla="*/ 2 w 53"/>
                <a:gd name="T1" fmla="*/ 2 h 1296"/>
                <a:gd name="T2" fmla="*/ 0 w 53"/>
                <a:gd name="T3" fmla="*/ 19 h 1296"/>
                <a:gd name="T4" fmla="*/ 10 w 53"/>
                <a:gd name="T5" fmla="*/ 291 h 1296"/>
                <a:gd name="T6" fmla="*/ 20 w 53"/>
                <a:gd name="T7" fmla="*/ 616 h 1296"/>
                <a:gd name="T8" fmla="*/ 42 w 53"/>
                <a:gd name="T9" fmla="*/ 1289 h 1296"/>
                <a:gd name="T10" fmla="*/ 53 w 53"/>
                <a:gd name="T11" fmla="*/ 1288 h 1296"/>
                <a:gd name="T12" fmla="*/ 35 w 53"/>
                <a:gd name="T13" fmla="*/ 604 h 1296"/>
                <a:gd name="T14" fmla="*/ 23 w 53"/>
                <a:gd name="T15" fmla="*/ 281 h 1296"/>
                <a:gd name="T16" fmla="*/ 2 w 53"/>
                <a:gd name="T17" fmla="*/ 2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96">
                  <a:moveTo>
                    <a:pt x="2" y="2"/>
                  </a:moveTo>
                  <a:cubicBezTo>
                    <a:pt x="1" y="0"/>
                    <a:pt x="0" y="17"/>
                    <a:pt x="0" y="19"/>
                  </a:cubicBezTo>
                  <a:cubicBezTo>
                    <a:pt x="7" y="112"/>
                    <a:pt x="10" y="169"/>
                    <a:pt x="10" y="291"/>
                  </a:cubicBezTo>
                  <a:cubicBezTo>
                    <a:pt x="11" y="399"/>
                    <a:pt x="18" y="507"/>
                    <a:pt x="20" y="616"/>
                  </a:cubicBezTo>
                  <a:cubicBezTo>
                    <a:pt x="24" y="839"/>
                    <a:pt x="18" y="1066"/>
                    <a:pt x="42" y="1289"/>
                  </a:cubicBezTo>
                  <a:cubicBezTo>
                    <a:pt x="43" y="1296"/>
                    <a:pt x="53" y="1296"/>
                    <a:pt x="53" y="1288"/>
                  </a:cubicBezTo>
                  <a:cubicBezTo>
                    <a:pt x="45" y="1060"/>
                    <a:pt x="40" y="833"/>
                    <a:pt x="35" y="604"/>
                  </a:cubicBezTo>
                  <a:cubicBezTo>
                    <a:pt x="32" y="497"/>
                    <a:pt x="25" y="389"/>
                    <a:pt x="23" y="281"/>
                  </a:cubicBezTo>
                  <a:cubicBezTo>
                    <a:pt x="21" y="188"/>
                    <a:pt x="23" y="89"/>
                    <a:pt x="2" y="2"/>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401"/>
            <p:cNvSpPr/>
            <p:nvPr/>
          </p:nvSpPr>
          <p:spPr bwMode="auto">
            <a:xfrm>
              <a:off x="6059488" y="7096125"/>
              <a:ext cx="215900" cy="441325"/>
            </a:xfrm>
            <a:custGeom>
              <a:avLst/>
              <a:gdLst>
                <a:gd name="T0" fmla="*/ 60 w 71"/>
                <a:gd name="T1" fmla="*/ 7 h 146"/>
                <a:gd name="T2" fmla="*/ 46 w 71"/>
                <a:gd name="T3" fmla="*/ 9 h 146"/>
                <a:gd name="T4" fmla="*/ 43 w 71"/>
                <a:gd name="T5" fmla="*/ 17 h 146"/>
                <a:gd name="T6" fmla="*/ 34 w 71"/>
                <a:gd name="T7" fmla="*/ 7 h 146"/>
                <a:gd name="T8" fmla="*/ 13 w 71"/>
                <a:gd name="T9" fmla="*/ 13 h 146"/>
                <a:gd name="T10" fmla="*/ 8 w 71"/>
                <a:gd name="T11" fmla="*/ 41 h 146"/>
                <a:gd name="T12" fmla="*/ 6 w 71"/>
                <a:gd name="T13" fmla="*/ 36 h 146"/>
                <a:gd name="T14" fmla="*/ 0 w 71"/>
                <a:gd name="T15" fmla="*/ 37 h 146"/>
                <a:gd name="T16" fmla="*/ 44 w 71"/>
                <a:gd name="T17" fmla="*/ 121 h 146"/>
                <a:gd name="T18" fmla="*/ 64 w 71"/>
                <a:gd name="T19" fmla="*/ 70 h 146"/>
                <a:gd name="T20" fmla="*/ 60 w 71"/>
                <a:gd name="T21" fmla="*/ 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46">
                  <a:moveTo>
                    <a:pt x="60" y="7"/>
                  </a:moveTo>
                  <a:cubicBezTo>
                    <a:pt x="55" y="2"/>
                    <a:pt x="49" y="5"/>
                    <a:pt x="46" y="9"/>
                  </a:cubicBezTo>
                  <a:cubicBezTo>
                    <a:pt x="44" y="11"/>
                    <a:pt x="44" y="14"/>
                    <a:pt x="43" y="17"/>
                  </a:cubicBezTo>
                  <a:cubicBezTo>
                    <a:pt x="41" y="13"/>
                    <a:pt x="38" y="10"/>
                    <a:pt x="34" y="7"/>
                  </a:cubicBezTo>
                  <a:cubicBezTo>
                    <a:pt x="27" y="0"/>
                    <a:pt x="16" y="4"/>
                    <a:pt x="13" y="13"/>
                  </a:cubicBezTo>
                  <a:cubicBezTo>
                    <a:pt x="11" y="22"/>
                    <a:pt x="9" y="31"/>
                    <a:pt x="8" y="41"/>
                  </a:cubicBezTo>
                  <a:cubicBezTo>
                    <a:pt x="7" y="39"/>
                    <a:pt x="7" y="38"/>
                    <a:pt x="6" y="36"/>
                  </a:cubicBezTo>
                  <a:cubicBezTo>
                    <a:pt x="5" y="33"/>
                    <a:pt x="0" y="33"/>
                    <a:pt x="0" y="37"/>
                  </a:cubicBezTo>
                  <a:cubicBezTo>
                    <a:pt x="3" y="54"/>
                    <a:pt x="3" y="146"/>
                    <a:pt x="44" y="121"/>
                  </a:cubicBezTo>
                  <a:cubicBezTo>
                    <a:pt x="60" y="111"/>
                    <a:pt x="62" y="87"/>
                    <a:pt x="64" y="70"/>
                  </a:cubicBezTo>
                  <a:cubicBezTo>
                    <a:pt x="65" y="55"/>
                    <a:pt x="71" y="19"/>
                    <a:pt x="60" y="7"/>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402"/>
            <p:cNvSpPr/>
            <p:nvPr/>
          </p:nvSpPr>
          <p:spPr bwMode="auto">
            <a:xfrm>
              <a:off x="6029325" y="7286625"/>
              <a:ext cx="247650" cy="230188"/>
            </a:xfrm>
            <a:custGeom>
              <a:avLst/>
              <a:gdLst>
                <a:gd name="T0" fmla="*/ 80 w 82"/>
                <a:gd name="T1" fmla="*/ 3 h 76"/>
                <a:gd name="T2" fmla="*/ 40 w 82"/>
                <a:gd name="T3" fmla="*/ 29 h 76"/>
                <a:gd name="T4" fmla="*/ 4 w 82"/>
                <a:gd name="T5" fmla="*/ 17 h 76"/>
                <a:gd name="T6" fmla="*/ 3 w 82"/>
                <a:gd name="T7" fmla="*/ 25 h 76"/>
                <a:gd name="T8" fmla="*/ 9 w 82"/>
                <a:gd name="T9" fmla="*/ 28 h 76"/>
                <a:gd name="T10" fmla="*/ 42 w 82"/>
                <a:gd name="T11" fmla="*/ 76 h 76"/>
                <a:gd name="T12" fmla="*/ 68 w 82"/>
                <a:gd name="T13" fmla="*/ 61 h 76"/>
                <a:gd name="T14" fmla="*/ 80 w 82"/>
                <a:gd name="T15" fmla="*/ 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76">
                  <a:moveTo>
                    <a:pt x="80" y="3"/>
                  </a:moveTo>
                  <a:cubicBezTo>
                    <a:pt x="65" y="0"/>
                    <a:pt x="49" y="15"/>
                    <a:pt x="40" y="29"/>
                  </a:cubicBezTo>
                  <a:cubicBezTo>
                    <a:pt x="30" y="19"/>
                    <a:pt x="17" y="12"/>
                    <a:pt x="4" y="17"/>
                  </a:cubicBezTo>
                  <a:cubicBezTo>
                    <a:pt x="1" y="18"/>
                    <a:pt x="0" y="23"/>
                    <a:pt x="3" y="25"/>
                  </a:cubicBezTo>
                  <a:cubicBezTo>
                    <a:pt x="5" y="26"/>
                    <a:pt x="7" y="27"/>
                    <a:pt x="9" y="28"/>
                  </a:cubicBezTo>
                  <a:cubicBezTo>
                    <a:pt x="9" y="49"/>
                    <a:pt x="18" y="75"/>
                    <a:pt x="42" y="76"/>
                  </a:cubicBezTo>
                  <a:cubicBezTo>
                    <a:pt x="53" y="76"/>
                    <a:pt x="63" y="70"/>
                    <a:pt x="68" y="61"/>
                  </a:cubicBezTo>
                  <a:cubicBezTo>
                    <a:pt x="80" y="39"/>
                    <a:pt x="82" y="3"/>
                    <a:pt x="80" y="3"/>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403"/>
            <p:cNvSpPr/>
            <p:nvPr/>
          </p:nvSpPr>
          <p:spPr bwMode="auto">
            <a:xfrm>
              <a:off x="5162550" y="6567488"/>
              <a:ext cx="1970088" cy="1109663"/>
            </a:xfrm>
            <a:custGeom>
              <a:avLst/>
              <a:gdLst>
                <a:gd name="T0" fmla="*/ 650 w 652"/>
                <a:gd name="T1" fmla="*/ 181 h 367"/>
                <a:gd name="T2" fmla="*/ 647 w 652"/>
                <a:gd name="T3" fmla="*/ 177 h 367"/>
                <a:gd name="T4" fmla="*/ 609 w 652"/>
                <a:gd name="T5" fmla="*/ 159 h 367"/>
                <a:gd name="T6" fmla="*/ 588 w 652"/>
                <a:gd name="T7" fmla="*/ 123 h 367"/>
                <a:gd name="T8" fmla="*/ 536 w 652"/>
                <a:gd name="T9" fmla="*/ 63 h 367"/>
                <a:gd name="T10" fmla="*/ 401 w 652"/>
                <a:gd name="T11" fmla="*/ 69 h 367"/>
                <a:gd name="T12" fmla="*/ 373 w 652"/>
                <a:gd name="T13" fmla="*/ 19 h 367"/>
                <a:gd name="T14" fmla="*/ 310 w 652"/>
                <a:gd name="T15" fmla="*/ 1 h 367"/>
                <a:gd name="T16" fmla="*/ 237 w 652"/>
                <a:gd name="T17" fmla="*/ 32 h 367"/>
                <a:gd name="T18" fmla="*/ 220 w 652"/>
                <a:gd name="T19" fmla="*/ 66 h 367"/>
                <a:gd name="T20" fmla="*/ 138 w 652"/>
                <a:gd name="T21" fmla="*/ 55 h 367"/>
                <a:gd name="T22" fmla="*/ 78 w 652"/>
                <a:gd name="T23" fmla="*/ 94 h 367"/>
                <a:gd name="T24" fmla="*/ 46 w 652"/>
                <a:gd name="T25" fmla="*/ 124 h 367"/>
                <a:gd name="T26" fmla="*/ 12 w 652"/>
                <a:gd name="T27" fmla="*/ 144 h 367"/>
                <a:gd name="T28" fmla="*/ 12 w 652"/>
                <a:gd name="T29" fmla="*/ 144 h 367"/>
                <a:gd name="T30" fmla="*/ 10 w 652"/>
                <a:gd name="T31" fmla="*/ 145 h 367"/>
                <a:gd name="T32" fmla="*/ 8 w 652"/>
                <a:gd name="T33" fmla="*/ 147 h 367"/>
                <a:gd name="T34" fmla="*/ 6 w 652"/>
                <a:gd name="T35" fmla="*/ 146 h 367"/>
                <a:gd name="T36" fmla="*/ 2 w 652"/>
                <a:gd name="T37" fmla="*/ 151 h 367"/>
                <a:gd name="T38" fmla="*/ 119 w 652"/>
                <a:gd name="T39" fmla="*/ 190 h 367"/>
                <a:gd name="T40" fmla="*/ 181 w 652"/>
                <a:gd name="T41" fmla="*/ 173 h 367"/>
                <a:gd name="T42" fmla="*/ 173 w 652"/>
                <a:gd name="T43" fmla="*/ 213 h 367"/>
                <a:gd name="T44" fmla="*/ 171 w 652"/>
                <a:gd name="T45" fmla="*/ 271 h 367"/>
                <a:gd name="T46" fmla="*/ 164 w 652"/>
                <a:gd name="T47" fmla="*/ 297 h 367"/>
                <a:gd name="T48" fmla="*/ 156 w 652"/>
                <a:gd name="T49" fmla="*/ 309 h 367"/>
                <a:gd name="T50" fmla="*/ 140 w 652"/>
                <a:gd name="T51" fmla="*/ 321 h 367"/>
                <a:gd name="T52" fmla="*/ 139 w 652"/>
                <a:gd name="T53" fmla="*/ 323 h 367"/>
                <a:gd name="T54" fmla="*/ 137 w 652"/>
                <a:gd name="T55" fmla="*/ 330 h 367"/>
                <a:gd name="T56" fmla="*/ 265 w 652"/>
                <a:gd name="T57" fmla="*/ 316 h 367"/>
                <a:gd name="T58" fmla="*/ 310 w 652"/>
                <a:gd name="T59" fmla="*/ 255 h 367"/>
                <a:gd name="T60" fmla="*/ 323 w 652"/>
                <a:gd name="T61" fmla="*/ 211 h 367"/>
                <a:gd name="T62" fmla="*/ 326 w 652"/>
                <a:gd name="T63" fmla="*/ 198 h 367"/>
                <a:gd name="T64" fmla="*/ 368 w 652"/>
                <a:gd name="T65" fmla="*/ 241 h 367"/>
                <a:gd name="T66" fmla="*/ 420 w 652"/>
                <a:gd name="T67" fmla="*/ 286 h 367"/>
                <a:gd name="T68" fmla="*/ 435 w 652"/>
                <a:gd name="T69" fmla="*/ 312 h 367"/>
                <a:gd name="T70" fmla="*/ 442 w 652"/>
                <a:gd name="T71" fmla="*/ 348 h 367"/>
                <a:gd name="T72" fmla="*/ 458 w 652"/>
                <a:gd name="T73" fmla="*/ 349 h 367"/>
                <a:gd name="T74" fmla="*/ 509 w 652"/>
                <a:gd name="T75" fmla="*/ 259 h 367"/>
                <a:gd name="T76" fmla="*/ 499 w 652"/>
                <a:gd name="T77" fmla="*/ 178 h 367"/>
                <a:gd name="T78" fmla="*/ 549 w 652"/>
                <a:gd name="T79" fmla="*/ 198 h 367"/>
                <a:gd name="T80" fmla="*/ 627 w 652"/>
                <a:gd name="T81" fmla="*/ 206 h 367"/>
                <a:gd name="T82" fmla="*/ 639 w 652"/>
                <a:gd name="T83" fmla="*/ 201 h 367"/>
                <a:gd name="T84" fmla="*/ 652 w 652"/>
                <a:gd name="T85" fmla="*/ 185 h 367"/>
                <a:gd name="T86" fmla="*/ 650 w 652"/>
                <a:gd name="T87" fmla="*/ 181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367">
                  <a:moveTo>
                    <a:pt x="650" y="181"/>
                  </a:moveTo>
                  <a:cubicBezTo>
                    <a:pt x="650" y="180"/>
                    <a:pt x="649" y="178"/>
                    <a:pt x="647" y="177"/>
                  </a:cubicBezTo>
                  <a:cubicBezTo>
                    <a:pt x="634" y="169"/>
                    <a:pt x="620" y="169"/>
                    <a:pt x="609" y="159"/>
                  </a:cubicBezTo>
                  <a:cubicBezTo>
                    <a:pt x="599" y="149"/>
                    <a:pt x="594" y="135"/>
                    <a:pt x="588" y="123"/>
                  </a:cubicBezTo>
                  <a:cubicBezTo>
                    <a:pt x="576" y="97"/>
                    <a:pt x="562" y="77"/>
                    <a:pt x="536" y="63"/>
                  </a:cubicBezTo>
                  <a:cubicBezTo>
                    <a:pt x="496" y="42"/>
                    <a:pt x="442" y="47"/>
                    <a:pt x="401" y="69"/>
                  </a:cubicBezTo>
                  <a:cubicBezTo>
                    <a:pt x="400" y="50"/>
                    <a:pt x="386" y="30"/>
                    <a:pt x="373" y="19"/>
                  </a:cubicBezTo>
                  <a:cubicBezTo>
                    <a:pt x="356" y="3"/>
                    <a:pt x="332" y="0"/>
                    <a:pt x="310" y="1"/>
                  </a:cubicBezTo>
                  <a:cubicBezTo>
                    <a:pt x="282" y="2"/>
                    <a:pt x="257" y="12"/>
                    <a:pt x="237" y="32"/>
                  </a:cubicBezTo>
                  <a:cubicBezTo>
                    <a:pt x="228" y="40"/>
                    <a:pt x="221" y="53"/>
                    <a:pt x="220" y="66"/>
                  </a:cubicBezTo>
                  <a:cubicBezTo>
                    <a:pt x="197" y="52"/>
                    <a:pt x="160" y="50"/>
                    <a:pt x="138" y="55"/>
                  </a:cubicBezTo>
                  <a:cubicBezTo>
                    <a:pt x="114" y="61"/>
                    <a:pt x="95" y="77"/>
                    <a:pt x="78" y="94"/>
                  </a:cubicBezTo>
                  <a:cubicBezTo>
                    <a:pt x="67" y="105"/>
                    <a:pt x="57" y="114"/>
                    <a:pt x="46" y="124"/>
                  </a:cubicBezTo>
                  <a:cubicBezTo>
                    <a:pt x="35" y="132"/>
                    <a:pt x="23" y="136"/>
                    <a:pt x="12" y="144"/>
                  </a:cubicBezTo>
                  <a:cubicBezTo>
                    <a:pt x="12" y="144"/>
                    <a:pt x="12" y="144"/>
                    <a:pt x="12" y="144"/>
                  </a:cubicBezTo>
                  <a:cubicBezTo>
                    <a:pt x="11" y="144"/>
                    <a:pt x="11" y="145"/>
                    <a:pt x="10" y="145"/>
                  </a:cubicBezTo>
                  <a:cubicBezTo>
                    <a:pt x="9" y="145"/>
                    <a:pt x="9" y="146"/>
                    <a:pt x="8" y="147"/>
                  </a:cubicBezTo>
                  <a:cubicBezTo>
                    <a:pt x="8" y="146"/>
                    <a:pt x="7" y="146"/>
                    <a:pt x="6" y="146"/>
                  </a:cubicBezTo>
                  <a:cubicBezTo>
                    <a:pt x="3" y="144"/>
                    <a:pt x="0" y="148"/>
                    <a:pt x="2" y="151"/>
                  </a:cubicBezTo>
                  <a:cubicBezTo>
                    <a:pt x="24" y="189"/>
                    <a:pt x="79" y="196"/>
                    <a:pt x="119" y="190"/>
                  </a:cubicBezTo>
                  <a:cubicBezTo>
                    <a:pt x="137" y="188"/>
                    <a:pt x="159" y="182"/>
                    <a:pt x="181" y="173"/>
                  </a:cubicBezTo>
                  <a:cubicBezTo>
                    <a:pt x="176" y="186"/>
                    <a:pt x="174" y="199"/>
                    <a:pt x="173" y="213"/>
                  </a:cubicBezTo>
                  <a:cubicBezTo>
                    <a:pt x="172" y="232"/>
                    <a:pt x="173" y="252"/>
                    <a:pt x="171" y="271"/>
                  </a:cubicBezTo>
                  <a:cubicBezTo>
                    <a:pt x="170" y="280"/>
                    <a:pt x="168" y="289"/>
                    <a:pt x="164" y="297"/>
                  </a:cubicBezTo>
                  <a:cubicBezTo>
                    <a:pt x="162" y="302"/>
                    <a:pt x="159" y="305"/>
                    <a:pt x="156" y="309"/>
                  </a:cubicBezTo>
                  <a:cubicBezTo>
                    <a:pt x="151" y="313"/>
                    <a:pt x="145" y="317"/>
                    <a:pt x="140" y="321"/>
                  </a:cubicBezTo>
                  <a:cubicBezTo>
                    <a:pt x="139" y="322"/>
                    <a:pt x="139" y="323"/>
                    <a:pt x="139" y="323"/>
                  </a:cubicBezTo>
                  <a:cubicBezTo>
                    <a:pt x="136" y="324"/>
                    <a:pt x="134" y="328"/>
                    <a:pt x="137" y="330"/>
                  </a:cubicBezTo>
                  <a:cubicBezTo>
                    <a:pt x="174" y="367"/>
                    <a:pt x="231" y="344"/>
                    <a:pt x="265" y="316"/>
                  </a:cubicBezTo>
                  <a:cubicBezTo>
                    <a:pt x="285" y="299"/>
                    <a:pt x="299" y="278"/>
                    <a:pt x="310" y="255"/>
                  </a:cubicBezTo>
                  <a:cubicBezTo>
                    <a:pt x="316" y="241"/>
                    <a:pt x="320" y="226"/>
                    <a:pt x="323" y="211"/>
                  </a:cubicBezTo>
                  <a:cubicBezTo>
                    <a:pt x="324" y="207"/>
                    <a:pt x="325" y="203"/>
                    <a:pt x="326" y="198"/>
                  </a:cubicBezTo>
                  <a:cubicBezTo>
                    <a:pt x="337" y="214"/>
                    <a:pt x="352" y="228"/>
                    <a:pt x="368" y="241"/>
                  </a:cubicBezTo>
                  <a:cubicBezTo>
                    <a:pt x="386" y="255"/>
                    <a:pt x="405" y="268"/>
                    <a:pt x="420" y="286"/>
                  </a:cubicBezTo>
                  <a:cubicBezTo>
                    <a:pt x="426" y="293"/>
                    <a:pt x="432" y="302"/>
                    <a:pt x="435" y="312"/>
                  </a:cubicBezTo>
                  <a:cubicBezTo>
                    <a:pt x="440" y="324"/>
                    <a:pt x="437" y="337"/>
                    <a:pt x="442" y="348"/>
                  </a:cubicBezTo>
                  <a:cubicBezTo>
                    <a:pt x="446" y="355"/>
                    <a:pt x="454" y="355"/>
                    <a:pt x="458" y="349"/>
                  </a:cubicBezTo>
                  <a:cubicBezTo>
                    <a:pt x="485" y="330"/>
                    <a:pt x="502" y="290"/>
                    <a:pt x="509" y="259"/>
                  </a:cubicBezTo>
                  <a:cubicBezTo>
                    <a:pt x="514" y="232"/>
                    <a:pt x="509" y="204"/>
                    <a:pt x="499" y="178"/>
                  </a:cubicBezTo>
                  <a:cubicBezTo>
                    <a:pt x="515" y="185"/>
                    <a:pt x="531" y="192"/>
                    <a:pt x="549" y="198"/>
                  </a:cubicBezTo>
                  <a:cubicBezTo>
                    <a:pt x="566" y="203"/>
                    <a:pt x="603" y="213"/>
                    <a:pt x="627" y="206"/>
                  </a:cubicBezTo>
                  <a:cubicBezTo>
                    <a:pt x="631" y="205"/>
                    <a:pt x="635" y="203"/>
                    <a:pt x="639" y="201"/>
                  </a:cubicBezTo>
                  <a:cubicBezTo>
                    <a:pt x="645" y="198"/>
                    <a:pt x="652" y="192"/>
                    <a:pt x="652" y="185"/>
                  </a:cubicBezTo>
                  <a:cubicBezTo>
                    <a:pt x="652" y="183"/>
                    <a:pt x="651" y="182"/>
                    <a:pt x="650" y="181"/>
                  </a:cubicBezTo>
                  <a:close/>
                </a:path>
              </a:pathLst>
            </a:custGeom>
            <a:solidFill>
              <a:srgbClr val="FDCA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404"/>
            <p:cNvSpPr/>
            <p:nvPr/>
          </p:nvSpPr>
          <p:spPr bwMode="auto">
            <a:xfrm>
              <a:off x="5927725" y="6867525"/>
              <a:ext cx="395288" cy="123825"/>
            </a:xfrm>
            <a:custGeom>
              <a:avLst/>
              <a:gdLst>
                <a:gd name="T0" fmla="*/ 120 w 131"/>
                <a:gd name="T1" fmla="*/ 6 h 41"/>
                <a:gd name="T2" fmla="*/ 112 w 131"/>
                <a:gd name="T3" fmla="*/ 9 h 41"/>
                <a:gd name="T4" fmla="*/ 99 w 131"/>
                <a:gd name="T5" fmla="*/ 5 h 41"/>
                <a:gd name="T6" fmla="*/ 15 w 131"/>
                <a:gd name="T7" fmla="*/ 5 h 41"/>
                <a:gd name="T8" fmla="*/ 10 w 131"/>
                <a:gd name="T9" fmla="*/ 2 h 41"/>
                <a:gd name="T10" fmla="*/ 6 w 131"/>
                <a:gd name="T11" fmla="*/ 2 h 41"/>
                <a:gd name="T12" fmla="*/ 5 w 131"/>
                <a:gd name="T13" fmla="*/ 1 h 41"/>
                <a:gd name="T14" fmla="*/ 1 w 131"/>
                <a:gd name="T15" fmla="*/ 5 h 41"/>
                <a:gd name="T16" fmla="*/ 98 w 131"/>
                <a:gd name="T17" fmla="*/ 32 h 41"/>
                <a:gd name="T18" fmla="*/ 128 w 131"/>
                <a:gd name="T19" fmla="*/ 15 h 41"/>
                <a:gd name="T20" fmla="*/ 120 w 131"/>
                <a:gd name="T2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41">
                  <a:moveTo>
                    <a:pt x="120" y="6"/>
                  </a:moveTo>
                  <a:cubicBezTo>
                    <a:pt x="117" y="7"/>
                    <a:pt x="115" y="8"/>
                    <a:pt x="112" y="9"/>
                  </a:cubicBezTo>
                  <a:cubicBezTo>
                    <a:pt x="109" y="5"/>
                    <a:pt x="104" y="3"/>
                    <a:pt x="99" y="5"/>
                  </a:cubicBezTo>
                  <a:cubicBezTo>
                    <a:pt x="73" y="14"/>
                    <a:pt x="42" y="15"/>
                    <a:pt x="15" y="5"/>
                  </a:cubicBezTo>
                  <a:cubicBezTo>
                    <a:pt x="13" y="4"/>
                    <a:pt x="12" y="3"/>
                    <a:pt x="10" y="2"/>
                  </a:cubicBezTo>
                  <a:cubicBezTo>
                    <a:pt x="9" y="1"/>
                    <a:pt x="7" y="1"/>
                    <a:pt x="6" y="2"/>
                  </a:cubicBezTo>
                  <a:cubicBezTo>
                    <a:pt x="5" y="1"/>
                    <a:pt x="5" y="1"/>
                    <a:pt x="5" y="1"/>
                  </a:cubicBezTo>
                  <a:cubicBezTo>
                    <a:pt x="2" y="0"/>
                    <a:pt x="0" y="3"/>
                    <a:pt x="1" y="5"/>
                  </a:cubicBezTo>
                  <a:cubicBezTo>
                    <a:pt x="16" y="37"/>
                    <a:pt x="66" y="41"/>
                    <a:pt x="98" y="32"/>
                  </a:cubicBezTo>
                  <a:cubicBezTo>
                    <a:pt x="111" y="30"/>
                    <a:pt x="122" y="25"/>
                    <a:pt x="128" y="15"/>
                  </a:cubicBezTo>
                  <a:cubicBezTo>
                    <a:pt x="131" y="10"/>
                    <a:pt x="126" y="5"/>
                    <a:pt x="120" y="6"/>
                  </a:cubicBezTo>
                  <a:close/>
                </a:path>
              </a:pathLst>
            </a:custGeom>
            <a:solidFill>
              <a:srgbClr val="FA93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405"/>
            <p:cNvSpPr/>
            <p:nvPr/>
          </p:nvSpPr>
          <p:spPr bwMode="auto">
            <a:xfrm>
              <a:off x="6038850" y="6081713"/>
              <a:ext cx="244475" cy="869950"/>
            </a:xfrm>
            <a:custGeom>
              <a:avLst/>
              <a:gdLst>
                <a:gd name="T0" fmla="*/ 69 w 81"/>
                <a:gd name="T1" fmla="*/ 6 h 288"/>
                <a:gd name="T2" fmla="*/ 11 w 81"/>
                <a:gd name="T3" fmla="*/ 285 h 288"/>
                <a:gd name="T4" fmla="*/ 16 w 81"/>
                <a:gd name="T5" fmla="*/ 284 h 288"/>
                <a:gd name="T6" fmla="*/ 79 w 81"/>
                <a:gd name="T7" fmla="*/ 10 h 288"/>
                <a:gd name="T8" fmla="*/ 69 w 81"/>
                <a:gd name="T9" fmla="*/ 6 h 288"/>
              </a:gdLst>
              <a:ahLst/>
              <a:cxnLst>
                <a:cxn ang="0">
                  <a:pos x="T0" y="T1"/>
                </a:cxn>
                <a:cxn ang="0">
                  <a:pos x="T2" y="T3"/>
                </a:cxn>
                <a:cxn ang="0">
                  <a:pos x="T4" y="T5"/>
                </a:cxn>
                <a:cxn ang="0">
                  <a:pos x="T6" y="T7"/>
                </a:cxn>
                <a:cxn ang="0">
                  <a:pos x="T8" y="T9"/>
                </a:cxn>
              </a:cxnLst>
              <a:rect l="0" t="0" r="r" b="b"/>
              <a:pathLst>
                <a:path w="81" h="288">
                  <a:moveTo>
                    <a:pt x="69" y="6"/>
                  </a:moveTo>
                  <a:cubicBezTo>
                    <a:pt x="29" y="93"/>
                    <a:pt x="0" y="188"/>
                    <a:pt x="11" y="285"/>
                  </a:cubicBezTo>
                  <a:cubicBezTo>
                    <a:pt x="11" y="288"/>
                    <a:pt x="16" y="288"/>
                    <a:pt x="16" y="284"/>
                  </a:cubicBezTo>
                  <a:cubicBezTo>
                    <a:pt x="11" y="185"/>
                    <a:pt x="48" y="101"/>
                    <a:pt x="79" y="10"/>
                  </a:cubicBezTo>
                  <a:cubicBezTo>
                    <a:pt x="81" y="4"/>
                    <a:pt x="71" y="0"/>
                    <a:pt x="69" y="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406"/>
            <p:cNvSpPr/>
            <p:nvPr/>
          </p:nvSpPr>
          <p:spPr bwMode="auto">
            <a:xfrm>
              <a:off x="6108700" y="6299200"/>
              <a:ext cx="361950" cy="658813"/>
            </a:xfrm>
            <a:custGeom>
              <a:avLst/>
              <a:gdLst>
                <a:gd name="T0" fmla="*/ 112 w 120"/>
                <a:gd name="T1" fmla="*/ 4 h 218"/>
                <a:gd name="T2" fmla="*/ 8 w 120"/>
                <a:gd name="T3" fmla="*/ 216 h 218"/>
                <a:gd name="T4" fmla="*/ 10 w 120"/>
                <a:gd name="T5" fmla="*/ 217 h 218"/>
                <a:gd name="T6" fmla="*/ 117 w 120"/>
                <a:gd name="T7" fmla="*/ 9 h 218"/>
                <a:gd name="T8" fmla="*/ 112 w 120"/>
                <a:gd name="T9" fmla="*/ 4 h 218"/>
              </a:gdLst>
              <a:ahLst/>
              <a:cxnLst>
                <a:cxn ang="0">
                  <a:pos x="T0" y="T1"/>
                </a:cxn>
                <a:cxn ang="0">
                  <a:pos x="T2" y="T3"/>
                </a:cxn>
                <a:cxn ang="0">
                  <a:pos x="T4" y="T5"/>
                </a:cxn>
                <a:cxn ang="0">
                  <a:pos x="T6" y="T7"/>
                </a:cxn>
                <a:cxn ang="0">
                  <a:pos x="T8" y="T9"/>
                </a:cxn>
              </a:cxnLst>
              <a:rect l="0" t="0" r="r" b="b"/>
              <a:pathLst>
                <a:path w="120" h="218">
                  <a:moveTo>
                    <a:pt x="112" y="4"/>
                  </a:moveTo>
                  <a:cubicBezTo>
                    <a:pt x="59" y="53"/>
                    <a:pt x="0" y="140"/>
                    <a:pt x="8" y="216"/>
                  </a:cubicBezTo>
                  <a:cubicBezTo>
                    <a:pt x="8" y="217"/>
                    <a:pt x="10" y="218"/>
                    <a:pt x="10" y="217"/>
                  </a:cubicBezTo>
                  <a:cubicBezTo>
                    <a:pt x="26" y="135"/>
                    <a:pt x="63" y="71"/>
                    <a:pt x="117" y="9"/>
                  </a:cubicBezTo>
                  <a:cubicBezTo>
                    <a:pt x="120" y="5"/>
                    <a:pt x="115" y="0"/>
                    <a:pt x="112"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407"/>
            <p:cNvSpPr/>
            <p:nvPr/>
          </p:nvSpPr>
          <p:spPr bwMode="auto">
            <a:xfrm>
              <a:off x="6208713" y="6630988"/>
              <a:ext cx="190500" cy="314325"/>
            </a:xfrm>
            <a:custGeom>
              <a:avLst/>
              <a:gdLst>
                <a:gd name="T0" fmla="*/ 55 w 63"/>
                <a:gd name="T1" fmla="*/ 4 h 104"/>
                <a:gd name="T2" fmla="*/ 0 w 63"/>
                <a:gd name="T3" fmla="*/ 101 h 104"/>
                <a:gd name="T4" fmla="*/ 4 w 63"/>
                <a:gd name="T5" fmla="*/ 102 h 104"/>
                <a:gd name="T6" fmla="*/ 61 w 63"/>
                <a:gd name="T7" fmla="*/ 9 h 104"/>
                <a:gd name="T8" fmla="*/ 55 w 63"/>
                <a:gd name="T9" fmla="*/ 4 h 104"/>
              </a:gdLst>
              <a:ahLst/>
              <a:cxnLst>
                <a:cxn ang="0">
                  <a:pos x="T0" y="T1"/>
                </a:cxn>
                <a:cxn ang="0">
                  <a:pos x="T2" y="T3"/>
                </a:cxn>
                <a:cxn ang="0">
                  <a:pos x="T4" y="T5"/>
                </a:cxn>
                <a:cxn ang="0">
                  <a:pos x="T6" y="T7"/>
                </a:cxn>
                <a:cxn ang="0">
                  <a:pos x="T8" y="T9"/>
                </a:cxn>
              </a:cxnLst>
              <a:rect l="0" t="0" r="r" b="b"/>
              <a:pathLst>
                <a:path w="63" h="104">
                  <a:moveTo>
                    <a:pt x="55" y="4"/>
                  </a:moveTo>
                  <a:cubicBezTo>
                    <a:pt x="32" y="30"/>
                    <a:pt x="4" y="65"/>
                    <a:pt x="0" y="101"/>
                  </a:cubicBezTo>
                  <a:cubicBezTo>
                    <a:pt x="0" y="103"/>
                    <a:pt x="3" y="104"/>
                    <a:pt x="4" y="102"/>
                  </a:cubicBezTo>
                  <a:cubicBezTo>
                    <a:pt x="19" y="67"/>
                    <a:pt x="37" y="39"/>
                    <a:pt x="61" y="9"/>
                  </a:cubicBezTo>
                  <a:cubicBezTo>
                    <a:pt x="63" y="5"/>
                    <a:pt x="58" y="0"/>
                    <a:pt x="55"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408"/>
            <p:cNvSpPr/>
            <p:nvPr/>
          </p:nvSpPr>
          <p:spPr bwMode="auto">
            <a:xfrm>
              <a:off x="5761038" y="6262688"/>
              <a:ext cx="284163" cy="668338"/>
            </a:xfrm>
            <a:custGeom>
              <a:avLst/>
              <a:gdLst>
                <a:gd name="T0" fmla="*/ 70 w 94"/>
                <a:gd name="T1" fmla="*/ 115 h 221"/>
                <a:gd name="T2" fmla="*/ 11 w 94"/>
                <a:gd name="T3" fmla="*/ 5 h 221"/>
                <a:gd name="T4" fmla="*/ 3 w 94"/>
                <a:gd name="T5" fmla="*/ 10 h 221"/>
                <a:gd name="T6" fmla="*/ 84 w 94"/>
                <a:gd name="T7" fmla="*/ 220 h 221"/>
                <a:gd name="T8" fmla="*/ 86 w 94"/>
                <a:gd name="T9" fmla="*/ 220 h 221"/>
                <a:gd name="T10" fmla="*/ 70 w 94"/>
                <a:gd name="T11" fmla="*/ 115 h 221"/>
              </a:gdLst>
              <a:ahLst/>
              <a:cxnLst>
                <a:cxn ang="0">
                  <a:pos x="T0" y="T1"/>
                </a:cxn>
                <a:cxn ang="0">
                  <a:pos x="T2" y="T3"/>
                </a:cxn>
                <a:cxn ang="0">
                  <a:pos x="T4" y="T5"/>
                </a:cxn>
                <a:cxn ang="0">
                  <a:pos x="T6" y="T7"/>
                </a:cxn>
                <a:cxn ang="0">
                  <a:pos x="T8" y="T9"/>
                </a:cxn>
                <a:cxn ang="0">
                  <a:pos x="T10" y="T11"/>
                </a:cxn>
              </a:cxnLst>
              <a:rect l="0" t="0" r="r" b="b"/>
              <a:pathLst>
                <a:path w="94" h="221">
                  <a:moveTo>
                    <a:pt x="70" y="115"/>
                  </a:moveTo>
                  <a:cubicBezTo>
                    <a:pt x="55" y="76"/>
                    <a:pt x="36" y="38"/>
                    <a:pt x="11" y="5"/>
                  </a:cubicBezTo>
                  <a:cubicBezTo>
                    <a:pt x="7" y="0"/>
                    <a:pt x="0" y="5"/>
                    <a:pt x="3" y="10"/>
                  </a:cubicBezTo>
                  <a:cubicBezTo>
                    <a:pt x="42" y="77"/>
                    <a:pt x="72" y="142"/>
                    <a:pt x="84" y="220"/>
                  </a:cubicBezTo>
                  <a:cubicBezTo>
                    <a:pt x="84" y="221"/>
                    <a:pt x="86" y="221"/>
                    <a:pt x="86" y="220"/>
                  </a:cubicBezTo>
                  <a:cubicBezTo>
                    <a:pt x="94" y="185"/>
                    <a:pt x="82" y="147"/>
                    <a:pt x="70" y="11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409"/>
            <p:cNvSpPr/>
            <p:nvPr/>
          </p:nvSpPr>
          <p:spPr bwMode="auto">
            <a:xfrm>
              <a:off x="5751513" y="6256338"/>
              <a:ext cx="114300" cy="130175"/>
            </a:xfrm>
            <a:custGeom>
              <a:avLst/>
              <a:gdLst>
                <a:gd name="T0" fmla="*/ 33 w 38"/>
                <a:gd name="T1" fmla="*/ 23 h 43"/>
                <a:gd name="T2" fmla="*/ 9 w 38"/>
                <a:gd name="T3" fmla="*/ 2 h 43"/>
                <a:gd name="T4" fmla="*/ 1 w 38"/>
                <a:gd name="T5" fmla="*/ 9 h 43"/>
                <a:gd name="T6" fmla="*/ 11 w 38"/>
                <a:gd name="T7" fmla="*/ 33 h 43"/>
                <a:gd name="T8" fmla="*/ 26 w 38"/>
                <a:gd name="T9" fmla="*/ 41 h 43"/>
                <a:gd name="T10" fmla="*/ 33 w 38"/>
                <a:gd name="T11" fmla="*/ 23 h 43"/>
              </a:gdLst>
              <a:ahLst/>
              <a:cxnLst>
                <a:cxn ang="0">
                  <a:pos x="T0" y="T1"/>
                </a:cxn>
                <a:cxn ang="0">
                  <a:pos x="T2" y="T3"/>
                </a:cxn>
                <a:cxn ang="0">
                  <a:pos x="T4" y="T5"/>
                </a:cxn>
                <a:cxn ang="0">
                  <a:pos x="T6" y="T7"/>
                </a:cxn>
                <a:cxn ang="0">
                  <a:pos x="T8" y="T9"/>
                </a:cxn>
                <a:cxn ang="0">
                  <a:pos x="T10" y="T11"/>
                </a:cxn>
              </a:cxnLst>
              <a:rect l="0" t="0" r="r" b="b"/>
              <a:pathLst>
                <a:path w="38" h="43">
                  <a:moveTo>
                    <a:pt x="33" y="23"/>
                  </a:moveTo>
                  <a:cubicBezTo>
                    <a:pt x="28" y="14"/>
                    <a:pt x="19" y="4"/>
                    <a:pt x="9" y="2"/>
                  </a:cubicBezTo>
                  <a:cubicBezTo>
                    <a:pt x="4" y="0"/>
                    <a:pt x="0" y="5"/>
                    <a:pt x="1" y="9"/>
                  </a:cubicBezTo>
                  <a:cubicBezTo>
                    <a:pt x="3" y="18"/>
                    <a:pt x="9" y="25"/>
                    <a:pt x="11" y="33"/>
                  </a:cubicBezTo>
                  <a:cubicBezTo>
                    <a:pt x="13" y="39"/>
                    <a:pt x="20" y="43"/>
                    <a:pt x="26" y="41"/>
                  </a:cubicBezTo>
                  <a:cubicBezTo>
                    <a:pt x="34" y="39"/>
                    <a:pt x="38" y="30"/>
                    <a:pt x="33" y="2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410"/>
            <p:cNvSpPr/>
            <p:nvPr/>
          </p:nvSpPr>
          <p:spPr bwMode="auto">
            <a:xfrm>
              <a:off x="6219825" y="6026150"/>
              <a:ext cx="87313" cy="136525"/>
            </a:xfrm>
            <a:custGeom>
              <a:avLst/>
              <a:gdLst>
                <a:gd name="T0" fmla="*/ 24 w 29"/>
                <a:gd name="T1" fmla="*/ 1 h 45"/>
                <a:gd name="T2" fmla="*/ 11 w 29"/>
                <a:gd name="T3" fmla="*/ 13 h 45"/>
                <a:gd name="T4" fmla="*/ 3 w 29"/>
                <a:gd name="T5" fmla="*/ 29 h 45"/>
                <a:gd name="T6" fmla="*/ 20 w 29"/>
                <a:gd name="T7" fmla="*/ 36 h 45"/>
                <a:gd name="T8" fmla="*/ 25 w 29"/>
                <a:gd name="T9" fmla="*/ 21 h 45"/>
                <a:gd name="T10" fmla="*/ 29 w 29"/>
                <a:gd name="T11" fmla="*/ 4 h 45"/>
                <a:gd name="T12" fmla="*/ 24 w 29"/>
                <a:gd name="T13" fmla="*/ 1 h 45"/>
              </a:gdLst>
              <a:ahLst/>
              <a:cxnLst>
                <a:cxn ang="0">
                  <a:pos x="T0" y="T1"/>
                </a:cxn>
                <a:cxn ang="0">
                  <a:pos x="T2" y="T3"/>
                </a:cxn>
                <a:cxn ang="0">
                  <a:pos x="T4" y="T5"/>
                </a:cxn>
                <a:cxn ang="0">
                  <a:pos x="T6" y="T7"/>
                </a:cxn>
                <a:cxn ang="0">
                  <a:pos x="T8" y="T9"/>
                </a:cxn>
                <a:cxn ang="0">
                  <a:pos x="T10" y="T11"/>
                </a:cxn>
                <a:cxn ang="0">
                  <a:pos x="T12" y="T13"/>
                </a:cxn>
              </a:cxnLst>
              <a:rect l="0" t="0" r="r" b="b"/>
              <a:pathLst>
                <a:path w="29" h="45">
                  <a:moveTo>
                    <a:pt x="24" y="1"/>
                  </a:moveTo>
                  <a:cubicBezTo>
                    <a:pt x="18" y="4"/>
                    <a:pt x="14" y="8"/>
                    <a:pt x="11" y="13"/>
                  </a:cubicBezTo>
                  <a:cubicBezTo>
                    <a:pt x="8" y="18"/>
                    <a:pt x="4" y="24"/>
                    <a:pt x="3" y="29"/>
                  </a:cubicBezTo>
                  <a:cubicBezTo>
                    <a:pt x="0" y="40"/>
                    <a:pt x="14" y="45"/>
                    <a:pt x="20" y="36"/>
                  </a:cubicBezTo>
                  <a:cubicBezTo>
                    <a:pt x="22" y="32"/>
                    <a:pt x="24" y="26"/>
                    <a:pt x="25" y="21"/>
                  </a:cubicBezTo>
                  <a:cubicBezTo>
                    <a:pt x="28" y="16"/>
                    <a:pt x="29" y="10"/>
                    <a:pt x="29" y="4"/>
                  </a:cubicBezTo>
                  <a:cubicBezTo>
                    <a:pt x="29" y="1"/>
                    <a:pt x="26" y="0"/>
                    <a:pt x="24"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411"/>
            <p:cNvSpPr/>
            <p:nvPr/>
          </p:nvSpPr>
          <p:spPr bwMode="auto">
            <a:xfrm>
              <a:off x="6402388" y="6249988"/>
              <a:ext cx="131763" cy="115888"/>
            </a:xfrm>
            <a:custGeom>
              <a:avLst/>
              <a:gdLst>
                <a:gd name="T0" fmla="*/ 34 w 44"/>
                <a:gd name="T1" fmla="*/ 0 h 38"/>
                <a:gd name="T2" fmla="*/ 18 w 44"/>
                <a:gd name="T3" fmla="*/ 6 h 38"/>
                <a:gd name="T4" fmla="*/ 5 w 44"/>
                <a:gd name="T5" fmla="*/ 16 h 38"/>
                <a:gd name="T6" fmla="*/ 3 w 44"/>
                <a:gd name="T7" fmla="*/ 30 h 38"/>
                <a:gd name="T8" fmla="*/ 20 w 44"/>
                <a:gd name="T9" fmla="*/ 34 h 38"/>
                <a:gd name="T10" fmla="*/ 31 w 44"/>
                <a:gd name="T11" fmla="*/ 24 h 38"/>
                <a:gd name="T12" fmla="*/ 42 w 44"/>
                <a:gd name="T13" fmla="*/ 12 h 38"/>
                <a:gd name="T14" fmla="*/ 34 w 44"/>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8">
                  <a:moveTo>
                    <a:pt x="34" y="0"/>
                  </a:moveTo>
                  <a:cubicBezTo>
                    <a:pt x="29" y="0"/>
                    <a:pt x="23" y="3"/>
                    <a:pt x="18" y="6"/>
                  </a:cubicBezTo>
                  <a:cubicBezTo>
                    <a:pt x="13" y="8"/>
                    <a:pt x="8" y="11"/>
                    <a:pt x="5" y="16"/>
                  </a:cubicBezTo>
                  <a:cubicBezTo>
                    <a:pt x="1" y="20"/>
                    <a:pt x="0" y="25"/>
                    <a:pt x="3" y="30"/>
                  </a:cubicBezTo>
                  <a:cubicBezTo>
                    <a:pt x="6" y="35"/>
                    <a:pt x="14" y="38"/>
                    <a:pt x="20" y="34"/>
                  </a:cubicBezTo>
                  <a:cubicBezTo>
                    <a:pt x="24" y="31"/>
                    <a:pt x="27" y="27"/>
                    <a:pt x="31" y="24"/>
                  </a:cubicBezTo>
                  <a:cubicBezTo>
                    <a:pt x="35" y="20"/>
                    <a:pt x="39" y="17"/>
                    <a:pt x="42" y="12"/>
                  </a:cubicBezTo>
                  <a:cubicBezTo>
                    <a:pt x="44" y="6"/>
                    <a:pt x="41" y="0"/>
                    <a:pt x="34"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412"/>
            <p:cNvSpPr/>
            <p:nvPr/>
          </p:nvSpPr>
          <p:spPr bwMode="auto">
            <a:xfrm>
              <a:off x="6338888" y="6594475"/>
              <a:ext cx="114300" cy="119063"/>
            </a:xfrm>
            <a:custGeom>
              <a:avLst/>
              <a:gdLst>
                <a:gd name="T0" fmla="*/ 31 w 38"/>
                <a:gd name="T1" fmla="*/ 2 h 39"/>
                <a:gd name="T2" fmla="*/ 7 w 38"/>
                <a:gd name="T3" fmla="*/ 16 h 39"/>
                <a:gd name="T4" fmla="*/ 3 w 38"/>
                <a:gd name="T5" fmla="*/ 31 h 39"/>
                <a:gd name="T6" fmla="*/ 19 w 38"/>
                <a:gd name="T7" fmla="*/ 35 h 39"/>
                <a:gd name="T8" fmla="*/ 30 w 38"/>
                <a:gd name="T9" fmla="*/ 23 h 39"/>
                <a:gd name="T10" fmla="*/ 37 w 38"/>
                <a:gd name="T11" fmla="*/ 9 h 39"/>
                <a:gd name="T12" fmla="*/ 31 w 38"/>
                <a:gd name="T13" fmla="*/ 2 h 39"/>
              </a:gdLst>
              <a:ahLst/>
              <a:cxnLst>
                <a:cxn ang="0">
                  <a:pos x="T0" y="T1"/>
                </a:cxn>
                <a:cxn ang="0">
                  <a:pos x="T2" y="T3"/>
                </a:cxn>
                <a:cxn ang="0">
                  <a:pos x="T4" y="T5"/>
                </a:cxn>
                <a:cxn ang="0">
                  <a:pos x="T6" y="T7"/>
                </a:cxn>
                <a:cxn ang="0">
                  <a:pos x="T8" y="T9"/>
                </a:cxn>
                <a:cxn ang="0">
                  <a:pos x="T10" y="T11"/>
                </a:cxn>
                <a:cxn ang="0">
                  <a:pos x="T12" y="T13"/>
                </a:cxn>
              </a:cxnLst>
              <a:rect l="0" t="0" r="r" b="b"/>
              <a:pathLst>
                <a:path w="38" h="39">
                  <a:moveTo>
                    <a:pt x="31" y="2"/>
                  </a:moveTo>
                  <a:cubicBezTo>
                    <a:pt x="22" y="5"/>
                    <a:pt x="14" y="11"/>
                    <a:pt x="7" y="16"/>
                  </a:cubicBezTo>
                  <a:cubicBezTo>
                    <a:pt x="2" y="20"/>
                    <a:pt x="0" y="26"/>
                    <a:pt x="3" y="31"/>
                  </a:cubicBezTo>
                  <a:cubicBezTo>
                    <a:pt x="6" y="36"/>
                    <a:pt x="14" y="39"/>
                    <a:pt x="19" y="35"/>
                  </a:cubicBezTo>
                  <a:cubicBezTo>
                    <a:pt x="23" y="31"/>
                    <a:pt x="27" y="28"/>
                    <a:pt x="30" y="23"/>
                  </a:cubicBezTo>
                  <a:cubicBezTo>
                    <a:pt x="33" y="18"/>
                    <a:pt x="35" y="14"/>
                    <a:pt x="37" y="9"/>
                  </a:cubicBezTo>
                  <a:cubicBezTo>
                    <a:pt x="38" y="6"/>
                    <a:pt x="35" y="0"/>
                    <a:pt x="31" y="2"/>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413"/>
            <p:cNvSpPr/>
            <p:nvPr/>
          </p:nvSpPr>
          <p:spPr bwMode="auto">
            <a:xfrm>
              <a:off x="6253163" y="8021638"/>
              <a:ext cx="938213" cy="2633663"/>
            </a:xfrm>
            <a:custGeom>
              <a:avLst/>
              <a:gdLst>
                <a:gd name="T0" fmla="*/ 290 w 310"/>
                <a:gd name="T1" fmla="*/ 8 h 871"/>
                <a:gd name="T2" fmla="*/ 271 w 310"/>
                <a:gd name="T3" fmla="*/ 33 h 871"/>
                <a:gd name="T4" fmla="*/ 269 w 310"/>
                <a:gd name="T5" fmla="*/ 34 h 871"/>
                <a:gd name="T6" fmla="*/ 205 w 310"/>
                <a:gd name="T7" fmla="*/ 84 h 871"/>
                <a:gd name="T8" fmla="*/ 179 w 310"/>
                <a:gd name="T9" fmla="*/ 150 h 871"/>
                <a:gd name="T10" fmla="*/ 60 w 310"/>
                <a:gd name="T11" fmla="*/ 445 h 871"/>
                <a:gd name="T12" fmla="*/ 0 w 310"/>
                <a:gd name="T13" fmla="*/ 865 h 871"/>
                <a:gd name="T14" fmla="*/ 9 w 310"/>
                <a:gd name="T15" fmla="*/ 866 h 871"/>
                <a:gd name="T16" fmla="*/ 72 w 310"/>
                <a:gd name="T17" fmla="*/ 477 h 871"/>
                <a:gd name="T18" fmla="*/ 203 w 310"/>
                <a:gd name="T19" fmla="*/ 147 h 871"/>
                <a:gd name="T20" fmla="*/ 308 w 310"/>
                <a:gd name="T21" fmla="*/ 16 h 871"/>
                <a:gd name="T22" fmla="*/ 290 w 310"/>
                <a:gd name="T23" fmla="*/ 8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871">
                  <a:moveTo>
                    <a:pt x="290" y="8"/>
                  </a:moveTo>
                  <a:cubicBezTo>
                    <a:pt x="284" y="17"/>
                    <a:pt x="277" y="25"/>
                    <a:pt x="271" y="33"/>
                  </a:cubicBezTo>
                  <a:cubicBezTo>
                    <a:pt x="270" y="33"/>
                    <a:pt x="270" y="33"/>
                    <a:pt x="269" y="34"/>
                  </a:cubicBezTo>
                  <a:cubicBezTo>
                    <a:pt x="247" y="47"/>
                    <a:pt x="224" y="66"/>
                    <a:pt x="205" y="84"/>
                  </a:cubicBezTo>
                  <a:cubicBezTo>
                    <a:pt x="187" y="101"/>
                    <a:pt x="174" y="125"/>
                    <a:pt x="179" y="150"/>
                  </a:cubicBezTo>
                  <a:cubicBezTo>
                    <a:pt x="116" y="235"/>
                    <a:pt x="84" y="344"/>
                    <a:pt x="60" y="445"/>
                  </a:cubicBezTo>
                  <a:cubicBezTo>
                    <a:pt x="28" y="581"/>
                    <a:pt x="8" y="725"/>
                    <a:pt x="0" y="865"/>
                  </a:cubicBezTo>
                  <a:cubicBezTo>
                    <a:pt x="0" y="871"/>
                    <a:pt x="8" y="871"/>
                    <a:pt x="9" y="866"/>
                  </a:cubicBezTo>
                  <a:cubicBezTo>
                    <a:pt x="37" y="738"/>
                    <a:pt x="44" y="606"/>
                    <a:pt x="72" y="477"/>
                  </a:cubicBezTo>
                  <a:cubicBezTo>
                    <a:pt x="97" y="358"/>
                    <a:pt x="140" y="249"/>
                    <a:pt x="203" y="147"/>
                  </a:cubicBezTo>
                  <a:cubicBezTo>
                    <a:pt x="263" y="140"/>
                    <a:pt x="299" y="70"/>
                    <a:pt x="308" y="16"/>
                  </a:cubicBezTo>
                  <a:cubicBezTo>
                    <a:pt x="310" y="6"/>
                    <a:pt x="296" y="0"/>
                    <a:pt x="290" y="8"/>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414"/>
            <p:cNvSpPr/>
            <p:nvPr/>
          </p:nvSpPr>
          <p:spPr bwMode="auto">
            <a:xfrm>
              <a:off x="5540375" y="7910513"/>
              <a:ext cx="679450" cy="1525588"/>
            </a:xfrm>
            <a:custGeom>
              <a:avLst/>
              <a:gdLst>
                <a:gd name="T0" fmla="*/ 224 w 225"/>
                <a:gd name="T1" fmla="*/ 495 h 505"/>
                <a:gd name="T2" fmla="*/ 224 w 225"/>
                <a:gd name="T3" fmla="*/ 494 h 505"/>
                <a:gd name="T4" fmla="*/ 225 w 225"/>
                <a:gd name="T5" fmla="*/ 493 h 505"/>
                <a:gd name="T6" fmla="*/ 141 w 225"/>
                <a:gd name="T7" fmla="*/ 281 h 505"/>
                <a:gd name="T8" fmla="*/ 39 w 225"/>
                <a:gd name="T9" fmla="*/ 38 h 505"/>
                <a:gd name="T10" fmla="*/ 30 w 225"/>
                <a:gd name="T11" fmla="*/ 37 h 505"/>
                <a:gd name="T12" fmla="*/ 221 w 225"/>
                <a:gd name="T13" fmla="*/ 505 h 505"/>
                <a:gd name="T14" fmla="*/ 224 w 225"/>
                <a:gd name="T15" fmla="*/ 495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505">
                  <a:moveTo>
                    <a:pt x="224" y="495"/>
                  </a:moveTo>
                  <a:cubicBezTo>
                    <a:pt x="224" y="495"/>
                    <a:pt x="224" y="494"/>
                    <a:pt x="224" y="494"/>
                  </a:cubicBezTo>
                  <a:cubicBezTo>
                    <a:pt x="224" y="494"/>
                    <a:pt x="225" y="494"/>
                    <a:pt x="225" y="493"/>
                  </a:cubicBezTo>
                  <a:cubicBezTo>
                    <a:pt x="218" y="417"/>
                    <a:pt x="178" y="346"/>
                    <a:pt x="141" y="281"/>
                  </a:cubicBezTo>
                  <a:cubicBezTo>
                    <a:pt x="96" y="202"/>
                    <a:pt x="59" y="127"/>
                    <a:pt x="39" y="38"/>
                  </a:cubicBezTo>
                  <a:cubicBezTo>
                    <a:pt x="37" y="28"/>
                    <a:pt x="35" y="0"/>
                    <a:pt x="30" y="37"/>
                  </a:cubicBezTo>
                  <a:cubicBezTo>
                    <a:pt x="0" y="213"/>
                    <a:pt x="149" y="353"/>
                    <a:pt x="221" y="505"/>
                  </a:cubicBezTo>
                  <a:cubicBezTo>
                    <a:pt x="222" y="502"/>
                    <a:pt x="223" y="498"/>
                    <a:pt x="224" y="495"/>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415"/>
            <p:cNvSpPr/>
            <p:nvPr/>
          </p:nvSpPr>
          <p:spPr bwMode="auto">
            <a:xfrm>
              <a:off x="5322888" y="8408988"/>
              <a:ext cx="930275" cy="2089150"/>
            </a:xfrm>
            <a:custGeom>
              <a:avLst/>
              <a:gdLst>
                <a:gd name="T0" fmla="*/ 307 w 308"/>
                <a:gd name="T1" fmla="*/ 677 h 691"/>
                <a:gd name="T2" fmla="*/ 306 w 308"/>
                <a:gd name="T3" fmla="*/ 675 h 691"/>
                <a:gd name="T4" fmla="*/ 308 w 308"/>
                <a:gd name="T5" fmla="*/ 674 h 691"/>
                <a:gd name="T6" fmla="*/ 193 w 308"/>
                <a:gd name="T7" fmla="*/ 384 h 691"/>
                <a:gd name="T8" fmla="*/ 53 w 308"/>
                <a:gd name="T9" fmla="*/ 52 h 691"/>
                <a:gd name="T10" fmla="*/ 41 w 308"/>
                <a:gd name="T11" fmla="*/ 50 h 691"/>
                <a:gd name="T12" fmla="*/ 302 w 308"/>
                <a:gd name="T13" fmla="*/ 691 h 691"/>
                <a:gd name="T14" fmla="*/ 307 w 308"/>
                <a:gd name="T15" fmla="*/ 67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691">
                  <a:moveTo>
                    <a:pt x="307" y="677"/>
                  </a:moveTo>
                  <a:cubicBezTo>
                    <a:pt x="306" y="677"/>
                    <a:pt x="306" y="676"/>
                    <a:pt x="306" y="675"/>
                  </a:cubicBezTo>
                  <a:cubicBezTo>
                    <a:pt x="307" y="676"/>
                    <a:pt x="308" y="675"/>
                    <a:pt x="308" y="674"/>
                  </a:cubicBezTo>
                  <a:cubicBezTo>
                    <a:pt x="298" y="571"/>
                    <a:pt x="243" y="473"/>
                    <a:pt x="193" y="384"/>
                  </a:cubicBezTo>
                  <a:cubicBezTo>
                    <a:pt x="131" y="276"/>
                    <a:pt x="80" y="173"/>
                    <a:pt x="53" y="52"/>
                  </a:cubicBezTo>
                  <a:cubicBezTo>
                    <a:pt x="50" y="38"/>
                    <a:pt x="48" y="0"/>
                    <a:pt x="41" y="50"/>
                  </a:cubicBezTo>
                  <a:cubicBezTo>
                    <a:pt x="0" y="292"/>
                    <a:pt x="204" y="483"/>
                    <a:pt x="302" y="691"/>
                  </a:cubicBezTo>
                  <a:cubicBezTo>
                    <a:pt x="303" y="686"/>
                    <a:pt x="305" y="682"/>
                    <a:pt x="307" y="677"/>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416"/>
            <p:cNvSpPr/>
            <p:nvPr/>
          </p:nvSpPr>
          <p:spPr bwMode="auto">
            <a:xfrm>
              <a:off x="6219825" y="9167813"/>
              <a:ext cx="658813" cy="1611313"/>
            </a:xfrm>
            <a:custGeom>
              <a:avLst/>
              <a:gdLst>
                <a:gd name="T0" fmla="*/ 1 w 218"/>
                <a:gd name="T1" fmla="*/ 523 h 533"/>
                <a:gd name="T2" fmla="*/ 2 w 218"/>
                <a:gd name="T3" fmla="*/ 521 h 533"/>
                <a:gd name="T4" fmla="*/ 0 w 218"/>
                <a:gd name="T5" fmla="*/ 520 h 533"/>
                <a:gd name="T6" fmla="*/ 76 w 218"/>
                <a:gd name="T7" fmla="*/ 297 h 533"/>
                <a:gd name="T8" fmla="*/ 168 w 218"/>
                <a:gd name="T9" fmla="*/ 40 h 533"/>
                <a:gd name="T10" fmla="*/ 177 w 218"/>
                <a:gd name="T11" fmla="*/ 38 h 533"/>
                <a:gd name="T12" fmla="*/ 5 w 218"/>
                <a:gd name="T13" fmla="*/ 533 h 533"/>
                <a:gd name="T14" fmla="*/ 1 w 218"/>
                <a:gd name="T15" fmla="*/ 523 h 5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533">
                  <a:moveTo>
                    <a:pt x="1" y="523"/>
                  </a:moveTo>
                  <a:cubicBezTo>
                    <a:pt x="1" y="522"/>
                    <a:pt x="2" y="522"/>
                    <a:pt x="2" y="521"/>
                  </a:cubicBezTo>
                  <a:cubicBezTo>
                    <a:pt x="1" y="521"/>
                    <a:pt x="0" y="521"/>
                    <a:pt x="0" y="520"/>
                  </a:cubicBezTo>
                  <a:cubicBezTo>
                    <a:pt x="3" y="442"/>
                    <a:pt x="41" y="366"/>
                    <a:pt x="76" y="297"/>
                  </a:cubicBezTo>
                  <a:cubicBezTo>
                    <a:pt x="118" y="212"/>
                    <a:pt x="152" y="132"/>
                    <a:pt x="168" y="40"/>
                  </a:cubicBezTo>
                  <a:cubicBezTo>
                    <a:pt x="170" y="29"/>
                    <a:pt x="170" y="0"/>
                    <a:pt x="177" y="38"/>
                  </a:cubicBezTo>
                  <a:cubicBezTo>
                    <a:pt x="218" y="219"/>
                    <a:pt x="71" y="371"/>
                    <a:pt x="5" y="533"/>
                  </a:cubicBezTo>
                  <a:cubicBezTo>
                    <a:pt x="4" y="529"/>
                    <a:pt x="3" y="526"/>
                    <a:pt x="1" y="523"/>
                  </a:cubicBezTo>
                  <a:close/>
                </a:path>
              </a:pathLst>
            </a:custGeom>
            <a:solidFill>
              <a:srgbClr val="A09A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01" name="组合 500"/>
            <p:cNvGrpSpPr/>
            <p:nvPr/>
          </p:nvGrpSpPr>
          <p:grpSpPr>
            <a:xfrm>
              <a:off x="2328863" y="9361488"/>
              <a:ext cx="804863" cy="1714500"/>
              <a:chOff x="2328863" y="9361488"/>
              <a:chExt cx="804863" cy="1714500"/>
            </a:xfrm>
          </p:grpSpPr>
          <p:sp>
            <p:nvSpPr>
              <p:cNvPr id="222" name="Freeform 417"/>
              <p:cNvSpPr/>
              <p:nvPr/>
            </p:nvSpPr>
            <p:spPr bwMode="auto">
              <a:xfrm>
                <a:off x="2452688" y="9494838"/>
                <a:ext cx="681038" cy="1581150"/>
              </a:xfrm>
              <a:custGeom>
                <a:avLst/>
                <a:gdLst>
                  <a:gd name="T0" fmla="*/ 193 w 225"/>
                  <a:gd name="T1" fmla="*/ 222 h 523"/>
                  <a:gd name="T2" fmla="*/ 162 w 225"/>
                  <a:gd name="T3" fmla="*/ 293 h 523"/>
                  <a:gd name="T4" fmla="*/ 157 w 225"/>
                  <a:gd name="T5" fmla="*/ 337 h 523"/>
                  <a:gd name="T6" fmla="*/ 132 w 225"/>
                  <a:gd name="T7" fmla="*/ 252 h 523"/>
                  <a:gd name="T8" fmla="*/ 20 w 225"/>
                  <a:gd name="T9" fmla="*/ 1 h 523"/>
                  <a:gd name="T10" fmla="*/ 18 w 225"/>
                  <a:gd name="T11" fmla="*/ 3 h 523"/>
                  <a:gd name="T12" fmla="*/ 119 w 225"/>
                  <a:gd name="T13" fmla="*/ 242 h 523"/>
                  <a:gd name="T14" fmla="*/ 74 w 225"/>
                  <a:gd name="T15" fmla="*/ 192 h 523"/>
                  <a:gd name="T16" fmla="*/ 19 w 225"/>
                  <a:gd name="T17" fmla="*/ 162 h 523"/>
                  <a:gd name="T18" fmla="*/ 47 w 225"/>
                  <a:gd name="T19" fmla="*/ 223 h 523"/>
                  <a:gd name="T20" fmla="*/ 96 w 225"/>
                  <a:gd name="T21" fmla="*/ 261 h 523"/>
                  <a:gd name="T22" fmla="*/ 139 w 225"/>
                  <a:gd name="T23" fmla="*/ 314 h 523"/>
                  <a:gd name="T24" fmla="*/ 141 w 225"/>
                  <a:gd name="T25" fmla="*/ 315 h 523"/>
                  <a:gd name="T26" fmla="*/ 168 w 225"/>
                  <a:gd name="T27" fmla="*/ 427 h 523"/>
                  <a:gd name="T28" fmla="*/ 171 w 225"/>
                  <a:gd name="T29" fmla="*/ 444 h 523"/>
                  <a:gd name="T30" fmla="*/ 171 w 225"/>
                  <a:gd name="T31" fmla="*/ 445 h 523"/>
                  <a:gd name="T32" fmla="*/ 184 w 225"/>
                  <a:gd name="T33" fmla="*/ 519 h 523"/>
                  <a:gd name="T34" fmla="*/ 190 w 225"/>
                  <a:gd name="T35" fmla="*/ 518 h 523"/>
                  <a:gd name="T36" fmla="*/ 177 w 225"/>
                  <a:gd name="T37" fmla="*/ 428 h 523"/>
                  <a:gd name="T38" fmla="*/ 189 w 225"/>
                  <a:gd name="T39" fmla="*/ 340 h 523"/>
                  <a:gd name="T40" fmla="*/ 205 w 225"/>
                  <a:gd name="T41" fmla="*/ 291 h 523"/>
                  <a:gd name="T42" fmla="*/ 193 w 225"/>
                  <a:gd name="T43" fmla="*/ 22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5" h="523">
                    <a:moveTo>
                      <a:pt x="193" y="222"/>
                    </a:moveTo>
                    <a:cubicBezTo>
                      <a:pt x="170" y="226"/>
                      <a:pt x="165" y="276"/>
                      <a:pt x="162" y="293"/>
                    </a:cubicBezTo>
                    <a:cubicBezTo>
                      <a:pt x="159" y="307"/>
                      <a:pt x="158" y="322"/>
                      <a:pt x="157" y="337"/>
                    </a:cubicBezTo>
                    <a:cubicBezTo>
                      <a:pt x="149" y="308"/>
                      <a:pt x="141" y="280"/>
                      <a:pt x="132" y="252"/>
                    </a:cubicBezTo>
                    <a:cubicBezTo>
                      <a:pt x="104" y="165"/>
                      <a:pt x="68" y="79"/>
                      <a:pt x="20" y="1"/>
                    </a:cubicBezTo>
                    <a:cubicBezTo>
                      <a:pt x="19" y="0"/>
                      <a:pt x="17" y="1"/>
                      <a:pt x="18" y="3"/>
                    </a:cubicBezTo>
                    <a:cubicBezTo>
                      <a:pt x="58" y="80"/>
                      <a:pt x="92" y="160"/>
                      <a:pt x="119" y="242"/>
                    </a:cubicBezTo>
                    <a:cubicBezTo>
                      <a:pt x="106" y="224"/>
                      <a:pt x="89" y="207"/>
                      <a:pt x="74" y="192"/>
                    </a:cubicBezTo>
                    <a:cubicBezTo>
                      <a:pt x="65" y="183"/>
                      <a:pt x="35" y="146"/>
                      <a:pt x="19" y="162"/>
                    </a:cubicBezTo>
                    <a:cubicBezTo>
                      <a:pt x="0" y="180"/>
                      <a:pt x="36" y="212"/>
                      <a:pt x="47" y="223"/>
                    </a:cubicBezTo>
                    <a:cubicBezTo>
                      <a:pt x="63" y="236"/>
                      <a:pt x="80" y="248"/>
                      <a:pt x="96" y="261"/>
                    </a:cubicBezTo>
                    <a:cubicBezTo>
                      <a:pt x="115" y="276"/>
                      <a:pt x="124" y="296"/>
                      <a:pt x="139" y="314"/>
                    </a:cubicBezTo>
                    <a:cubicBezTo>
                      <a:pt x="140" y="314"/>
                      <a:pt x="140" y="315"/>
                      <a:pt x="141" y="315"/>
                    </a:cubicBezTo>
                    <a:cubicBezTo>
                      <a:pt x="151" y="352"/>
                      <a:pt x="160" y="389"/>
                      <a:pt x="168" y="427"/>
                    </a:cubicBezTo>
                    <a:cubicBezTo>
                      <a:pt x="168" y="433"/>
                      <a:pt x="169" y="438"/>
                      <a:pt x="171" y="444"/>
                    </a:cubicBezTo>
                    <a:cubicBezTo>
                      <a:pt x="171" y="445"/>
                      <a:pt x="171" y="445"/>
                      <a:pt x="171" y="445"/>
                    </a:cubicBezTo>
                    <a:cubicBezTo>
                      <a:pt x="176" y="470"/>
                      <a:pt x="180" y="494"/>
                      <a:pt x="184" y="519"/>
                    </a:cubicBezTo>
                    <a:cubicBezTo>
                      <a:pt x="184" y="523"/>
                      <a:pt x="191" y="522"/>
                      <a:pt x="190" y="518"/>
                    </a:cubicBezTo>
                    <a:cubicBezTo>
                      <a:pt x="187" y="488"/>
                      <a:pt x="183" y="458"/>
                      <a:pt x="177" y="428"/>
                    </a:cubicBezTo>
                    <a:cubicBezTo>
                      <a:pt x="178" y="398"/>
                      <a:pt x="180" y="370"/>
                      <a:pt x="189" y="340"/>
                    </a:cubicBezTo>
                    <a:cubicBezTo>
                      <a:pt x="194" y="324"/>
                      <a:pt x="200" y="307"/>
                      <a:pt x="205" y="291"/>
                    </a:cubicBezTo>
                    <a:cubicBezTo>
                      <a:pt x="208" y="279"/>
                      <a:pt x="225" y="216"/>
                      <a:pt x="193" y="222"/>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418"/>
              <p:cNvSpPr/>
              <p:nvPr/>
            </p:nvSpPr>
            <p:spPr bwMode="auto">
              <a:xfrm>
                <a:off x="2328863" y="9361488"/>
                <a:ext cx="490538" cy="461963"/>
              </a:xfrm>
              <a:custGeom>
                <a:avLst/>
                <a:gdLst>
                  <a:gd name="T0" fmla="*/ 156 w 162"/>
                  <a:gd name="T1" fmla="*/ 70 h 153"/>
                  <a:gd name="T2" fmla="*/ 131 w 162"/>
                  <a:gd name="T3" fmla="*/ 61 h 153"/>
                  <a:gd name="T4" fmla="*/ 143 w 162"/>
                  <a:gd name="T5" fmla="*/ 14 h 153"/>
                  <a:gd name="T6" fmla="*/ 134 w 162"/>
                  <a:gd name="T7" fmla="*/ 8 h 153"/>
                  <a:gd name="T8" fmla="*/ 101 w 162"/>
                  <a:gd name="T9" fmla="*/ 34 h 153"/>
                  <a:gd name="T10" fmla="*/ 88 w 162"/>
                  <a:gd name="T11" fmla="*/ 62 h 153"/>
                  <a:gd name="T12" fmla="*/ 58 w 162"/>
                  <a:gd name="T13" fmla="*/ 1 h 153"/>
                  <a:gd name="T14" fmla="*/ 38 w 162"/>
                  <a:gd name="T15" fmla="*/ 38 h 153"/>
                  <a:gd name="T16" fmla="*/ 41 w 162"/>
                  <a:gd name="T17" fmla="*/ 46 h 153"/>
                  <a:gd name="T18" fmla="*/ 28 w 162"/>
                  <a:gd name="T19" fmla="*/ 40 h 153"/>
                  <a:gd name="T20" fmla="*/ 19 w 162"/>
                  <a:gd name="T21" fmla="*/ 46 h 153"/>
                  <a:gd name="T22" fmla="*/ 24 w 162"/>
                  <a:gd name="T23" fmla="*/ 64 h 153"/>
                  <a:gd name="T24" fmla="*/ 2 w 162"/>
                  <a:gd name="T25" fmla="*/ 83 h 153"/>
                  <a:gd name="T26" fmla="*/ 6 w 162"/>
                  <a:gd name="T27" fmla="*/ 93 h 153"/>
                  <a:gd name="T28" fmla="*/ 14 w 162"/>
                  <a:gd name="T29" fmla="*/ 96 h 153"/>
                  <a:gd name="T30" fmla="*/ 12 w 162"/>
                  <a:gd name="T31" fmla="*/ 108 h 153"/>
                  <a:gd name="T32" fmla="*/ 17 w 162"/>
                  <a:gd name="T33" fmla="*/ 115 h 153"/>
                  <a:gd name="T34" fmla="*/ 36 w 162"/>
                  <a:gd name="T35" fmla="*/ 115 h 153"/>
                  <a:gd name="T36" fmla="*/ 31 w 162"/>
                  <a:gd name="T37" fmla="*/ 127 h 153"/>
                  <a:gd name="T38" fmla="*/ 38 w 162"/>
                  <a:gd name="T39" fmla="*/ 133 h 153"/>
                  <a:gd name="T40" fmla="*/ 56 w 162"/>
                  <a:gd name="T41" fmla="*/ 126 h 153"/>
                  <a:gd name="T42" fmla="*/ 52 w 162"/>
                  <a:gd name="T43" fmla="*/ 142 h 153"/>
                  <a:gd name="T44" fmla="*/ 59 w 162"/>
                  <a:gd name="T45" fmla="*/ 152 h 153"/>
                  <a:gd name="T46" fmla="*/ 88 w 162"/>
                  <a:gd name="T47" fmla="*/ 133 h 153"/>
                  <a:gd name="T48" fmla="*/ 90 w 162"/>
                  <a:gd name="T49" fmla="*/ 123 h 153"/>
                  <a:gd name="T50" fmla="*/ 93 w 162"/>
                  <a:gd name="T51" fmla="*/ 127 h 153"/>
                  <a:gd name="T52" fmla="*/ 110 w 162"/>
                  <a:gd name="T53" fmla="*/ 135 h 153"/>
                  <a:gd name="T54" fmla="*/ 122 w 162"/>
                  <a:gd name="T55" fmla="*/ 123 h 153"/>
                  <a:gd name="T56" fmla="*/ 122 w 162"/>
                  <a:gd name="T57" fmla="*/ 106 h 153"/>
                  <a:gd name="T58" fmla="*/ 119 w 162"/>
                  <a:gd name="T59" fmla="*/ 101 h 153"/>
                  <a:gd name="T60" fmla="*/ 159 w 162"/>
                  <a:gd name="T61" fmla="*/ 80 h 153"/>
                  <a:gd name="T62" fmla="*/ 156 w 162"/>
                  <a:gd name="T63" fmla="*/ 7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2" h="153">
                    <a:moveTo>
                      <a:pt x="156" y="70"/>
                    </a:moveTo>
                    <a:cubicBezTo>
                      <a:pt x="148" y="65"/>
                      <a:pt x="140" y="62"/>
                      <a:pt x="131" y="61"/>
                    </a:cubicBezTo>
                    <a:cubicBezTo>
                      <a:pt x="140" y="47"/>
                      <a:pt x="145" y="29"/>
                      <a:pt x="143" y="14"/>
                    </a:cubicBezTo>
                    <a:cubicBezTo>
                      <a:pt x="143" y="10"/>
                      <a:pt x="138" y="8"/>
                      <a:pt x="134" y="8"/>
                    </a:cubicBezTo>
                    <a:cubicBezTo>
                      <a:pt x="119" y="11"/>
                      <a:pt x="109" y="21"/>
                      <a:pt x="101" y="34"/>
                    </a:cubicBezTo>
                    <a:cubicBezTo>
                      <a:pt x="96" y="41"/>
                      <a:pt x="91" y="52"/>
                      <a:pt x="88" y="62"/>
                    </a:cubicBezTo>
                    <a:cubicBezTo>
                      <a:pt x="88" y="35"/>
                      <a:pt x="82" y="0"/>
                      <a:pt x="58" y="1"/>
                    </a:cubicBezTo>
                    <a:cubicBezTo>
                      <a:pt x="38" y="1"/>
                      <a:pt x="31" y="23"/>
                      <a:pt x="38" y="38"/>
                    </a:cubicBezTo>
                    <a:cubicBezTo>
                      <a:pt x="39" y="41"/>
                      <a:pt x="40" y="43"/>
                      <a:pt x="41" y="46"/>
                    </a:cubicBezTo>
                    <a:cubicBezTo>
                      <a:pt x="37" y="43"/>
                      <a:pt x="33" y="41"/>
                      <a:pt x="28" y="40"/>
                    </a:cubicBezTo>
                    <a:cubicBezTo>
                      <a:pt x="24" y="39"/>
                      <a:pt x="20" y="42"/>
                      <a:pt x="19" y="46"/>
                    </a:cubicBezTo>
                    <a:cubicBezTo>
                      <a:pt x="19" y="52"/>
                      <a:pt x="21" y="58"/>
                      <a:pt x="24" y="64"/>
                    </a:cubicBezTo>
                    <a:cubicBezTo>
                      <a:pt x="14" y="66"/>
                      <a:pt x="6" y="72"/>
                      <a:pt x="2" y="83"/>
                    </a:cubicBezTo>
                    <a:cubicBezTo>
                      <a:pt x="0" y="86"/>
                      <a:pt x="2" y="91"/>
                      <a:pt x="6" y="93"/>
                    </a:cubicBezTo>
                    <a:cubicBezTo>
                      <a:pt x="8" y="94"/>
                      <a:pt x="11" y="95"/>
                      <a:pt x="14" y="96"/>
                    </a:cubicBezTo>
                    <a:cubicBezTo>
                      <a:pt x="12" y="99"/>
                      <a:pt x="12" y="104"/>
                      <a:pt x="12" y="108"/>
                    </a:cubicBezTo>
                    <a:cubicBezTo>
                      <a:pt x="12" y="111"/>
                      <a:pt x="14" y="115"/>
                      <a:pt x="17" y="115"/>
                    </a:cubicBezTo>
                    <a:cubicBezTo>
                      <a:pt x="23" y="117"/>
                      <a:pt x="30" y="116"/>
                      <a:pt x="36" y="115"/>
                    </a:cubicBezTo>
                    <a:cubicBezTo>
                      <a:pt x="33" y="118"/>
                      <a:pt x="31" y="122"/>
                      <a:pt x="31" y="127"/>
                    </a:cubicBezTo>
                    <a:cubicBezTo>
                      <a:pt x="30" y="131"/>
                      <a:pt x="35" y="134"/>
                      <a:pt x="38" y="133"/>
                    </a:cubicBezTo>
                    <a:cubicBezTo>
                      <a:pt x="45" y="132"/>
                      <a:pt x="50" y="129"/>
                      <a:pt x="56" y="126"/>
                    </a:cubicBezTo>
                    <a:cubicBezTo>
                      <a:pt x="54" y="131"/>
                      <a:pt x="54" y="137"/>
                      <a:pt x="52" y="142"/>
                    </a:cubicBezTo>
                    <a:cubicBezTo>
                      <a:pt x="51" y="147"/>
                      <a:pt x="54" y="151"/>
                      <a:pt x="59" y="152"/>
                    </a:cubicBezTo>
                    <a:cubicBezTo>
                      <a:pt x="73" y="153"/>
                      <a:pt x="83" y="145"/>
                      <a:pt x="88" y="133"/>
                    </a:cubicBezTo>
                    <a:cubicBezTo>
                      <a:pt x="89" y="130"/>
                      <a:pt x="89" y="126"/>
                      <a:pt x="90" y="123"/>
                    </a:cubicBezTo>
                    <a:cubicBezTo>
                      <a:pt x="91" y="124"/>
                      <a:pt x="92" y="126"/>
                      <a:pt x="93" y="127"/>
                    </a:cubicBezTo>
                    <a:cubicBezTo>
                      <a:pt x="97" y="133"/>
                      <a:pt x="103" y="136"/>
                      <a:pt x="110" y="135"/>
                    </a:cubicBezTo>
                    <a:cubicBezTo>
                      <a:pt x="116" y="134"/>
                      <a:pt x="120" y="129"/>
                      <a:pt x="122" y="123"/>
                    </a:cubicBezTo>
                    <a:cubicBezTo>
                      <a:pt x="124" y="118"/>
                      <a:pt x="124" y="111"/>
                      <a:pt x="122" y="106"/>
                    </a:cubicBezTo>
                    <a:cubicBezTo>
                      <a:pt x="121" y="104"/>
                      <a:pt x="120" y="102"/>
                      <a:pt x="119" y="101"/>
                    </a:cubicBezTo>
                    <a:cubicBezTo>
                      <a:pt x="135" y="100"/>
                      <a:pt x="150" y="94"/>
                      <a:pt x="159" y="80"/>
                    </a:cubicBezTo>
                    <a:cubicBezTo>
                      <a:pt x="162" y="77"/>
                      <a:pt x="160" y="72"/>
                      <a:pt x="156" y="7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419"/>
              <p:cNvSpPr/>
              <p:nvPr/>
            </p:nvSpPr>
            <p:spPr bwMode="auto">
              <a:xfrm>
                <a:off x="2481263" y="9593263"/>
                <a:ext cx="53975" cy="66675"/>
              </a:xfrm>
              <a:custGeom>
                <a:avLst/>
                <a:gdLst>
                  <a:gd name="T0" fmla="*/ 18 w 18"/>
                  <a:gd name="T1" fmla="*/ 4 h 22"/>
                  <a:gd name="T2" fmla="*/ 9 w 18"/>
                  <a:gd name="T3" fmla="*/ 3 h 22"/>
                  <a:gd name="T4" fmla="*/ 9 w 18"/>
                  <a:gd name="T5" fmla="*/ 3 h 22"/>
                  <a:gd name="T6" fmla="*/ 7 w 18"/>
                  <a:gd name="T7" fmla="*/ 3 h 22"/>
                  <a:gd name="T8" fmla="*/ 3 w 18"/>
                  <a:gd name="T9" fmla="*/ 11 h 22"/>
                  <a:gd name="T10" fmla="*/ 2 w 18"/>
                  <a:gd name="T11" fmla="*/ 10 h 22"/>
                  <a:gd name="T12" fmla="*/ 1 w 18"/>
                  <a:gd name="T13" fmla="*/ 12 h 22"/>
                  <a:gd name="T14" fmla="*/ 5 w 18"/>
                  <a:gd name="T15" fmla="*/ 15 h 22"/>
                  <a:gd name="T16" fmla="*/ 5 w 18"/>
                  <a:gd name="T17" fmla="*/ 18 h 22"/>
                  <a:gd name="T18" fmla="*/ 12 w 18"/>
                  <a:gd name="T19" fmla="*/ 17 h 22"/>
                  <a:gd name="T20" fmla="*/ 12 w 18"/>
                  <a:gd name="T21" fmla="*/ 13 h 22"/>
                  <a:gd name="T22" fmla="*/ 11 w 18"/>
                  <a:gd name="T23" fmla="*/ 12 h 22"/>
                  <a:gd name="T24" fmla="*/ 14 w 18"/>
                  <a:gd name="T25" fmla="*/ 12 h 22"/>
                  <a:gd name="T26" fmla="*/ 18 w 18"/>
                  <a:gd name="T27" fmla="*/ 7 h 22"/>
                  <a:gd name="T28" fmla="*/ 18 w 18"/>
                  <a:gd name="T2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2">
                    <a:moveTo>
                      <a:pt x="18" y="4"/>
                    </a:moveTo>
                    <a:cubicBezTo>
                      <a:pt x="17" y="0"/>
                      <a:pt x="11" y="0"/>
                      <a:pt x="9" y="3"/>
                    </a:cubicBezTo>
                    <a:cubicBezTo>
                      <a:pt x="9" y="3"/>
                      <a:pt x="9" y="3"/>
                      <a:pt x="9" y="3"/>
                    </a:cubicBezTo>
                    <a:cubicBezTo>
                      <a:pt x="8" y="3"/>
                      <a:pt x="7" y="3"/>
                      <a:pt x="7" y="3"/>
                    </a:cubicBezTo>
                    <a:cubicBezTo>
                      <a:pt x="2" y="3"/>
                      <a:pt x="1" y="8"/>
                      <a:pt x="3" y="11"/>
                    </a:cubicBezTo>
                    <a:cubicBezTo>
                      <a:pt x="2" y="10"/>
                      <a:pt x="2" y="10"/>
                      <a:pt x="2" y="10"/>
                    </a:cubicBezTo>
                    <a:cubicBezTo>
                      <a:pt x="1" y="9"/>
                      <a:pt x="0" y="11"/>
                      <a:pt x="1" y="12"/>
                    </a:cubicBezTo>
                    <a:cubicBezTo>
                      <a:pt x="2" y="13"/>
                      <a:pt x="4" y="14"/>
                      <a:pt x="5" y="15"/>
                    </a:cubicBezTo>
                    <a:cubicBezTo>
                      <a:pt x="5" y="16"/>
                      <a:pt x="5" y="17"/>
                      <a:pt x="5" y="18"/>
                    </a:cubicBezTo>
                    <a:cubicBezTo>
                      <a:pt x="6" y="22"/>
                      <a:pt x="12" y="21"/>
                      <a:pt x="12" y="17"/>
                    </a:cubicBezTo>
                    <a:cubicBezTo>
                      <a:pt x="12" y="16"/>
                      <a:pt x="12" y="15"/>
                      <a:pt x="12" y="13"/>
                    </a:cubicBezTo>
                    <a:cubicBezTo>
                      <a:pt x="11" y="12"/>
                      <a:pt x="11" y="12"/>
                      <a:pt x="11" y="12"/>
                    </a:cubicBezTo>
                    <a:cubicBezTo>
                      <a:pt x="12" y="13"/>
                      <a:pt x="13" y="13"/>
                      <a:pt x="14" y="12"/>
                    </a:cubicBezTo>
                    <a:cubicBezTo>
                      <a:pt x="16" y="12"/>
                      <a:pt x="18" y="9"/>
                      <a:pt x="18" y="7"/>
                    </a:cubicBezTo>
                    <a:cubicBezTo>
                      <a:pt x="18" y="6"/>
                      <a:pt x="18" y="6"/>
                      <a:pt x="18" y="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420"/>
              <p:cNvSpPr/>
              <p:nvPr/>
            </p:nvSpPr>
            <p:spPr bwMode="auto">
              <a:xfrm>
                <a:off x="2528888" y="9575800"/>
                <a:ext cx="33338" cy="50800"/>
              </a:xfrm>
              <a:custGeom>
                <a:avLst/>
                <a:gdLst>
                  <a:gd name="T0" fmla="*/ 10 w 11"/>
                  <a:gd name="T1" fmla="*/ 7 h 17"/>
                  <a:gd name="T2" fmla="*/ 10 w 11"/>
                  <a:gd name="T3" fmla="*/ 4 h 17"/>
                  <a:gd name="T4" fmla="*/ 3 w 11"/>
                  <a:gd name="T5" fmla="*/ 3 h 17"/>
                  <a:gd name="T6" fmla="*/ 1 w 11"/>
                  <a:gd name="T7" fmla="*/ 8 h 17"/>
                  <a:gd name="T8" fmla="*/ 3 w 11"/>
                  <a:gd name="T9" fmla="*/ 12 h 17"/>
                  <a:gd name="T10" fmla="*/ 11 w 11"/>
                  <a:gd name="T11" fmla="*/ 11 h 17"/>
                  <a:gd name="T12" fmla="*/ 10 w 11"/>
                  <a:gd name="T13" fmla="*/ 7 h 17"/>
                </a:gdLst>
                <a:ahLst/>
                <a:cxnLst>
                  <a:cxn ang="0">
                    <a:pos x="T0" y="T1"/>
                  </a:cxn>
                  <a:cxn ang="0">
                    <a:pos x="T2" y="T3"/>
                  </a:cxn>
                  <a:cxn ang="0">
                    <a:pos x="T4" y="T5"/>
                  </a:cxn>
                  <a:cxn ang="0">
                    <a:pos x="T6" y="T7"/>
                  </a:cxn>
                  <a:cxn ang="0">
                    <a:pos x="T8" y="T9"/>
                  </a:cxn>
                  <a:cxn ang="0">
                    <a:pos x="T10" y="T11"/>
                  </a:cxn>
                  <a:cxn ang="0">
                    <a:pos x="T12" y="T13"/>
                  </a:cxn>
                </a:cxnLst>
                <a:rect l="0" t="0" r="r" b="b"/>
                <a:pathLst>
                  <a:path w="11" h="17">
                    <a:moveTo>
                      <a:pt x="10" y="7"/>
                    </a:moveTo>
                    <a:cubicBezTo>
                      <a:pt x="11" y="6"/>
                      <a:pt x="10" y="5"/>
                      <a:pt x="10" y="4"/>
                    </a:cubicBezTo>
                    <a:cubicBezTo>
                      <a:pt x="9" y="0"/>
                      <a:pt x="5" y="0"/>
                      <a:pt x="3" y="3"/>
                    </a:cubicBezTo>
                    <a:cubicBezTo>
                      <a:pt x="1" y="4"/>
                      <a:pt x="0" y="6"/>
                      <a:pt x="1" y="8"/>
                    </a:cubicBezTo>
                    <a:cubicBezTo>
                      <a:pt x="2" y="9"/>
                      <a:pt x="3" y="11"/>
                      <a:pt x="3" y="12"/>
                    </a:cubicBezTo>
                    <a:cubicBezTo>
                      <a:pt x="4" y="17"/>
                      <a:pt x="10" y="16"/>
                      <a:pt x="11" y="11"/>
                    </a:cubicBezTo>
                    <a:cubicBezTo>
                      <a:pt x="11" y="9"/>
                      <a:pt x="11" y="8"/>
                      <a:pt x="10" y="7"/>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421"/>
              <p:cNvSpPr/>
              <p:nvPr/>
            </p:nvSpPr>
            <p:spPr bwMode="auto">
              <a:xfrm>
                <a:off x="2489200" y="9558338"/>
                <a:ext cx="49213" cy="38100"/>
              </a:xfrm>
              <a:custGeom>
                <a:avLst/>
                <a:gdLst>
                  <a:gd name="T0" fmla="*/ 15 w 16"/>
                  <a:gd name="T1" fmla="*/ 6 h 13"/>
                  <a:gd name="T2" fmla="*/ 14 w 16"/>
                  <a:gd name="T3" fmla="*/ 4 h 13"/>
                  <a:gd name="T4" fmla="*/ 6 w 16"/>
                  <a:gd name="T5" fmla="*/ 2 h 13"/>
                  <a:gd name="T6" fmla="*/ 5 w 16"/>
                  <a:gd name="T7" fmla="*/ 3 h 13"/>
                  <a:gd name="T8" fmla="*/ 4 w 16"/>
                  <a:gd name="T9" fmla="*/ 3 h 13"/>
                  <a:gd name="T10" fmla="*/ 4 w 16"/>
                  <a:gd name="T11" fmla="*/ 9 h 13"/>
                  <a:gd name="T12" fmla="*/ 6 w 16"/>
                  <a:gd name="T13" fmla="*/ 9 h 13"/>
                  <a:gd name="T14" fmla="*/ 8 w 16"/>
                  <a:gd name="T15" fmla="*/ 11 h 13"/>
                  <a:gd name="T16" fmla="*/ 10 w 16"/>
                  <a:gd name="T17" fmla="*/ 12 h 13"/>
                  <a:gd name="T18" fmla="*/ 15 w 16"/>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15" y="6"/>
                    </a:moveTo>
                    <a:cubicBezTo>
                      <a:pt x="14" y="5"/>
                      <a:pt x="14" y="4"/>
                      <a:pt x="14" y="4"/>
                    </a:cubicBezTo>
                    <a:cubicBezTo>
                      <a:pt x="12" y="1"/>
                      <a:pt x="8" y="0"/>
                      <a:pt x="6" y="2"/>
                    </a:cubicBezTo>
                    <a:cubicBezTo>
                      <a:pt x="5" y="3"/>
                      <a:pt x="5" y="3"/>
                      <a:pt x="5" y="3"/>
                    </a:cubicBezTo>
                    <a:cubicBezTo>
                      <a:pt x="4" y="3"/>
                      <a:pt x="4" y="3"/>
                      <a:pt x="4" y="3"/>
                    </a:cubicBezTo>
                    <a:cubicBezTo>
                      <a:pt x="0" y="3"/>
                      <a:pt x="0" y="10"/>
                      <a:pt x="4" y="9"/>
                    </a:cubicBezTo>
                    <a:cubicBezTo>
                      <a:pt x="5" y="9"/>
                      <a:pt x="5" y="9"/>
                      <a:pt x="6" y="9"/>
                    </a:cubicBezTo>
                    <a:cubicBezTo>
                      <a:pt x="6" y="10"/>
                      <a:pt x="7" y="10"/>
                      <a:pt x="8" y="11"/>
                    </a:cubicBezTo>
                    <a:cubicBezTo>
                      <a:pt x="9" y="11"/>
                      <a:pt x="9" y="11"/>
                      <a:pt x="10" y="12"/>
                    </a:cubicBezTo>
                    <a:cubicBezTo>
                      <a:pt x="14" y="13"/>
                      <a:pt x="16" y="8"/>
                      <a:pt x="15" y="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422"/>
              <p:cNvSpPr/>
              <p:nvPr/>
            </p:nvSpPr>
            <p:spPr bwMode="auto">
              <a:xfrm>
                <a:off x="2552700" y="9545638"/>
                <a:ext cx="26988" cy="23813"/>
              </a:xfrm>
              <a:custGeom>
                <a:avLst/>
                <a:gdLst>
                  <a:gd name="T0" fmla="*/ 5 w 9"/>
                  <a:gd name="T1" fmla="*/ 0 h 8"/>
                  <a:gd name="T2" fmla="*/ 5 w 9"/>
                  <a:gd name="T3" fmla="*/ 8 h 8"/>
                  <a:gd name="T4" fmla="*/ 5 w 9"/>
                  <a:gd name="T5" fmla="*/ 0 h 8"/>
                </a:gdLst>
                <a:ahLst/>
                <a:cxnLst>
                  <a:cxn ang="0">
                    <a:pos x="T0" y="T1"/>
                  </a:cxn>
                  <a:cxn ang="0">
                    <a:pos x="T2" y="T3"/>
                  </a:cxn>
                  <a:cxn ang="0">
                    <a:pos x="T4" y="T5"/>
                  </a:cxn>
                </a:cxnLst>
                <a:rect l="0" t="0" r="r" b="b"/>
                <a:pathLst>
                  <a:path w="9" h="8">
                    <a:moveTo>
                      <a:pt x="5" y="0"/>
                    </a:moveTo>
                    <a:cubicBezTo>
                      <a:pt x="0" y="1"/>
                      <a:pt x="0" y="8"/>
                      <a:pt x="5" y="8"/>
                    </a:cubicBezTo>
                    <a:cubicBezTo>
                      <a:pt x="9" y="8"/>
                      <a:pt x="9" y="0"/>
                      <a:pt x="5" y="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423"/>
              <p:cNvSpPr/>
              <p:nvPr/>
            </p:nvSpPr>
            <p:spPr bwMode="auto">
              <a:xfrm>
                <a:off x="2519363" y="9532938"/>
                <a:ext cx="130175" cy="133350"/>
              </a:xfrm>
              <a:custGeom>
                <a:avLst/>
                <a:gdLst>
                  <a:gd name="T0" fmla="*/ 43 w 43"/>
                  <a:gd name="T1" fmla="*/ 12 h 44"/>
                  <a:gd name="T2" fmla="*/ 36 w 43"/>
                  <a:gd name="T3" fmla="*/ 7 h 44"/>
                  <a:gd name="T4" fmla="*/ 31 w 43"/>
                  <a:gd name="T5" fmla="*/ 10 h 44"/>
                  <a:gd name="T6" fmla="*/ 30 w 43"/>
                  <a:gd name="T7" fmla="*/ 3 h 44"/>
                  <a:gd name="T8" fmla="*/ 24 w 43"/>
                  <a:gd name="T9" fmla="*/ 4 h 44"/>
                  <a:gd name="T10" fmla="*/ 24 w 43"/>
                  <a:gd name="T11" fmla="*/ 4 h 44"/>
                  <a:gd name="T12" fmla="*/ 24 w 43"/>
                  <a:gd name="T13" fmla="*/ 11 h 44"/>
                  <a:gd name="T14" fmla="*/ 24 w 43"/>
                  <a:gd name="T15" fmla="*/ 11 h 44"/>
                  <a:gd name="T16" fmla="*/ 24 w 43"/>
                  <a:gd name="T17" fmla="*/ 12 h 44"/>
                  <a:gd name="T18" fmla="*/ 24 w 43"/>
                  <a:gd name="T19" fmla="*/ 12 h 44"/>
                  <a:gd name="T20" fmla="*/ 26 w 43"/>
                  <a:gd name="T21" fmla="*/ 14 h 44"/>
                  <a:gd name="T22" fmla="*/ 27 w 43"/>
                  <a:gd name="T23" fmla="*/ 14 h 44"/>
                  <a:gd name="T24" fmla="*/ 27 w 43"/>
                  <a:gd name="T25" fmla="*/ 16 h 44"/>
                  <a:gd name="T26" fmla="*/ 27 w 43"/>
                  <a:gd name="T27" fmla="*/ 19 h 44"/>
                  <a:gd name="T28" fmla="*/ 26 w 43"/>
                  <a:gd name="T29" fmla="*/ 19 h 44"/>
                  <a:gd name="T30" fmla="*/ 26 w 43"/>
                  <a:gd name="T31" fmla="*/ 19 h 44"/>
                  <a:gd name="T32" fmla="*/ 24 w 43"/>
                  <a:gd name="T33" fmla="*/ 17 h 44"/>
                  <a:gd name="T34" fmla="*/ 15 w 43"/>
                  <a:gd name="T35" fmla="*/ 19 h 44"/>
                  <a:gd name="T36" fmla="*/ 18 w 43"/>
                  <a:gd name="T37" fmla="*/ 24 h 44"/>
                  <a:gd name="T38" fmla="*/ 24 w 43"/>
                  <a:gd name="T39" fmla="*/ 24 h 44"/>
                  <a:gd name="T40" fmla="*/ 26 w 43"/>
                  <a:gd name="T41" fmla="*/ 25 h 44"/>
                  <a:gd name="T42" fmla="*/ 21 w 43"/>
                  <a:gd name="T43" fmla="*/ 28 h 44"/>
                  <a:gd name="T44" fmla="*/ 18 w 43"/>
                  <a:gd name="T45" fmla="*/ 32 h 44"/>
                  <a:gd name="T46" fmla="*/ 16 w 43"/>
                  <a:gd name="T47" fmla="*/ 33 h 44"/>
                  <a:gd name="T48" fmla="*/ 12 w 43"/>
                  <a:gd name="T49" fmla="*/ 30 h 44"/>
                  <a:gd name="T50" fmla="*/ 7 w 43"/>
                  <a:gd name="T51" fmla="*/ 35 h 44"/>
                  <a:gd name="T52" fmla="*/ 6 w 43"/>
                  <a:gd name="T53" fmla="*/ 35 h 44"/>
                  <a:gd name="T54" fmla="*/ 4 w 43"/>
                  <a:gd name="T55" fmla="*/ 33 h 44"/>
                  <a:gd name="T56" fmla="*/ 4 w 43"/>
                  <a:gd name="T57" fmla="*/ 38 h 44"/>
                  <a:gd name="T58" fmla="*/ 5 w 43"/>
                  <a:gd name="T59" fmla="*/ 37 h 44"/>
                  <a:gd name="T60" fmla="*/ 8 w 43"/>
                  <a:gd name="T61" fmla="*/ 42 h 44"/>
                  <a:gd name="T62" fmla="*/ 11 w 43"/>
                  <a:gd name="T63" fmla="*/ 40 h 44"/>
                  <a:gd name="T64" fmla="*/ 14 w 43"/>
                  <a:gd name="T65" fmla="*/ 40 h 44"/>
                  <a:gd name="T66" fmla="*/ 19 w 43"/>
                  <a:gd name="T67" fmla="*/ 42 h 44"/>
                  <a:gd name="T68" fmla="*/ 21 w 43"/>
                  <a:gd name="T69" fmla="*/ 35 h 44"/>
                  <a:gd name="T70" fmla="*/ 21 w 43"/>
                  <a:gd name="T71" fmla="*/ 35 h 44"/>
                  <a:gd name="T72" fmla="*/ 23 w 43"/>
                  <a:gd name="T73" fmla="*/ 37 h 44"/>
                  <a:gd name="T74" fmla="*/ 28 w 43"/>
                  <a:gd name="T75" fmla="*/ 41 h 44"/>
                  <a:gd name="T76" fmla="*/ 34 w 43"/>
                  <a:gd name="T77" fmla="*/ 41 h 44"/>
                  <a:gd name="T78" fmla="*/ 34 w 43"/>
                  <a:gd name="T79" fmla="*/ 34 h 44"/>
                  <a:gd name="T80" fmla="*/ 29 w 43"/>
                  <a:gd name="T81" fmla="*/ 28 h 44"/>
                  <a:gd name="T82" fmla="*/ 27 w 43"/>
                  <a:gd name="T83" fmla="*/ 25 h 44"/>
                  <a:gd name="T84" fmla="*/ 31 w 43"/>
                  <a:gd name="T85" fmla="*/ 24 h 44"/>
                  <a:gd name="T86" fmla="*/ 31 w 43"/>
                  <a:gd name="T87" fmla="*/ 24 h 44"/>
                  <a:gd name="T88" fmla="*/ 32 w 43"/>
                  <a:gd name="T89" fmla="*/ 24 h 44"/>
                  <a:gd name="T90" fmla="*/ 32 w 43"/>
                  <a:gd name="T91" fmla="*/ 24 h 44"/>
                  <a:gd name="T92" fmla="*/ 36 w 43"/>
                  <a:gd name="T93" fmla="*/ 24 h 44"/>
                  <a:gd name="T94" fmla="*/ 42 w 43"/>
                  <a:gd name="T95" fmla="*/ 20 h 44"/>
                  <a:gd name="T96" fmla="*/ 43 w 43"/>
                  <a:gd name="T97" fmla="*/ 15 h 44"/>
                  <a:gd name="T98" fmla="*/ 43 w 43"/>
                  <a:gd name="T99"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 h="44">
                    <a:moveTo>
                      <a:pt x="43" y="12"/>
                    </a:moveTo>
                    <a:cubicBezTo>
                      <a:pt x="43" y="9"/>
                      <a:pt x="40" y="6"/>
                      <a:pt x="36" y="7"/>
                    </a:cubicBezTo>
                    <a:cubicBezTo>
                      <a:pt x="34" y="7"/>
                      <a:pt x="32" y="9"/>
                      <a:pt x="31" y="10"/>
                    </a:cubicBezTo>
                    <a:cubicBezTo>
                      <a:pt x="31" y="8"/>
                      <a:pt x="31" y="6"/>
                      <a:pt x="30" y="3"/>
                    </a:cubicBezTo>
                    <a:cubicBezTo>
                      <a:pt x="30" y="0"/>
                      <a:pt x="24" y="1"/>
                      <a:pt x="24" y="4"/>
                    </a:cubicBezTo>
                    <a:cubicBezTo>
                      <a:pt x="24" y="4"/>
                      <a:pt x="24" y="4"/>
                      <a:pt x="24" y="4"/>
                    </a:cubicBezTo>
                    <a:cubicBezTo>
                      <a:pt x="20" y="5"/>
                      <a:pt x="20" y="11"/>
                      <a:pt x="24" y="11"/>
                    </a:cubicBezTo>
                    <a:cubicBezTo>
                      <a:pt x="24" y="11"/>
                      <a:pt x="24" y="11"/>
                      <a:pt x="24" y="11"/>
                    </a:cubicBezTo>
                    <a:cubicBezTo>
                      <a:pt x="24" y="12"/>
                      <a:pt x="24" y="12"/>
                      <a:pt x="24" y="12"/>
                    </a:cubicBezTo>
                    <a:cubicBezTo>
                      <a:pt x="24" y="12"/>
                      <a:pt x="24" y="12"/>
                      <a:pt x="24" y="12"/>
                    </a:cubicBezTo>
                    <a:cubicBezTo>
                      <a:pt x="24" y="13"/>
                      <a:pt x="24" y="15"/>
                      <a:pt x="26" y="14"/>
                    </a:cubicBezTo>
                    <a:cubicBezTo>
                      <a:pt x="26" y="14"/>
                      <a:pt x="27" y="14"/>
                      <a:pt x="27" y="14"/>
                    </a:cubicBezTo>
                    <a:cubicBezTo>
                      <a:pt x="27" y="15"/>
                      <a:pt x="27" y="15"/>
                      <a:pt x="27" y="16"/>
                    </a:cubicBezTo>
                    <a:cubicBezTo>
                      <a:pt x="27" y="17"/>
                      <a:pt x="27" y="18"/>
                      <a:pt x="27" y="19"/>
                    </a:cubicBezTo>
                    <a:cubicBezTo>
                      <a:pt x="27" y="19"/>
                      <a:pt x="26" y="19"/>
                      <a:pt x="26" y="19"/>
                    </a:cubicBezTo>
                    <a:cubicBezTo>
                      <a:pt x="26" y="19"/>
                      <a:pt x="26" y="19"/>
                      <a:pt x="26" y="19"/>
                    </a:cubicBezTo>
                    <a:cubicBezTo>
                      <a:pt x="25" y="18"/>
                      <a:pt x="25" y="17"/>
                      <a:pt x="24" y="17"/>
                    </a:cubicBezTo>
                    <a:cubicBezTo>
                      <a:pt x="24" y="10"/>
                      <a:pt x="13" y="13"/>
                      <a:pt x="15" y="19"/>
                    </a:cubicBezTo>
                    <a:cubicBezTo>
                      <a:pt x="15" y="21"/>
                      <a:pt x="17" y="23"/>
                      <a:pt x="18" y="24"/>
                    </a:cubicBezTo>
                    <a:cubicBezTo>
                      <a:pt x="20" y="26"/>
                      <a:pt x="23" y="26"/>
                      <a:pt x="24" y="24"/>
                    </a:cubicBezTo>
                    <a:cubicBezTo>
                      <a:pt x="25" y="25"/>
                      <a:pt x="25" y="25"/>
                      <a:pt x="26" y="25"/>
                    </a:cubicBezTo>
                    <a:cubicBezTo>
                      <a:pt x="24" y="25"/>
                      <a:pt x="22" y="26"/>
                      <a:pt x="21" y="28"/>
                    </a:cubicBezTo>
                    <a:cubicBezTo>
                      <a:pt x="20" y="29"/>
                      <a:pt x="18" y="30"/>
                      <a:pt x="18" y="32"/>
                    </a:cubicBezTo>
                    <a:cubicBezTo>
                      <a:pt x="17" y="32"/>
                      <a:pt x="17" y="33"/>
                      <a:pt x="16" y="33"/>
                    </a:cubicBezTo>
                    <a:cubicBezTo>
                      <a:pt x="16" y="32"/>
                      <a:pt x="14" y="30"/>
                      <a:pt x="12" y="30"/>
                    </a:cubicBezTo>
                    <a:cubicBezTo>
                      <a:pt x="9" y="30"/>
                      <a:pt x="7" y="32"/>
                      <a:pt x="7" y="35"/>
                    </a:cubicBezTo>
                    <a:cubicBezTo>
                      <a:pt x="7" y="35"/>
                      <a:pt x="7" y="35"/>
                      <a:pt x="6" y="35"/>
                    </a:cubicBezTo>
                    <a:cubicBezTo>
                      <a:pt x="6" y="34"/>
                      <a:pt x="5" y="32"/>
                      <a:pt x="4" y="33"/>
                    </a:cubicBezTo>
                    <a:cubicBezTo>
                      <a:pt x="0" y="33"/>
                      <a:pt x="0" y="38"/>
                      <a:pt x="4" y="38"/>
                    </a:cubicBezTo>
                    <a:cubicBezTo>
                      <a:pt x="4" y="38"/>
                      <a:pt x="5" y="38"/>
                      <a:pt x="5" y="37"/>
                    </a:cubicBezTo>
                    <a:cubicBezTo>
                      <a:pt x="6" y="39"/>
                      <a:pt x="6" y="40"/>
                      <a:pt x="8" y="42"/>
                    </a:cubicBezTo>
                    <a:cubicBezTo>
                      <a:pt x="9" y="43"/>
                      <a:pt x="11" y="41"/>
                      <a:pt x="11" y="40"/>
                    </a:cubicBezTo>
                    <a:cubicBezTo>
                      <a:pt x="12" y="40"/>
                      <a:pt x="13" y="41"/>
                      <a:pt x="14" y="40"/>
                    </a:cubicBezTo>
                    <a:cubicBezTo>
                      <a:pt x="15" y="42"/>
                      <a:pt x="17" y="44"/>
                      <a:pt x="19" y="42"/>
                    </a:cubicBezTo>
                    <a:cubicBezTo>
                      <a:pt x="21" y="40"/>
                      <a:pt x="21" y="37"/>
                      <a:pt x="21" y="35"/>
                    </a:cubicBezTo>
                    <a:cubicBezTo>
                      <a:pt x="21" y="35"/>
                      <a:pt x="21" y="35"/>
                      <a:pt x="21" y="35"/>
                    </a:cubicBezTo>
                    <a:cubicBezTo>
                      <a:pt x="21" y="35"/>
                      <a:pt x="23" y="36"/>
                      <a:pt x="23" y="37"/>
                    </a:cubicBezTo>
                    <a:cubicBezTo>
                      <a:pt x="24" y="39"/>
                      <a:pt x="26" y="40"/>
                      <a:pt x="28" y="41"/>
                    </a:cubicBezTo>
                    <a:cubicBezTo>
                      <a:pt x="29" y="43"/>
                      <a:pt x="32" y="42"/>
                      <a:pt x="34" y="41"/>
                    </a:cubicBezTo>
                    <a:cubicBezTo>
                      <a:pt x="36" y="39"/>
                      <a:pt x="35" y="36"/>
                      <a:pt x="34" y="34"/>
                    </a:cubicBezTo>
                    <a:cubicBezTo>
                      <a:pt x="32" y="32"/>
                      <a:pt x="31" y="30"/>
                      <a:pt x="29" y="28"/>
                    </a:cubicBezTo>
                    <a:cubicBezTo>
                      <a:pt x="29" y="27"/>
                      <a:pt x="28" y="26"/>
                      <a:pt x="27" y="25"/>
                    </a:cubicBezTo>
                    <a:cubicBezTo>
                      <a:pt x="28" y="25"/>
                      <a:pt x="29" y="24"/>
                      <a:pt x="31" y="24"/>
                    </a:cubicBezTo>
                    <a:cubicBezTo>
                      <a:pt x="31" y="24"/>
                      <a:pt x="31" y="24"/>
                      <a:pt x="31" y="24"/>
                    </a:cubicBezTo>
                    <a:cubicBezTo>
                      <a:pt x="31" y="25"/>
                      <a:pt x="32" y="25"/>
                      <a:pt x="32" y="24"/>
                    </a:cubicBezTo>
                    <a:cubicBezTo>
                      <a:pt x="32" y="24"/>
                      <a:pt x="32" y="24"/>
                      <a:pt x="32" y="24"/>
                    </a:cubicBezTo>
                    <a:cubicBezTo>
                      <a:pt x="33" y="25"/>
                      <a:pt x="34" y="25"/>
                      <a:pt x="36" y="24"/>
                    </a:cubicBezTo>
                    <a:cubicBezTo>
                      <a:pt x="38" y="24"/>
                      <a:pt x="41" y="22"/>
                      <a:pt x="42" y="20"/>
                    </a:cubicBezTo>
                    <a:cubicBezTo>
                      <a:pt x="43" y="18"/>
                      <a:pt x="43" y="17"/>
                      <a:pt x="43" y="15"/>
                    </a:cubicBezTo>
                    <a:cubicBezTo>
                      <a:pt x="43" y="14"/>
                      <a:pt x="43" y="10"/>
                      <a:pt x="43" y="12"/>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424"/>
              <p:cNvSpPr/>
              <p:nvPr/>
            </p:nvSpPr>
            <p:spPr bwMode="auto">
              <a:xfrm>
                <a:off x="2495550" y="9656763"/>
                <a:ext cx="36513" cy="28575"/>
              </a:xfrm>
              <a:custGeom>
                <a:avLst/>
                <a:gdLst>
                  <a:gd name="T0" fmla="*/ 6 w 12"/>
                  <a:gd name="T1" fmla="*/ 0 h 9"/>
                  <a:gd name="T2" fmla="*/ 6 w 12"/>
                  <a:gd name="T3" fmla="*/ 9 h 9"/>
                  <a:gd name="T4" fmla="*/ 6 w 12"/>
                  <a:gd name="T5" fmla="*/ 0 h 9"/>
                </a:gdLst>
                <a:ahLst/>
                <a:cxnLst>
                  <a:cxn ang="0">
                    <a:pos x="T0" y="T1"/>
                  </a:cxn>
                  <a:cxn ang="0">
                    <a:pos x="T2" y="T3"/>
                  </a:cxn>
                  <a:cxn ang="0">
                    <a:pos x="T4" y="T5"/>
                  </a:cxn>
                </a:cxnLst>
                <a:rect l="0" t="0" r="r" b="b"/>
                <a:pathLst>
                  <a:path w="12" h="9">
                    <a:moveTo>
                      <a:pt x="6" y="0"/>
                    </a:moveTo>
                    <a:cubicBezTo>
                      <a:pt x="0" y="0"/>
                      <a:pt x="0" y="9"/>
                      <a:pt x="6" y="9"/>
                    </a:cubicBezTo>
                    <a:cubicBezTo>
                      <a:pt x="11" y="9"/>
                      <a:pt x="12" y="0"/>
                      <a:pt x="6" y="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425"/>
              <p:cNvSpPr/>
              <p:nvPr/>
            </p:nvSpPr>
            <p:spPr bwMode="auto">
              <a:xfrm>
                <a:off x="2559050" y="9605963"/>
                <a:ext cx="20638" cy="15875"/>
              </a:xfrm>
              <a:custGeom>
                <a:avLst/>
                <a:gdLst>
                  <a:gd name="T0" fmla="*/ 4 w 7"/>
                  <a:gd name="T1" fmla="*/ 0 h 5"/>
                  <a:gd name="T2" fmla="*/ 4 w 7"/>
                  <a:gd name="T3" fmla="*/ 5 h 5"/>
                  <a:gd name="T4" fmla="*/ 4 w 7"/>
                  <a:gd name="T5" fmla="*/ 0 h 5"/>
                </a:gdLst>
                <a:ahLst/>
                <a:cxnLst>
                  <a:cxn ang="0">
                    <a:pos x="T0" y="T1"/>
                  </a:cxn>
                  <a:cxn ang="0">
                    <a:pos x="T2" y="T3"/>
                  </a:cxn>
                  <a:cxn ang="0">
                    <a:pos x="T4" y="T5"/>
                  </a:cxn>
                </a:cxnLst>
                <a:rect l="0" t="0" r="r" b="b"/>
                <a:pathLst>
                  <a:path w="7" h="5">
                    <a:moveTo>
                      <a:pt x="4" y="0"/>
                    </a:moveTo>
                    <a:cubicBezTo>
                      <a:pt x="0" y="0"/>
                      <a:pt x="0" y="5"/>
                      <a:pt x="4" y="5"/>
                    </a:cubicBezTo>
                    <a:cubicBezTo>
                      <a:pt x="7" y="5"/>
                      <a:pt x="7" y="0"/>
                      <a:pt x="4" y="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1" name="Freeform 426"/>
            <p:cNvSpPr/>
            <p:nvPr/>
          </p:nvSpPr>
          <p:spPr bwMode="auto">
            <a:xfrm>
              <a:off x="7435850" y="9817100"/>
              <a:ext cx="561975" cy="1055688"/>
            </a:xfrm>
            <a:custGeom>
              <a:avLst/>
              <a:gdLst>
                <a:gd name="T0" fmla="*/ 37 w 186"/>
                <a:gd name="T1" fmla="*/ 50 h 349"/>
                <a:gd name="T2" fmla="*/ 81 w 186"/>
                <a:gd name="T3" fmla="*/ 78 h 349"/>
                <a:gd name="T4" fmla="*/ 122 w 186"/>
                <a:gd name="T5" fmla="*/ 134 h 349"/>
                <a:gd name="T6" fmla="*/ 147 w 186"/>
                <a:gd name="T7" fmla="*/ 190 h 349"/>
                <a:gd name="T8" fmla="*/ 146 w 186"/>
                <a:gd name="T9" fmla="*/ 177 h 349"/>
                <a:gd name="T10" fmla="*/ 154 w 186"/>
                <a:gd name="T11" fmla="*/ 3 h 349"/>
                <a:gd name="T12" fmla="*/ 159 w 186"/>
                <a:gd name="T13" fmla="*/ 4 h 349"/>
                <a:gd name="T14" fmla="*/ 157 w 186"/>
                <a:gd name="T15" fmla="*/ 171 h 349"/>
                <a:gd name="T16" fmla="*/ 164 w 186"/>
                <a:gd name="T17" fmla="*/ 234 h 349"/>
                <a:gd name="T18" fmla="*/ 164 w 186"/>
                <a:gd name="T19" fmla="*/ 234 h 349"/>
                <a:gd name="T20" fmla="*/ 165 w 186"/>
                <a:gd name="T21" fmla="*/ 237 h 349"/>
                <a:gd name="T22" fmla="*/ 169 w 186"/>
                <a:gd name="T23" fmla="*/ 262 h 349"/>
                <a:gd name="T24" fmla="*/ 185 w 186"/>
                <a:gd name="T25" fmla="*/ 344 h 349"/>
                <a:gd name="T26" fmla="*/ 178 w 186"/>
                <a:gd name="T27" fmla="*/ 345 h 349"/>
                <a:gd name="T28" fmla="*/ 158 w 186"/>
                <a:gd name="T29" fmla="*/ 265 h 349"/>
                <a:gd name="T30" fmla="*/ 157 w 186"/>
                <a:gd name="T31" fmla="*/ 263 h 349"/>
                <a:gd name="T32" fmla="*/ 51 w 186"/>
                <a:gd name="T33" fmla="*/ 133 h 349"/>
                <a:gd name="T34" fmla="*/ 37 w 186"/>
                <a:gd name="T35" fmla="*/ 5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349">
                  <a:moveTo>
                    <a:pt x="37" y="50"/>
                  </a:moveTo>
                  <a:cubicBezTo>
                    <a:pt x="53" y="50"/>
                    <a:pt x="70" y="68"/>
                    <a:pt x="81" y="78"/>
                  </a:cubicBezTo>
                  <a:cubicBezTo>
                    <a:pt x="97" y="94"/>
                    <a:pt x="110" y="114"/>
                    <a:pt x="122" y="134"/>
                  </a:cubicBezTo>
                  <a:cubicBezTo>
                    <a:pt x="132" y="151"/>
                    <a:pt x="140" y="170"/>
                    <a:pt x="147" y="190"/>
                  </a:cubicBezTo>
                  <a:cubicBezTo>
                    <a:pt x="147" y="186"/>
                    <a:pt x="147" y="182"/>
                    <a:pt x="146" y="177"/>
                  </a:cubicBezTo>
                  <a:cubicBezTo>
                    <a:pt x="142" y="120"/>
                    <a:pt x="141" y="59"/>
                    <a:pt x="154" y="3"/>
                  </a:cubicBezTo>
                  <a:cubicBezTo>
                    <a:pt x="155" y="0"/>
                    <a:pt x="160" y="1"/>
                    <a:pt x="159" y="4"/>
                  </a:cubicBezTo>
                  <a:cubicBezTo>
                    <a:pt x="154" y="60"/>
                    <a:pt x="152" y="115"/>
                    <a:pt x="157" y="171"/>
                  </a:cubicBezTo>
                  <a:cubicBezTo>
                    <a:pt x="158" y="192"/>
                    <a:pt x="161" y="213"/>
                    <a:pt x="164" y="234"/>
                  </a:cubicBezTo>
                  <a:cubicBezTo>
                    <a:pt x="164" y="234"/>
                    <a:pt x="164" y="234"/>
                    <a:pt x="164" y="234"/>
                  </a:cubicBezTo>
                  <a:cubicBezTo>
                    <a:pt x="165" y="235"/>
                    <a:pt x="165" y="236"/>
                    <a:pt x="165" y="237"/>
                  </a:cubicBezTo>
                  <a:cubicBezTo>
                    <a:pt x="166" y="245"/>
                    <a:pt x="167" y="254"/>
                    <a:pt x="169" y="262"/>
                  </a:cubicBezTo>
                  <a:cubicBezTo>
                    <a:pt x="174" y="289"/>
                    <a:pt x="182" y="316"/>
                    <a:pt x="185" y="344"/>
                  </a:cubicBezTo>
                  <a:cubicBezTo>
                    <a:pt x="186" y="347"/>
                    <a:pt x="180" y="349"/>
                    <a:pt x="178" y="345"/>
                  </a:cubicBezTo>
                  <a:cubicBezTo>
                    <a:pt x="167" y="321"/>
                    <a:pt x="162" y="292"/>
                    <a:pt x="158" y="265"/>
                  </a:cubicBezTo>
                  <a:cubicBezTo>
                    <a:pt x="157" y="264"/>
                    <a:pt x="157" y="264"/>
                    <a:pt x="157" y="263"/>
                  </a:cubicBezTo>
                  <a:cubicBezTo>
                    <a:pt x="125" y="217"/>
                    <a:pt x="84" y="178"/>
                    <a:pt x="51" y="133"/>
                  </a:cubicBezTo>
                  <a:cubicBezTo>
                    <a:pt x="43" y="121"/>
                    <a:pt x="0" y="52"/>
                    <a:pt x="37" y="50"/>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427"/>
            <p:cNvSpPr/>
            <p:nvPr/>
          </p:nvSpPr>
          <p:spPr bwMode="auto">
            <a:xfrm>
              <a:off x="7704138" y="9548813"/>
              <a:ext cx="477838" cy="447675"/>
            </a:xfrm>
            <a:custGeom>
              <a:avLst/>
              <a:gdLst>
                <a:gd name="T0" fmla="*/ 21 w 158"/>
                <a:gd name="T1" fmla="*/ 126 h 148"/>
                <a:gd name="T2" fmla="*/ 24 w 158"/>
                <a:gd name="T3" fmla="*/ 104 h 148"/>
                <a:gd name="T4" fmla="*/ 23 w 158"/>
                <a:gd name="T5" fmla="*/ 103 h 148"/>
                <a:gd name="T6" fmla="*/ 6 w 158"/>
                <a:gd name="T7" fmla="*/ 78 h 148"/>
                <a:gd name="T8" fmla="*/ 11 w 158"/>
                <a:gd name="T9" fmla="*/ 67 h 148"/>
                <a:gd name="T10" fmla="*/ 3 w 158"/>
                <a:gd name="T11" fmla="*/ 54 h 148"/>
                <a:gd name="T12" fmla="*/ 12 w 158"/>
                <a:gd name="T13" fmla="*/ 40 h 148"/>
                <a:gd name="T14" fmla="*/ 26 w 158"/>
                <a:gd name="T15" fmla="*/ 43 h 148"/>
                <a:gd name="T16" fmla="*/ 25 w 158"/>
                <a:gd name="T17" fmla="*/ 40 h 148"/>
                <a:gd name="T18" fmla="*/ 36 w 158"/>
                <a:gd name="T19" fmla="*/ 31 h 148"/>
                <a:gd name="T20" fmla="*/ 36 w 158"/>
                <a:gd name="T21" fmla="*/ 8 h 148"/>
                <a:gd name="T22" fmla="*/ 46 w 158"/>
                <a:gd name="T23" fmla="*/ 2 h 148"/>
                <a:gd name="T24" fmla="*/ 69 w 158"/>
                <a:gd name="T25" fmla="*/ 21 h 148"/>
                <a:gd name="T26" fmla="*/ 70 w 158"/>
                <a:gd name="T27" fmla="*/ 12 h 148"/>
                <a:gd name="T28" fmla="*/ 75 w 158"/>
                <a:gd name="T29" fmla="*/ 12 h 148"/>
                <a:gd name="T30" fmla="*/ 77 w 158"/>
                <a:gd name="T31" fmla="*/ 25 h 148"/>
                <a:gd name="T32" fmla="*/ 80 w 158"/>
                <a:gd name="T33" fmla="*/ 28 h 148"/>
                <a:gd name="T34" fmla="*/ 80 w 158"/>
                <a:gd name="T35" fmla="*/ 28 h 148"/>
                <a:gd name="T36" fmla="*/ 89 w 158"/>
                <a:gd name="T37" fmla="*/ 10 h 148"/>
                <a:gd name="T38" fmla="*/ 105 w 158"/>
                <a:gd name="T39" fmla="*/ 10 h 148"/>
                <a:gd name="T40" fmla="*/ 109 w 158"/>
                <a:gd name="T41" fmla="*/ 47 h 148"/>
                <a:gd name="T42" fmla="*/ 147 w 158"/>
                <a:gd name="T43" fmla="*/ 39 h 148"/>
                <a:gd name="T44" fmla="*/ 155 w 158"/>
                <a:gd name="T45" fmla="*/ 45 h 148"/>
                <a:gd name="T46" fmla="*/ 155 w 158"/>
                <a:gd name="T47" fmla="*/ 56 h 148"/>
                <a:gd name="T48" fmla="*/ 137 w 158"/>
                <a:gd name="T49" fmla="*/ 77 h 148"/>
                <a:gd name="T50" fmla="*/ 130 w 158"/>
                <a:gd name="T51" fmla="*/ 81 h 148"/>
                <a:gd name="T52" fmla="*/ 132 w 158"/>
                <a:gd name="T53" fmla="*/ 82 h 148"/>
                <a:gd name="T54" fmla="*/ 149 w 158"/>
                <a:gd name="T55" fmla="*/ 80 h 148"/>
                <a:gd name="T56" fmla="*/ 151 w 158"/>
                <a:gd name="T57" fmla="*/ 87 h 148"/>
                <a:gd name="T58" fmla="*/ 143 w 158"/>
                <a:gd name="T59" fmla="*/ 90 h 148"/>
                <a:gd name="T60" fmla="*/ 151 w 158"/>
                <a:gd name="T61" fmla="*/ 103 h 148"/>
                <a:gd name="T62" fmla="*/ 142 w 158"/>
                <a:gd name="T63" fmla="*/ 115 h 148"/>
                <a:gd name="T64" fmla="*/ 108 w 158"/>
                <a:gd name="T65" fmla="*/ 109 h 148"/>
                <a:gd name="T66" fmla="*/ 112 w 158"/>
                <a:gd name="T67" fmla="*/ 137 h 148"/>
                <a:gd name="T68" fmla="*/ 98 w 158"/>
                <a:gd name="T69" fmla="*/ 146 h 148"/>
                <a:gd name="T70" fmla="*/ 77 w 158"/>
                <a:gd name="T71" fmla="*/ 130 h 148"/>
                <a:gd name="T72" fmla="*/ 54 w 158"/>
                <a:gd name="T73" fmla="*/ 143 h 148"/>
                <a:gd name="T74" fmla="*/ 43 w 158"/>
                <a:gd name="T75" fmla="*/ 132 h 148"/>
                <a:gd name="T76" fmla="*/ 43 w 158"/>
                <a:gd name="T77" fmla="*/ 130 h 148"/>
                <a:gd name="T78" fmla="*/ 31 w 158"/>
                <a:gd name="T79" fmla="*/ 134 h 148"/>
                <a:gd name="T80" fmla="*/ 21 w 158"/>
                <a:gd name="T81"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48">
                  <a:moveTo>
                    <a:pt x="21" y="126"/>
                  </a:moveTo>
                  <a:cubicBezTo>
                    <a:pt x="18" y="118"/>
                    <a:pt x="18" y="110"/>
                    <a:pt x="24" y="104"/>
                  </a:cubicBezTo>
                  <a:cubicBezTo>
                    <a:pt x="23" y="103"/>
                    <a:pt x="23" y="103"/>
                    <a:pt x="23" y="103"/>
                  </a:cubicBezTo>
                  <a:cubicBezTo>
                    <a:pt x="14" y="98"/>
                    <a:pt x="8" y="88"/>
                    <a:pt x="6" y="78"/>
                  </a:cubicBezTo>
                  <a:cubicBezTo>
                    <a:pt x="6" y="74"/>
                    <a:pt x="8" y="69"/>
                    <a:pt x="11" y="67"/>
                  </a:cubicBezTo>
                  <a:cubicBezTo>
                    <a:pt x="8" y="63"/>
                    <a:pt x="5" y="59"/>
                    <a:pt x="3" y="54"/>
                  </a:cubicBezTo>
                  <a:cubicBezTo>
                    <a:pt x="0" y="47"/>
                    <a:pt x="5" y="40"/>
                    <a:pt x="12" y="40"/>
                  </a:cubicBezTo>
                  <a:cubicBezTo>
                    <a:pt x="17" y="41"/>
                    <a:pt x="22" y="42"/>
                    <a:pt x="26" y="43"/>
                  </a:cubicBezTo>
                  <a:cubicBezTo>
                    <a:pt x="26" y="42"/>
                    <a:pt x="25" y="41"/>
                    <a:pt x="25" y="40"/>
                  </a:cubicBezTo>
                  <a:cubicBezTo>
                    <a:pt x="21" y="33"/>
                    <a:pt x="29" y="27"/>
                    <a:pt x="36" y="31"/>
                  </a:cubicBezTo>
                  <a:cubicBezTo>
                    <a:pt x="34" y="23"/>
                    <a:pt x="34" y="15"/>
                    <a:pt x="36" y="8"/>
                  </a:cubicBezTo>
                  <a:cubicBezTo>
                    <a:pt x="36" y="4"/>
                    <a:pt x="41" y="0"/>
                    <a:pt x="46" y="2"/>
                  </a:cubicBezTo>
                  <a:cubicBezTo>
                    <a:pt x="56" y="6"/>
                    <a:pt x="63" y="12"/>
                    <a:pt x="69" y="21"/>
                  </a:cubicBezTo>
                  <a:cubicBezTo>
                    <a:pt x="69" y="18"/>
                    <a:pt x="70" y="15"/>
                    <a:pt x="70" y="12"/>
                  </a:cubicBezTo>
                  <a:cubicBezTo>
                    <a:pt x="71" y="9"/>
                    <a:pt x="74" y="9"/>
                    <a:pt x="75" y="12"/>
                  </a:cubicBezTo>
                  <a:cubicBezTo>
                    <a:pt x="76" y="16"/>
                    <a:pt x="76" y="21"/>
                    <a:pt x="77" y="25"/>
                  </a:cubicBezTo>
                  <a:cubicBezTo>
                    <a:pt x="79" y="25"/>
                    <a:pt x="80" y="27"/>
                    <a:pt x="80" y="28"/>
                  </a:cubicBezTo>
                  <a:cubicBezTo>
                    <a:pt x="80" y="28"/>
                    <a:pt x="80" y="28"/>
                    <a:pt x="80" y="28"/>
                  </a:cubicBezTo>
                  <a:cubicBezTo>
                    <a:pt x="83" y="22"/>
                    <a:pt x="86" y="16"/>
                    <a:pt x="89" y="10"/>
                  </a:cubicBezTo>
                  <a:cubicBezTo>
                    <a:pt x="92" y="6"/>
                    <a:pt x="102" y="4"/>
                    <a:pt x="105" y="10"/>
                  </a:cubicBezTo>
                  <a:cubicBezTo>
                    <a:pt x="113" y="22"/>
                    <a:pt x="114" y="35"/>
                    <a:pt x="109" y="47"/>
                  </a:cubicBezTo>
                  <a:cubicBezTo>
                    <a:pt x="121" y="41"/>
                    <a:pt x="134" y="40"/>
                    <a:pt x="147" y="39"/>
                  </a:cubicBezTo>
                  <a:cubicBezTo>
                    <a:pt x="151" y="39"/>
                    <a:pt x="154" y="42"/>
                    <a:pt x="155" y="45"/>
                  </a:cubicBezTo>
                  <a:cubicBezTo>
                    <a:pt x="157" y="48"/>
                    <a:pt x="158" y="53"/>
                    <a:pt x="155" y="56"/>
                  </a:cubicBezTo>
                  <a:cubicBezTo>
                    <a:pt x="153" y="66"/>
                    <a:pt x="146" y="73"/>
                    <a:pt x="137" y="77"/>
                  </a:cubicBezTo>
                  <a:cubicBezTo>
                    <a:pt x="135" y="78"/>
                    <a:pt x="133" y="80"/>
                    <a:pt x="130" y="81"/>
                  </a:cubicBezTo>
                  <a:cubicBezTo>
                    <a:pt x="131" y="81"/>
                    <a:pt x="132" y="82"/>
                    <a:pt x="132" y="82"/>
                  </a:cubicBezTo>
                  <a:cubicBezTo>
                    <a:pt x="138" y="81"/>
                    <a:pt x="143" y="81"/>
                    <a:pt x="149" y="80"/>
                  </a:cubicBezTo>
                  <a:cubicBezTo>
                    <a:pt x="152" y="80"/>
                    <a:pt x="155" y="85"/>
                    <a:pt x="151" y="87"/>
                  </a:cubicBezTo>
                  <a:cubicBezTo>
                    <a:pt x="148" y="88"/>
                    <a:pt x="146" y="89"/>
                    <a:pt x="143" y="90"/>
                  </a:cubicBezTo>
                  <a:cubicBezTo>
                    <a:pt x="146" y="93"/>
                    <a:pt x="149" y="98"/>
                    <a:pt x="151" y="103"/>
                  </a:cubicBezTo>
                  <a:cubicBezTo>
                    <a:pt x="153" y="109"/>
                    <a:pt x="148" y="115"/>
                    <a:pt x="142" y="115"/>
                  </a:cubicBezTo>
                  <a:cubicBezTo>
                    <a:pt x="130" y="117"/>
                    <a:pt x="119" y="115"/>
                    <a:pt x="108" y="109"/>
                  </a:cubicBezTo>
                  <a:cubicBezTo>
                    <a:pt x="111" y="118"/>
                    <a:pt x="113" y="128"/>
                    <a:pt x="112" y="137"/>
                  </a:cubicBezTo>
                  <a:cubicBezTo>
                    <a:pt x="112" y="144"/>
                    <a:pt x="104" y="148"/>
                    <a:pt x="98" y="146"/>
                  </a:cubicBezTo>
                  <a:cubicBezTo>
                    <a:pt x="89" y="143"/>
                    <a:pt x="81" y="137"/>
                    <a:pt x="77" y="130"/>
                  </a:cubicBezTo>
                  <a:cubicBezTo>
                    <a:pt x="72" y="137"/>
                    <a:pt x="64" y="142"/>
                    <a:pt x="54" y="143"/>
                  </a:cubicBezTo>
                  <a:cubicBezTo>
                    <a:pt x="48" y="143"/>
                    <a:pt x="42" y="139"/>
                    <a:pt x="43" y="132"/>
                  </a:cubicBezTo>
                  <a:cubicBezTo>
                    <a:pt x="43" y="131"/>
                    <a:pt x="43" y="131"/>
                    <a:pt x="43" y="130"/>
                  </a:cubicBezTo>
                  <a:cubicBezTo>
                    <a:pt x="39" y="132"/>
                    <a:pt x="35" y="134"/>
                    <a:pt x="31" y="134"/>
                  </a:cubicBezTo>
                  <a:cubicBezTo>
                    <a:pt x="26" y="134"/>
                    <a:pt x="22" y="132"/>
                    <a:pt x="21" y="126"/>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428"/>
            <p:cNvSpPr/>
            <p:nvPr/>
          </p:nvSpPr>
          <p:spPr bwMode="auto">
            <a:xfrm>
              <a:off x="7831138" y="9759950"/>
              <a:ext cx="103188" cy="93663"/>
            </a:xfrm>
            <a:custGeom>
              <a:avLst/>
              <a:gdLst>
                <a:gd name="T0" fmla="*/ 12 w 34"/>
                <a:gd name="T1" fmla="*/ 15 h 31"/>
                <a:gd name="T2" fmla="*/ 12 w 34"/>
                <a:gd name="T3" fmla="*/ 15 h 31"/>
                <a:gd name="T4" fmla="*/ 5 w 34"/>
                <a:gd name="T5" fmla="*/ 7 h 31"/>
                <a:gd name="T6" fmla="*/ 7 w 34"/>
                <a:gd name="T7" fmla="*/ 7 h 31"/>
                <a:gd name="T8" fmla="*/ 8 w 34"/>
                <a:gd name="T9" fmla="*/ 3 h 31"/>
                <a:gd name="T10" fmla="*/ 14 w 34"/>
                <a:gd name="T11" fmla="*/ 5 h 31"/>
                <a:gd name="T12" fmla="*/ 17 w 34"/>
                <a:gd name="T13" fmla="*/ 7 h 31"/>
                <a:gd name="T14" fmla="*/ 18 w 34"/>
                <a:gd name="T15" fmla="*/ 8 h 31"/>
                <a:gd name="T16" fmla="*/ 20 w 34"/>
                <a:gd name="T17" fmla="*/ 7 h 31"/>
                <a:gd name="T18" fmla="*/ 23 w 34"/>
                <a:gd name="T19" fmla="*/ 8 h 31"/>
                <a:gd name="T20" fmla="*/ 24 w 34"/>
                <a:gd name="T21" fmla="*/ 8 h 31"/>
                <a:gd name="T22" fmla="*/ 27 w 34"/>
                <a:gd name="T23" fmla="*/ 8 h 31"/>
                <a:gd name="T24" fmla="*/ 29 w 34"/>
                <a:gd name="T25" fmla="*/ 10 h 31"/>
                <a:gd name="T26" fmla="*/ 32 w 34"/>
                <a:gd name="T27" fmla="*/ 11 h 31"/>
                <a:gd name="T28" fmla="*/ 30 w 34"/>
                <a:gd name="T29" fmla="*/ 15 h 31"/>
                <a:gd name="T30" fmla="*/ 29 w 34"/>
                <a:gd name="T31" fmla="*/ 14 h 31"/>
                <a:gd name="T32" fmla="*/ 29 w 34"/>
                <a:gd name="T33" fmla="*/ 20 h 31"/>
                <a:gd name="T34" fmla="*/ 29 w 34"/>
                <a:gd name="T35" fmla="*/ 20 h 31"/>
                <a:gd name="T36" fmla="*/ 30 w 34"/>
                <a:gd name="T37" fmla="*/ 22 h 31"/>
                <a:gd name="T38" fmla="*/ 31 w 34"/>
                <a:gd name="T39" fmla="*/ 27 h 31"/>
                <a:gd name="T40" fmla="*/ 25 w 34"/>
                <a:gd name="T41" fmla="*/ 31 h 31"/>
                <a:gd name="T42" fmla="*/ 22 w 34"/>
                <a:gd name="T43" fmla="*/ 21 h 31"/>
                <a:gd name="T44" fmla="*/ 23 w 34"/>
                <a:gd name="T45" fmla="*/ 21 h 31"/>
                <a:gd name="T46" fmla="*/ 22 w 34"/>
                <a:gd name="T47" fmla="*/ 20 h 31"/>
                <a:gd name="T48" fmla="*/ 21 w 34"/>
                <a:gd name="T49" fmla="*/ 20 h 31"/>
                <a:gd name="T50" fmla="*/ 17 w 34"/>
                <a:gd name="T51" fmla="*/ 20 h 31"/>
                <a:gd name="T52" fmla="*/ 16 w 34"/>
                <a:gd name="T53" fmla="*/ 19 h 31"/>
                <a:gd name="T54" fmla="*/ 15 w 34"/>
                <a:gd name="T55" fmla="*/ 17 h 31"/>
                <a:gd name="T56" fmla="*/ 14 w 34"/>
                <a:gd name="T57" fmla="*/ 17 h 31"/>
                <a:gd name="T58" fmla="*/ 12 w 3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31">
                  <a:moveTo>
                    <a:pt x="12" y="15"/>
                  </a:moveTo>
                  <a:cubicBezTo>
                    <a:pt x="12" y="15"/>
                    <a:pt x="12" y="15"/>
                    <a:pt x="12" y="15"/>
                  </a:cubicBezTo>
                  <a:cubicBezTo>
                    <a:pt x="7" y="18"/>
                    <a:pt x="0" y="11"/>
                    <a:pt x="5" y="7"/>
                  </a:cubicBezTo>
                  <a:cubicBezTo>
                    <a:pt x="6" y="7"/>
                    <a:pt x="6" y="7"/>
                    <a:pt x="7" y="7"/>
                  </a:cubicBezTo>
                  <a:cubicBezTo>
                    <a:pt x="6" y="5"/>
                    <a:pt x="6" y="4"/>
                    <a:pt x="8" y="3"/>
                  </a:cubicBezTo>
                  <a:cubicBezTo>
                    <a:pt x="11" y="0"/>
                    <a:pt x="14" y="3"/>
                    <a:pt x="14" y="5"/>
                  </a:cubicBezTo>
                  <a:cubicBezTo>
                    <a:pt x="15" y="6"/>
                    <a:pt x="16" y="6"/>
                    <a:pt x="17" y="7"/>
                  </a:cubicBezTo>
                  <a:cubicBezTo>
                    <a:pt x="18" y="8"/>
                    <a:pt x="18" y="8"/>
                    <a:pt x="18" y="8"/>
                  </a:cubicBezTo>
                  <a:cubicBezTo>
                    <a:pt x="18" y="7"/>
                    <a:pt x="19" y="6"/>
                    <a:pt x="20" y="7"/>
                  </a:cubicBezTo>
                  <a:cubicBezTo>
                    <a:pt x="21" y="7"/>
                    <a:pt x="22" y="8"/>
                    <a:pt x="23" y="8"/>
                  </a:cubicBezTo>
                  <a:cubicBezTo>
                    <a:pt x="24" y="8"/>
                    <a:pt x="24" y="8"/>
                    <a:pt x="24" y="8"/>
                  </a:cubicBezTo>
                  <a:cubicBezTo>
                    <a:pt x="25" y="6"/>
                    <a:pt x="27" y="6"/>
                    <a:pt x="27" y="8"/>
                  </a:cubicBezTo>
                  <a:cubicBezTo>
                    <a:pt x="28" y="8"/>
                    <a:pt x="29" y="9"/>
                    <a:pt x="29" y="10"/>
                  </a:cubicBezTo>
                  <a:cubicBezTo>
                    <a:pt x="30" y="10"/>
                    <a:pt x="31" y="11"/>
                    <a:pt x="32" y="11"/>
                  </a:cubicBezTo>
                  <a:cubicBezTo>
                    <a:pt x="34" y="13"/>
                    <a:pt x="32" y="16"/>
                    <a:pt x="30" y="15"/>
                  </a:cubicBezTo>
                  <a:cubicBezTo>
                    <a:pt x="29" y="14"/>
                    <a:pt x="29" y="14"/>
                    <a:pt x="29" y="14"/>
                  </a:cubicBezTo>
                  <a:cubicBezTo>
                    <a:pt x="31" y="16"/>
                    <a:pt x="32" y="20"/>
                    <a:pt x="29" y="20"/>
                  </a:cubicBezTo>
                  <a:cubicBezTo>
                    <a:pt x="29" y="20"/>
                    <a:pt x="29" y="20"/>
                    <a:pt x="29" y="20"/>
                  </a:cubicBezTo>
                  <a:cubicBezTo>
                    <a:pt x="29" y="20"/>
                    <a:pt x="30" y="22"/>
                    <a:pt x="30" y="22"/>
                  </a:cubicBezTo>
                  <a:cubicBezTo>
                    <a:pt x="31" y="23"/>
                    <a:pt x="32" y="25"/>
                    <a:pt x="31" y="27"/>
                  </a:cubicBezTo>
                  <a:cubicBezTo>
                    <a:pt x="30" y="29"/>
                    <a:pt x="28" y="31"/>
                    <a:pt x="25" y="31"/>
                  </a:cubicBezTo>
                  <a:cubicBezTo>
                    <a:pt x="20" y="30"/>
                    <a:pt x="18" y="25"/>
                    <a:pt x="22" y="21"/>
                  </a:cubicBezTo>
                  <a:cubicBezTo>
                    <a:pt x="23" y="21"/>
                    <a:pt x="23" y="21"/>
                    <a:pt x="23" y="21"/>
                  </a:cubicBezTo>
                  <a:cubicBezTo>
                    <a:pt x="22" y="20"/>
                    <a:pt x="22" y="20"/>
                    <a:pt x="22" y="20"/>
                  </a:cubicBezTo>
                  <a:cubicBezTo>
                    <a:pt x="22" y="20"/>
                    <a:pt x="21" y="20"/>
                    <a:pt x="21" y="20"/>
                  </a:cubicBezTo>
                  <a:cubicBezTo>
                    <a:pt x="20" y="21"/>
                    <a:pt x="18" y="21"/>
                    <a:pt x="17" y="20"/>
                  </a:cubicBezTo>
                  <a:cubicBezTo>
                    <a:pt x="16" y="19"/>
                    <a:pt x="16" y="19"/>
                    <a:pt x="16" y="19"/>
                  </a:cubicBezTo>
                  <a:cubicBezTo>
                    <a:pt x="16" y="19"/>
                    <a:pt x="15" y="18"/>
                    <a:pt x="15" y="17"/>
                  </a:cubicBezTo>
                  <a:cubicBezTo>
                    <a:pt x="14" y="17"/>
                    <a:pt x="14" y="17"/>
                    <a:pt x="14" y="17"/>
                  </a:cubicBezTo>
                  <a:cubicBezTo>
                    <a:pt x="13" y="16"/>
                    <a:pt x="12" y="15"/>
                    <a:pt x="12" y="1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429"/>
            <p:cNvSpPr/>
            <p:nvPr/>
          </p:nvSpPr>
          <p:spPr bwMode="auto">
            <a:xfrm>
              <a:off x="7877175" y="9726613"/>
              <a:ext cx="150813" cy="106363"/>
            </a:xfrm>
            <a:custGeom>
              <a:avLst/>
              <a:gdLst>
                <a:gd name="T0" fmla="*/ 1 w 50"/>
                <a:gd name="T1" fmla="*/ 15 h 35"/>
                <a:gd name="T2" fmla="*/ 2 w 50"/>
                <a:gd name="T3" fmla="*/ 16 h 35"/>
                <a:gd name="T4" fmla="*/ 4 w 50"/>
                <a:gd name="T5" fmla="*/ 16 h 35"/>
                <a:gd name="T6" fmla="*/ 5 w 50"/>
                <a:gd name="T7" fmla="*/ 15 h 35"/>
                <a:gd name="T8" fmla="*/ 7 w 50"/>
                <a:gd name="T9" fmla="*/ 16 h 35"/>
                <a:gd name="T10" fmla="*/ 11 w 50"/>
                <a:gd name="T11" fmla="*/ 17 h 35"/>
                <a:gd name="T12" fmla="*/ 15 w 50"/>
                <a:gd name="T13" fmla="*/ 14 h 35"/>
                <a:gd name="T14" fmla="*/ 16 w 50"/>
                <a:gd name="T15" fmla="*/ 14 h 35"/>
                <a:gd name="T16" fmla="*/ 18 w 50"/>
                <a:gd name="T17" fmla="*/ 20 h 35"/>
                <a:gd name="T18" fmla="*/ 19 w 50"/>
                <a:gd name="T19" fmla="*/ 23 h 35"/>
                <a:gd name="T20" fmla="*/ 19 w 50"/>
                <a:gd name="T21" fmla="*/ 25 h 35"/>
                <a:gd name="T22" fmla="*/ 19 w 50"/>
                <a:gd name="T23" fmla="*/ 27 h 35"/>
                <a:gd name="T24" fmla="*/ 20 w 50"/>
                <a:gd name="T25" fmla="*/ 31 h 35"/>
                <a:gd name="T26" fmla="*/ 28 w 50"/>
                <a:gd name="T27" fmla="*/ 35 h 35"/>
                <a:gd name="T28" fmla="*/ 32 w 50"/>
                <a:gd name="T29" fmla="*/ 35 h 35"/>
                <a:gd name="T30" fmla="*/ 33 w 50"/>
                <a:gd name="T31" fmla="*/ 29 h 35"/>
                <a:gd name="T32" fmla="*/ 34 w 50"/>
                <a:gd name="T33" fmla="*/ 29 h 35"/>
                <a:gd name="T34" fmla="*/ 40 w 50"/>
                <a:gd name="T35" fmla="*/ 23 h 35"/>
                <a:gd name="T36" fmla="*/ 42 w 50"/>
                <a:gd name="T37" fmla="*/ 26 h 35"/>
                <a:gd name="T38" fmla="*/ 42 w 50"/>
                <a:gd name="T39" fmla="*/ 25 h 35"/>
                <a:gd name="T40" fmla="*/ 42 w 50"/>
                <a:gd name="T41" fmla="*/ 26 h 35"/>
                <a:gd name="T42" fmla="*/ 45 w 50"/>
                <a:gd name="T43" fmla="*/ 28 h 35"/>
                <a:gd name="T44" fmla="*/ 46 w 50"/>
                <a:gd name="T45" fmla="*/ 28 h 35"/>
                <a:gd name="T46" fmla="*/ 50 w 50"/>
                <a:gd name="T47" fmla="*/ 25 h 35"/>
                <a:gd name="T48" fmla="*/ 45 w 50"/>
                <a:gd name="T49" fmla="*/ 20 h 35"/>
                <a:gd name="T50" fmla="*/ 45 w 50"/>
                <a:gd name="T51" fmla="*/ 16 h 35"/>
                <a:gd name="T52" fmla="*/ 38 w 50"/>
                <a:gd name="T53" fmla="*/ 16 h 35"/>
                <a:gd name="T54" fmla="*/ 38 w 50"/>
                <a:gd name="T55" fmla="*/ 16 h 35"/>
                <a:gd name="T56" fmla="*/ 35 w 50"/>
                <a:gd name="T57" fmla="*/ 15 h 35"/>
                <a:gd name="T58" fmla="*/ 27 w 50"/>
                <a:gd name="T59" fmla="*/ 7 h 35"/>
                <a:gd name="T60" fmla="*/ 26 w 50"/>
                <a:gd name="T61" fmla="*/ 8 h 35"/>
                <a:gd name="T62" fmla="*/ 21 w 50"/>
                <a:gd name="T63" fmla="*/ 6 h 35"/>
                <a:gd name="T64" fmla="*/ 18 w 50"/>
                <a:gd name="T65" fmla="*/ 9 h 35"/>
                <a:gd name="T66" fmla="*/ 16 w 50"/>
                <a:gd name="T67" fmla="*/ 7 h 35"/>
                <a:gd name="T68" fmla="*/ 13 w 50"/>
                <a:gd name="T69" fmla="*/ 6 h 35"/>
                <a:gd name="T70" fmla="*/ 12 w 50"/>
                <a:gd name="T71" fmla="*/ 3 h 35"/>
                <a:gd name="T72" fmla="*/ 7 w 50"/>
                <a:gd name="T73" fmla="*/ 0 h 35"/>
                <a:gd name="T74" fmla="*/ 5 w 50"/>
                <a:gd name="T75" fmla="*/ 7 h 35"/>
                <a:gd name="T76" fmla="*/ 4 w 50"/>
                <a:gd name="T77" fmla="*/ 7 h 35"/>
                <a:gd name="T78" fmla="*/ 1 w 50"/>
                <a:gd name="T79" fmla="*/ 13 h 35"/>
                <a:gd name="T80" fmla="*/ 1 w 50"/>
                <a:gd name="T81"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35">
                  <a:moveTo>
                    <a:pt x="1" y="15"/>
                  </a:moveTo>
                  <a:cubicBezTo>
                    <a:pt x="2" y="16"/>
                    <a:pt x="2" y="16"/>
                    <a:pt x="2" y="16"/>
                  </a:cubicBezTo>
                  <a:cubicBezTo>
                    <a:pt x="2" y="17"/>
                    <a:pt x="3" y="16"/>
                    <a:pt x="4" y="16"/>
                  </a:cubicBezTo>
                  <a:cubicBezTo>
                    <a:pt x="5" y="15"/>
                    <a:pt x="5" y="15"/>
                    <a:pt x="5" y="15"/>
                  </a:cubicBezTo>
                  <a:cubicBezTo>
                    <a:pt x="7" y="15"/>
                    <a:pt x="6" y="15"/>
                    <a:pt x="7" y="16"/>
                  </a:cubicBezTo>
                  <a:cubicBezTo>
                    <a:pt x="8" y="16"/>
                    <a:pt x="9" y="17"/>
                    <a:pt x="11" y="17"/>
                  </a:cubicBezTo>
                  <a:cubicBezTo>
                    <a:pt x="13" y="17"/>
                    <a:pt x="15" y="16"/>
                    <a:pt x="15" y="14"/>
                  </a:cubicBezTo>
                  <a:cubicBezTo>
                    <a:pt x="16" y="14"/>
                    <a:pt x="16" y="14"/>
                    <a:pt x="16" y="14"/>
                  </a:cubicBezTo>
                  <a:cubicBezTo>
                    <a:pt x="15" y="16"/>
                    <a:pt x="16" y="19"/>
                    <a:pt x="18" y="20"/>
                  </a:cubicBezTo>
                  <a:cubicBezTo>
                    <a:pt x="18" y="21"/>
                    <a:pt x="18" y="22"/>
                    <a:pt x="19" y="23"/>
                  </a:cubicBezTo>
                  <a:cubicBezTo>
                    <a:pt x="18" y="24"/>
                    <a:pt x="18" y="25"/>
                    <a:pt x="19" y="25"/>
                  </a:cubicBezTo>
                  <a:cubicBezTo>
                    <a:pt x="19" y="26"/>
                    <a:pt x="19" y="26"/>
                    <a:pt x="19" y="27"/>
                  </a:cubicBezTo>
                  <a:cubicBezTo>
                    <a:pt x="18" y="28"/>
                    <a:pt x="19" y="30"/>
                    <a:pt x="20" y="31"/>
                  </a:cubicBezTo>
                  <a:cubicBezTo>
                    <a:pt x="23" y="32"/>
                    <a:pt x="25" y="34"/>
                    <a:pt x="28" y="35"/>
                  </a:cubicBezTo>
                  <a:cubicBezTo>
                    <a:pt x="29" y="35"/>
                    <a:pt x="31" y="35"/>
                    <a:pt x="32" y="35"/>
                  </a:cubicBezTo>
                  <a:cubicBezTo>
                    <a:pt x="34" y="34"/>
                    <a:pt x="35" y="31"/>
                    <a:pt x="33" y="29"/>
                  </a:cubicBezTo>
                  <a:cubicBezTo>
                    <a:pt x="34" y="29"/>
                    <a:pt x="34" y="29"/>
                    <a:pt x="34" y="29"/>
                  </a:cubicBezTo>
                  <a:cubicBezTo>
                    <a:pt x="37" y="29"/>
                    <a:pt x="39" y="26"/>
                    <a:pt x="40" y="23"/>
                  </a:cubicBezTo>
                  <a:cubicBezTo>
                    <a:pt x="40" y="24"/>
                    <a:pt x="41" y="25"/>
                    <a:pt x="42" y="26"/>
                  </a:cubicBezTo>
                  <a:cubicBezTo>
                    <a:pt x="42" y="25"/>
                    <a:pt x="42" y="25"/>
                    <a:pt x="42" y="25"/>
                  </a:cubicBezTo>
                  <a:cubicBezTo>
                    <a:pt x="42" y="26"/>
                    <a:pt x="42" y="26"/>
                    <a:pt x="42" y="26"/>
                  </a:cubicBezTo>
                  <a:cubicBezTo>
                    <a:pt x="42" y="27"/>
                    <a:pt x="44" y="28"/>
                    <a:pt x="45" y="28"/>
                  </a:cubicBezTo>
                  <a:cubicBezTo>
                    <a:pt x="45" y="28"/>
                    <a:pt x="46" y="28"/>
                    <a:pt x="46" y="28"/>
                  </a:cubicBezTo>
                  <a:cubicBezTo>
                    <a:pt x="48" y="28"/>
                    <a:pt x="49" y="27"/>
                    <a:pt x="50" y="25"/>
                  </a:cubicBezTo>
                  <a:cubicBezTo>
                    <a:pt x="50" y="22"/>
                    <a:pt x="48" y="20"/>
                    <a:pt x="45" y="20"/>
                  </a:cubicBezTo>
                  <a:cubicBezTo>
                    <a:pt x="46" y="18"/>
                    <a:pt x="46" y="17"/>
                    <a:pt x="45" y="16"/>
                  </a:cubicBezTo>
                  <a:cubicBezTo>
                    <a:pt x="43" y="13"/>
                    <a:pt x="40" y="14"/>
                    <a:pt x="38" y="16"/>
                  </a:cubicBezTo>
                  <a:cubicBezTo>
                    <a:pt x="38" y="16"/>
                    <a:pt x="38" y="16"/>
                    <a:pt x="38" y="16"/>
                  </a:cubicBezTo>
                  <a:cubicBezTo>
                    <a:pt x="37" y="15"/>
                    <a:pt x="36" y="14"/>
                    <a:pt x="35" y="15"/>
                  </a:cubicBezTo>
                  <a:cubicBezTo>
                    <a:pt x="39" y="10"/>
                    <a:pt x="32" y="3"/>
                    <a:pt x="27" y="7"/>
                  </a:cubicBezTo>
                  <a:cubicBezTo>
                    <a:pt x="26" y="7"/>
                    <a:pt x="26" y="8"/>
                    <a:pt x="26" y="8"/>
                  </a:cubicBezTo>
                  <a:cubicBezTo>
                    <a:pt x="25" y="6"/>
                    <a:pt x="24" y="5"/>
                    <a:pt x="21" y="6"/>
                  </a:cubicBezTo>
                  <a:cubicBezTo>
                    <a:pt x="20" y="7"/>
                    <a:pt x="19" y="8"/>
                    <a:pt x="18" y="9"/>
                  </a:cubicBezTo>
                  <a:cubicBezTo>
                    <a:pt x="17" y="8"/>
                    <a:pt x="17" y="8"/>
                    <a:pt x="16" y="7"/>
                  </a:cubicBezTo>
                  <a:cubicBezTo>
                    <a:pt x="16" y="6"/>
                    <a:pt x="14" y="6"/>
                    <a:pt x="13" y="6"/>
                  </a:cubicBezTo>
                  <a:cubicBezTo>
                    <a:pt x="14" y="5"/>
                    <a:pt x="13" y="4"/>
                    <a:pt x="12" y="3"/>
                  </a:cubicBezTo>
                  <a:cubicBezTo>
                    <a:pt x="11" y="1"/>
                    <a:pt x="9" y="1"/>
                    <a:pt x="7" y="0"/>
                  </a:cubicBezTo>
                  <a:cubicBezTo>
                    <a:pt x="3" y="0"/>
                    <a:pt x="2" y="5"/>
                    <a:pt x="5" y="7"/>
                  </a:cubicBezTo>
                  <a:cubicBezTo>
                    <a:pt x="4" y="7"/>
                    <a:pt x="4" y="7"/>
                    <a:pt x="4" y="7"/>
                  </a:cubicBezTo>
                  <a:cubicBezTo>
                    <a:pt x="1" y="8"/>
                    <a:pt x="0" y="11"/>
                    <a:pt x="1" y="13"/>
                  </a:cubicBezTo>
                  <a:lnTo>
                    <a:pt x="1" y="15"/>
                  </a:ln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430"/>
            <p:cNvSpPr/>
            <p:nvPr/>
          </p:nvSpPr>
          <p:spPr bwMode="auto">
            <a:xfrm>
              <a:off x="7840663" y="9772650"/>
              <a:ext cx="9525" cy="7938"/>
            </a:xfrm>
            <a:custGeom>
              <a:avLst/>
              <a:gdLst>
                <a:gd name="T0" fmla="*/ 1 w 3"/>
                <a:gd name="T1" fmla="*/ 1 h 3"/>
                <a:gd name="T2" fmla="*/ 2 w 3"/>
                <a:gd name="T3" fmla="*/ 2 h 3"/>
                <a:gd name="T4" fmla="*/ 1 w 3"/>
                <a:gd name="T5" fmla="*/ 1 h 3"/>
              </a:gdLst>
              <a:ahLst/>
              <a:cxnLst>
                <a:cxn ang="0">
                  <a:pos x="T0" y="T1"/>
                </a:cxn>
                <a:cxn ang="0">
                  <a:pos x="T2" y="T3"/>
                </a:cxn>
                <a:cxn ang="0">
                  <a:pos x="T4" y="T5"/>
                </a:cxn>
              </a:cxnLst>
              <a:rect l="0" t="0" r="r" b="b"/>
              <a:pathLst>
                <a:path w="3" h="3">
                  <a:moveTo>
                    <a:pt x="1" y="1"/>
                  </a:moveTo>
                  <a:cubicBezTo>
                    <a:pt x="2" y="0"/>
                    <a:pt x="3" y="2"/>
                    <a:pt x="2" y="2"/>
                  </a:cubicBezTo>
                  <a:cubicBezTo>
                    <a:pt x="1" y="3"/>
                    <a:pt x="0" y="2"/>
                    <a:pt x="1" y="1"/>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431"/>
            <p:cNvSpPr/>
            <p:nvPr/>
          </p:nvSpPr>
          <p:spPr bwMode="auto">
            <a:xfrm>
              <a:off x="3668713" y="9726613"/>
              <a:ext cx="468313" cy="1173163"/>
            </a:xfrm>
            <a:custGeom>
              <a:avLst/>
              <a:gdLst>
                <a:gd name="T0" fmla="*/ 136 w 155"/>
                <a:gd name="T1" fmla="*/ 151 h 388"/>
                <a:gd name="T2" fmla="*/ 145 w 155"/>
                <a:gd name="T3" fmla="*/ 76 h 388"/>
                <a:gd name="T4" fmla="*/ 139 w 155"/>
                <a:gd name="T5" fmla="*/ 74 h 388"/>
                <a:gd name="T6" fmla="*/ 89 w 155"/>
                <a:gd name="T7" fmla="*/ 174 h 388"/>
                <a:gd name="T8" fmla="*/ 27 w 155"/>
                <a:gd name="T9" fmla="*/ 2 h 388"/>
                <a:gd name="T10" fmla="*/ 24 w 155"/>
                <a:gd name="T11" fmla="*/ 4 h 388"/>
                <a:gd name="T12" fmla="*/ 91 w 155"/>
                <a:gd name="T13" fmla="*/ 263 h 388"/>
                <a:gd name="T14" fmla="*/ 57 w 155"/>
                <a:gd name="T15" fmla="*/ 216 h 388"/>
                <a:gd name="T16" fmla="*/ 13 w 155"/>
                <a:gd name="T17" fmla="*/ 201 h 388"/>
                <a:gd name="T18" fmla="*/ 27 w 155"/>
                <a:gd name="T19" fmla="*/ 248 h 388"/>
                <a:gd name="T20" fmla="*/ 70 w 155"/>
                <a:gd name="T21" fmla="*/ 280 h 388"/>
                <a:gd name="T22" fmla="*/ 95 w 155"/>
                <a:gd name="T23" fmla="*/ 301 h 388"/>
                <a:gd name="T24" fmla="*/ 106 w 155"/>
                <a:gd name="T25" fmla="*/ 384 h 388"/>
                <a:gd name="T26" fmla="*/ 113 w 155"/>
                <a:gd name="T27" fmla="*/ 383 h 388"/>
                <a:gd name="T28" fmla="*/ 98 w 155"/>
                <a:gd name="T29" fmla="*/ 233 h 388"/>
                <a:gd name="T30" fmla="*/ 98 w 155"/>
                <a:gd name="T31" fmla="*/ 233 h 388"/>
                <a:gd name="T32" fmla="*/ 136 w 155"/>
                <a:gd name="T33" fmla="*/ 151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388">
                  <a:moveTo>
                    <a:pt x="136" y="151"/>
                  </a:moveTo>
                  <a:cubicBezTo>
                    <a:pt x="148" y="127"/>
                    <a:pt x="155" y="102"/>
                    <a:pt x="145" y="76"/>
                  </a:cubicBezTo>
                  <a:cubicBezTo>
                    <a:pt x="144" y="74"/>
                    <a:pt x="141" y="73"/>
                    <a:pt x="139" y="74"/>
                  </a:cubicBezTo>
                  <a:cubicBezTo>
                    <a:pt x="104" y="87"/>
                    <a:pt x="92" y="134"/>
                    <a:pt x="89" y="174"/>
                  </a:cubicBezTo>
                  <a:cubicBezTo>
                    <a:pt x="78" y="113"/>
                    <a:pt x="61" y="54"/>
                    <a:pt x="27" y="2"/>
                  </a:cubicBezTo>
                  <a:cubicBezTo>
                    <a:pt x="26" y="0"/>
                    <a:pt x="22" y="2"/>
                    <a:pt x="24" y="4"/>
                  </a:cubicBezTo>
                  <a:cubicBezTo>
                    <a:pt x="70" y="84"/>
                    <a:pt x="81" y="173"/>
                    <a:pt x="91" y="263"/>
                  </a:cubicBezTo>
                  <a:cubicBezTo>
                    <a:pt x="84" y="245"/>
                    <a:pt x="71" y="229"/>
                    <a:pt x="57" y="216"/>
                  </a:cubicBezTo>
                  <a:cubicBezTo>
                    <a:pt x="47" y="208"/>
                    <a:pt x="26" y="189"/>
                    <a:pt x="13" y="201"/>
                  </a:cubicBezTo>
                  <a:cubicBezTo>
                    <a:pt x="0" y="212"/>
                    <a:pt x="20" y="239"/>
                    <a:pt x="27" y="248"/>
                  </a:cubicBezTo>
                  <a:cubicBezTo>
                    <a:pt x="39" y="261"/>
                    <a:pt x="59" y="272"/>
                    <a:pt x="70" y="280"/>
                  </a:cubicBezTo>
                  <a:cubicBezTo>
                    <a:pt x="82" y="289"/>
                    <a:pt x="89" y="295"/>
                    <a:pt x="95" y="301"/>
                  </a:cubicBezTo>
                  <a:cubicBezTo>
                    <a:pt x="98" y="329"/>
                    <a:pt x="102" y="357"/>
                    <a:pt x="106" y="384"/>
                  </a:cubicBezTo>
                  <a:cubicBezTo>
                    <a:pt x="107" y="388"/>
                    <a:pt x="113" y="387"/>
                    <a:pt x="113" y="383"/>
                  </a:cubicBezTo>
                  <a:cubicBezTo>
                    <a:pt x="107" y="334"/>
                    <a:pt x="104" y="284"/>
                    <a:pt x="98" y="233"/>
                  </a:cubicBezTo>
                  <a:cubicBezTo>
                    <a:pt x="98" y="233"/>
                    <a:pt x="98" y="233"/>
                    <a:pt x="98" y="233"/>
                  </a:cubicBezTo>
                  <a:cubicBezTo>
                    <a:pt x="107" y="203"/>
                    <a:pt x="123" y="179"/>
                    <a:pt x="136" y="151"/>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432"/>
            <p:cNvSpPr/>
            <p:nvPr/>
          </p:nvSpPr>
          <p:spPr bwMode="auto">
            <a:xfrm>
              <a:off x="3502025" y="9485313"/>
              <a:ext cx="508000" cy="450850"/>
            </a:xfrm>
            <a:custGeom>
              <a:avLst/>
              <a:gdLst>
                <a:gd name="T0" fmla="*/ 58 w 168"/>
                <a:gd name="T1" fmla="*/ 124 h 149"/>
                <a:gd name="T2" fmla="*/ 26 w 168"/>
                <a:gd name="T3" fmla="*/ 117 h 149"/>
                <a:gd name="T4" fmla="*/ 25 w 168"/>
                <a:gd name="T5" fmla="*/ 107 h 149"/>
                <a:gd name="T6" fmla="*/ 34 w 168"/>
                <a:gd name="T7" fmla="*/ 97 h 149"/>
                <a:gd name="T8" fmla="*/ 30 w 168"/>
                <a:gd name="T9" fmla="*/ 96 h 149"/>
                <a:gd name="T10" fmla="*/ 27 w 168"/>
                <a:gd name="T11" fmla="*/ 96 h 149"/>
                <a:gd name="T12" fmla="*/ 6 w 168"/>
                <a:gd name="T13" fmla="*/ 85 h 149"/>
                <a:gd name="T14" fmla="*/ 6 w 168"/>
                <a:gd name="T15" fmla="*/ 69 h 149"/>
                <a:gd name="T16" fmla="*/ 27 w 168"/>
                <a:gd name="T17" fmla="*/ 58 h 149"/>
                <a:gd name="T18" fmla="*/ 30 w 168"/>
                <a:gd name="T19" fmla="*/ 36 h 149"/>
                <a:gd name="T20" fmla="*/ 40 w 168"/>
                <a:gd name="T21" fmla="*/ 30 h 149"/>
                <a:gd name="T22" fmla="*/ 51 w 168"/>
                <a:gd name="T23" fmla="*/ 33 h 149"/>
                <a:gd name="T24" fmla="*/ 47 w 168"/>
                <a:gd name="T25" fmla="*/ 17 h 149"/>
                <a:gd name="T26" fmla="*/ 58 w 168"/>
                <a:gd name="T27" fmla="*/ 2 h 149"/>
                <a:gd name="T28" fmla="*/ 80 w 168"/>
                <a:gd name="T29" fmla="*/ 14 h 149"/>
                <a:gd name="T30" fmla="*/ 103 w 168"/>
                <a:gd name="T31" fmla="*/ 26 h 149"/>
                <a:gd name="T32" fmla="*/ 105 w 168"/>
                <a:gd name="T33" fmla="*/ 11 h 149"/>
                <a:gd name="T34" fmla="*/ 125 w 168"/>
                <a:gd name="T35" fmla="*/ 11 h 149"/>
                <a:gd name="T36" fmla="*/ 127 w 168"/>
                <a:gd name="T37" fmla="*/ 40 h 149"/>
                <a:gd name="T38" fmla="*/ 147 w 168"/>
                <a:gd name="T39" fmla="*/ 28 h 149"/>
                <a:gd name="T40" fmla="*/ 158 w 168"/>
                <a:gd name="T41" fmla="*/ 46 h 149"/>
                <a:gd name="T42" fmla="*/ 140 w 168"/>
                <a:gd name="T43" fmla="*/ 64 h 149"/>
                <a:gd name="T44" fmla="*/ 138 w 168"/>
                <a:gd name="T45" fmla="*/ 66 h 149"/>
                <a:gd name="T46" fmla="*/ 139 w 168"/>
                <a:gd name="T47" fmla="*/ 65 h 149"/>
                <a:gd name="T48" fmla="*/ 163 w 168"/>
                <a:gd name="T49" fmla="*/ 71 h 149"/>
                <a:gd name="T50" fmla="*/ 165 w 168"/>
                <a:gd name="T51" fmla="*/ 86 h 149"/>
                <a:gd name="T52" fmla="*/ 144 w 168"/>
                <a:gd name="T53" fmla="*/ 99 h 149"/>
                <a:gd name="T54" fmla="*/ 140 w 168"/>
                <a:gd name="T55" fmla="*/ 124 h 149"/>
                <a:gd name="T56" fmla="*/ 125 w 168"/>
                <a:gd name="T57" fmla="*/ 131 h 149"/>
                <a:gd name="T58" fmla="*/ 109 w 168"/>
                <a:gd name="T59" fmla="*/ 116 h 149"/>
                <a:gd name="T60" fmla="*/ 109 w 168"/>
                <a:gd name="T61" fmla="*/ 133 h 149"/>
                <a:gd name="T62" fmla="*/ 90 w 168"/>
                <a:gd name="T63" fmla="*/ 141 h 149"/>
                <a:gd name="T64" fmla="*/ 82 w 168"/>
                <a:gd name="T65" fmla="*/ 128 h 149"/>
                <a:gd name="T66" fmla="*/ 78 w 168"/>
                <a:gd name="T67" fmla="*/ 134 h 149"/>
                <a:gd name="T68" fmla="*/ 63 w 168"/>
                <a:gd name="T69" fmla="*/ 134 h 149"/>
                <a:gd name="T70" fmla="*/ 58 w 168"/>
                <a:gd name="T71" fmla="*/ 12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 h="149">
                  <a:moveTo>
                    <a:pt x="58" y="124"/>
                  </a:moveTo>
                  <a:cubicBezTo>
                    <a:pt x="46" y="126"/>
                    <a:pt x="36" y="125"/>
                    <a:pt x="26" y="117"/>
                  </a:cubicBezTo>
                  <a:cubicBezTo>
                    <a:pt x="23" y="115"/>
                    <a:pt x="22" y="110"/>
                    <a:pt x="25" y="107"/>
                  </a:cubicBezTo>
                  <a:cubicBezTo>
                    <a:pt x="28" y="103"/>
                    <a:pt x="31" y="100"/>
                    <a:pt x="34" y="97"/>
                  </a:cubicBezTo>
                  <a:cubicBezTo>
                    <a:pt x="33" y="97"/>
                    <a:pt x="31" y="97"/>
                    <a:pt x="30" y="96"/>
                  </a:cubicBezTo>
                  <a:cubicBezTo>
                    <a:pt x="29" y="96"/>
                    <a:pt x="28" y="96"/>
                    <a:pt x="27" y="96"/>
                  </a:cubicBezTo>
                  <a:cubicBezTo>
                    <a:pt x="19" y="96"/>
                    <a:pt x="12" y="90"/>
                    <a:pt x="6" y="85"/>
                  </a:cubicBezTo>
                  <a:cubicBezTo>
                    <a:pt x="1" y="81"/>
                    <a:pt x="0" y="73"/>
                    <a:pt x="6" y="69"/>
                  </a:cubicBezTo>
                  <a:cubicBezTo>
                    <a:pt x="12" y="63"/>
                    <a:pt x="19" y="60"/>
                    <a:pt x="27" y="58"/>
                  </a:cubicBezTo>
                  <a:cubicBezTo>
                    <a:pt x="23" y="51"/>
                    <a:pt x="26" y="43"/>
                    <a:pt x="30" y="36"/>
                  </a:cubicBezTo>
                  <a:cubicBezTo>
                    <a:pt x="32" y="32"/>
                    <a:pt x="36" y="29"/>
                    <a:pt x="40" y="30"/>
                  </a:cubicBezTo>
                  <a:cubicBezTo>
                    <a:pt x="44" y="31"/>
                    <a:pt x="47" y="32"/>
                    <a:pt x="51" y="33"/>
                  </a:cubicBezTo>
                  <a:cubicBezTo>
                    <a:pt x="49" y="28"/>
                    <a:pt x="48" y="22"/>
                    <a:pt x="47" y="17"/>
                  </a:cubicBezTo>
                  <a:cubicBezTo>
                    <a:pt x="45" y="10"/>
                    <a:pt x="49" y="0"/>
                    <a:pt x="58" y="2"/>
                  </a:cubicBezTo>
                  <a:cubicBezTo>
                    <a:pt x="65" y="4"/>
                    <a:pt x="74" y="8"/>
                    <a:pt x="80" y="14"/>
                  </a:cubicBezTo>
                  <a:cubicBezTo>
                    <a:pt x="88" y="16"/>
                    <a:pt x="96" y="20"/>
                    <a:pt x="103" y="26"/>
                  </a:cubicBezTo>
                  <a:cubicBezTo>
                    <a:pt x="103" y="21"/>
                    <a:pt x="104" y="16"/>
                    <a:pt x="105" y="11"/>
                  </a:cubicBezTo>
                  <a:cubicBezTo>
                    <a:pt x="108" y="3"/>
                    <a:pt x="122" y="3"/>
                    <a:pt x="125" y="11"/>
                  </a:cubicBezTo>
                  <a:cubicBezTo>
                    <a:pt x="128" y="21"/>
                    <a:pt x="128" y="30"/>
                    <a:pt x="127" y="40"/>
                  </a:cubicBezTo>
                  <a:cubicBezTo>
                    <a:pt x="132" y="34"/>
                    <a:pt x="138" y="30"/>
                    <a:pt x="147" y="28"/>
                  </a:cubicBezTo>
                  <a:cubicBezTo>
                    <a:pt x="157" y="27"/>
                    <a:pt x="163" y="38"/>
                    <a:pt x="158" y="46"/>
                  </a:cubicBezTo>
                  <a:cubicBezTo>
                    <a:pt x="152" y="52"/>
                    <a:pt x="146" y="58"/>
                    <a:pt x="140" y="64"/>
                  </a:cubicBezTo>
                  <a:cubicBezTo>
                    <a:pt x="139" y="65"/>
                    <a:pt x="139" y="65"/>
                    <a:pt x="138" y="66"/>
                  </a:cubicBezTo>
                  <a:cubicBezTo>
                    <a:pt x="139" y="65"/>
                    <a:pt x="139" y="65"/>
                    <a:pt x="139" y="65"/>
                  </a:cubicBezTo>
                  <a:cubicBezTo>
                    <a:pt x="148" y="63"/>
                    <a:pt x="156" y="66"/>
                    <a:pt x="163" y="71"/>
                  </a:cubicBezTo>
                  <a:cubicBezTo>
                    <a:pt x="168" y="74"/>
                    <a:pt x="168" y="81"/>
                    <a:pt x="165" y="86"/>
                  </a:cubicBezTo>
                  <a:cubicBezTo>
                    <a:pt x="160" y="93"/>
                    <a:pt x="152" y="98"/>
                    <a:pt x="144" y="99"/>
                  </a:cubicBezTo>
                  <a:cubicBezTo>
                    <a:pt x="146" y="108"/>
                    <a:pt x="144" y="117"/>
                    <a:pt x="140" y="124"/>
                  </a:cubicBezTo>
                  <a:cubicBezTo>
                    <a:pt x="138" y="130"/>
                    <a:pt x="131" y="133"/>
                    <a:pt x="125" y="131"/>
                  </a:cubicBezTo>
                  <a:cubicBezTo>
                    <a:pt x="118" y="127"/>
                    <a:pt x="113" y="123"/>
                    <a:pt x="109" y="116"/>
                  </a:cubicBezTo>
                  <a:cubicBezTo>
                    <a:pt x="109" y="122"/>
                    <a:pt x="108" y="128"/>
                    <a:pt x="109" y="133"/>
                  </a:cubicBezTo>
                  <a:cubicBezTo>
                    <a:pt x="110" y="144"/>
                    <a:pt x="97" y="149"/>
                    <a:pt x="90" y="141"/>
                  </a:cubicBezTo>
                  <a:cubicBezTo>
                    <a:pt x="86" y="138"/>
                    <a:pt x="84" y="133"/>
                    <a:pt x="82" y="128"/>
                  </a:cubicBezTo>
                  <a:cubicBezTo>
                    <a:pt x="81" y="130"/>
                    <a:pt x="80" y="132"/>
                    <a:pt x="78" y="134"/>
                  </a:cubicBezTo>
                  <a:cubicBezTo>
                    <a:pt x="74" y="138"/>
                    <a:pt x="66" y="140"/>
                    <a:pt x="63" y="134"/>
                  </a:cubicBezTo>
                  <a:cubicBezTo>
                    <a:pt x="61" y="131"/>
                    <a:pt x="59" y="128"/>
                    <a:pt x="58" y="124"/>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433"/>
            <p:cNvSpPr/>
            <p:nvPr/>
          </p:nvSpPr>
          <p:spPr bwMode="auto">
            <a:xfrm>
              <a:off x="3662363" y="9626600"/>
              <a:ext cx="133350" cy="120650"/>
            </a:xfrm>
            <a:custGeom>
              <a:avLst/>
              <a:gdLst>
                <a:gd name="T0" fmla="*/ 7 w 44"/>
                <a:gd name="T1" fmla="*/ 25 h 40"/>
                <a:gd name="T2" fmla="*/ 10 w 44"/>
                <a:gd name="T3" fmla="*/ 26 h 40"/>
                <a:gd name="T4" fmla="*/ 13 w 44"/>
                <a:gd name="T5" fmla="*/ 25 h 40"/>
                <a:gd name="T6" fmla="*/ 17 w 44"/>
                <a:gd name="T7" fmla="*/ 27 h 40"/>
                <a:gd name="T8" fmla="*/ 18 w 44"/>
                <a:gd name="T9" fmla="*/ 30 h 40"/>
                <a:gd name="T10" fmla="*/ 19 w 44"/>
                <a:gd name="T11" fmla="*/ 28 h 40"/>
                <a:gd name="T12" fmla="*/ 20 w 44"/>
                <a:gd name="T13" fmla="*/ 28 h 40"/>
                <a:gd name="T14" fmla="*/ 16 w 44"/>
                <a:gd name="T15" fmla="*/ 23 h 40"/>
                <a:gd name="T16" fmla="*/ 21 w 44"/>
                <a:gd name="T17" fmla="*/ 18 h 40"/>
                <a:gd name="T18" fmla="*/ 21 w 44"/>
                <a:gd name="T19" fmla="*/ 18 h 40"/>
                <a:gd name="T20" fmla="*/ 28 w 44"/>
                <a:gd name="T21" fmla="*/ 20 h 40"/>
                <a:gd name="T22" fmla="*/ 30 w 44"/>
                <a:gd name="T23" fmla="*/ 19 h 40"/>
                <a:gd name="T24" fmla="*/ 28 w 44"/>
                <a:gd name="T25" fmla="*/ 12 h 40"/>
                <a:gd name="T26" fmla="*/ 34 w 44"/>
                <a:gd name="T27" fmla="*/ 10 h 40"/>
                <a:gd name="T28" fmla="*/ 33 w 44"/>
                <a:gd name="T29" fmla="*/ 10 h 40"/>
                <a:gd name="T30" fmla="*/ 33 w 44"/>
                <a:gd name="T31" fmla="*/ 4 h 40"/>
                <a:gd name="T32" fmla="*/ 39 w 44"/>
                <a:gd name="T33" fmla="*/ 4 h 40"/>
                <a:gd name="T34" fmla="*/ 40 w 44"/>
                <a:gd name="T35" fmla="*/ 9 h 40"/>
                <a:gd name="T36" fmla="*/ 36 w 44"/>
                <a:gd name="T37" fmla="*/ 13 h 40"/>
                <a:gd name="T38" fmla="*/ 37 w 44"/>
                <a:gd name="T39" fmla="*/ 14 h 40"/>
                <a:gd name="T40" fmla="*/ 37 w 44"/>
                <a:gd name="T41" fmla="*/ 18 h 40"/>
                <a:gd name="T42" fmla="*/ 37 w 44"/>
                <a:gd name="T43" fmla="*/ 18 h 40"/>
                <a:gd name="T44" fmla="*/ 42 w 44"/>
                <a:gd name="T45" fmla="*/ 23 h 40"/>
                <a:gd name="T46" fmla="*/ 41 w 44"/>
                <a:gd name="T47" fmla="*/ 25 h 40"/>
                <a:gd name="T48" fmla="*/ 41 w 44"/>
                <a:gd name="T49" fmla="*/ 30 h 40"/>
                <a:gd name="T50" fmla="*/ 40 w 44"/>
                <a:gd name="T51" fmla="*/ 31 h 40"/>
                <a:gd name="T52" fmla="*/ 40 w 44"/>
                <a:gd name="T53" fmla="*/ 32 h 40"/>
                <a:gd name="T54" fmla="*/ 37 w 44"/>
                <a:gd name="T55" fmla="*/ 34 h 40"/>
                <a:gd name="T56" fmla="*/ 33 w 44"/>
                <a:gd name="T57" fmla="*/ 37 h 40"/>
                <a:gd name="T58" fmla="*/ 32 w 44"/>
                <a:gd name="T59" fmla="*/ 37 h 40"/>
                <a:gd name="T60" fmla="*/ 32 w 44"/>
                <a:gd name="T61" fmla="*/ 37 h 40"/>
                <a:gd name="T62" fmla="*/ 27 w 44"/>
                <a:gd name="T63" fmla="*/ 37 h 40"/>
                <a:gd name="T64" fmla="*/ 22 w 44"/>
                <a:gd name="T65" fmla="*/ 33 h 40"/>
                <a:gd name="T66" fmla="*/ 22 w 44"/>
                <a:gd name="T67" fmla="*/ 32 h 40"/>
                <a:gd name="T68" fmla="*/ 20 w 44"/>
                <a:gd name="T69" fmla="*/ 35 h 40"/>
                <a:gd name="T70" fmla="*/ 21 w 44"/>
                <a:gd name="T71" fmla="*/ 36 h 40"/>
                <a:gd name="T72" fmla="*/ 17 w 44"/>
                <a:gd name="T73" fmla="*/ 40 h 40"/>
                <a:gd name="T74" fmla="*/ 5 w 44"/>
                <a:gd name="T75" fmla="*/ 34 h 40"/>
                <a:gd name="T76" fmla="*/ 7 w 44"/>
                <a:gd name="T77"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40">
                  <a:moveTo>
                    <a:pt x="7" y="25"/>
                  </a:moveTo>
                  <a:cubicBezTo>
                    <a:pt x="8" y="26"/>
                    <a:pt x="9" y="26"/>
                    <a:pt x="10" y="26"/>
                  </a:cubicBezTo>
                  <a:cubicBezTo>
                    <a:pt x="10" y="25"/>
                    <a:pt x="11" y="25"/>
                    <a:pt x="13" y="25"/>
                  </a:cubicBezTo>
                  <a:cubicBezTo>
                    <a:pt x="15" y="25"/>
                    <a:pt x="16" y="26"/>
                    <a:pt x="17" y="27"/>
                  </a:cubicBezTo>
                  <a:cubicBezTo>
                    <a:pt x="18" y="28"/>
                    <a:pt x="18" y="29"/>
                    <a:pt x="18" y="30"/>
                  </a:cubicBezTo>
                  <a:cubicBezTo>
                    <a:pt x="19" y="29"/>
                    <a:pt x="19" y="29"/>
                    <a:pt x="19" y="28"/>
                  </a:cubicBezTo>
                  <a:cubicBezTo>
                    <a:pt x="20" y="28"/>
                    <a:pt x="20" y="28"/>
                    <a:pt x="20" y="28"/>
                  </a:cubicBezTo>
                  <a:cubicBezTo>
                    <a:pt x="18" y="27"/>
                    <a:pt x="16" y="25"/>
                    <a:pt x="16" y="23"/>
                  </a:cubicBezTo>
                  <a:cubicBezTo>
                    <a:pt x="16" y="20"/>
                    <a:pt x="18" y="18"/>
                    <a:pt x="21" y="18"/>
                  </a:cubicBezTo>
                  <a:cubicBezTo>
                    <a:pt x="21" y="18"/>
                    <a:pt x="21" y="18"/>
                    <a:pt x="21" y="18"/>
                  </a:cubicBezTo>
                  <a:cubicBezTo>
                    <a:pt x="23" y="16"/>
                    <a:pt x="27" y="17"/>
                    <a:pt x="28" y="20"/>
                  </a:cubicBezTo>
                  <a:cubicBezTo>
                    <a:pt x="29" y="19"/>
                    <a:pt x="29" y="19"/>
                    <a:pt x="30" y="19"/>
                  </a:cubicBezTo>
                  <a:cubicBezTo>
                    <a:pt x="27" y="18"/>
                    <a:pt x="26" y="14"/>
                    <a:pt x="28" y="12"/>
                  </a:cubicBezTo>
                  <a:cubicBezTo>
                    <a:pt x="29" y="10"/>
                    <a:pt x="32" y="10"/>
                    <a:pt x="34" y="10"/>
                  </a:cubicBezTo>
                  <a:cubicBezTo>
                    <a:pt x="33" y="10"/>
                    <a:pt x="33" y="10"/>
                    <a:pt x="33" y="10"/>
                  </a:cubicBezTo>
                  <a:cubicBezTo>
                    <a:pt x="33" y="8"/>
                    <a:pt x="33" y="6"/>
                    <a:pt x="33" y="4"/>
                  </a:cubicBezTo>
                  <a:cubicBezTo>
                    <a:pt x="33" y="1"/>
                    <a:pt x="39" y="0"/>
                    <a:pt x="39" y="4"/>
                  </a:cubicBezTo>
                  <a:cubicBezTo>
                    <a:pt x="40" y="5"/>
                    <a:pt x="40" y="7"/>
                    <a:pt x="40" y="9"/>
                  </a:cubicBezTo>
                  <a:cubicBezTo>
                    <a:pt x="40" y="12"/>
                    <a:pt x="38" y="13"/>
                    <a:pt x="36" y="13"/>
                  </a:cubicBezTo>
                  <a:cubicBezTo>
                    <a:pt x="37" y="14"/>
                    <a:pt x="37" y="14"/>
                    <a:pt x="37" y="14"/>
                  </a:cubicBezTo>
                  <a:cubicBezTo>
                    <a:pt x="37" y="15"/>
                    <a:pt x="38" y="17"/>
                    <a:pt x="37" y="18"/>
                  </a:cubicBezTo>
                  <a:cubicBezTo>
                    <a:pt x="37" y="18"/>
                    <a:pt x="37" y="18"/>
                    <a:pt x="37" y="18"/>
                  </a:cubicBezTo>
                  <a:cubicBezTo>
                    <a:pt x="39" y="15"/>
                    <a:pt x="44" y="20"/>
                    <a:pt x="42" y="23"/>
                  </a:cubicBezTo>
                  <a:cubicBezTo>
                    <a:pt x="41" y="24"/>
                    <a:pt x="41" y="25"/>
                    <a:pt x="41" y="25"/>
                  </a:cubicBezTo>
                  <a:cubicBezTo>
                    <a:pt x="42" y="27"/>
                    <a:pt x="42" y="28"/>
                    <a:pt x="41" y="30"/>
                  </a:cubicBezTo>
                  <a:cubicBezTo>
                    <a:pt x="40" y="31"/>
                    <a:pt x="40" y="31"/>
                    <a:pt x="40" y="31"/>
                  </a:cubicBezTo>
                  <a:cubicBezTo>
                    <a:pt x="40" y="31"/>
                    <a:pt x="40" y="32"/>
                    <a:pt x="40" y="32"/>
                  </a:cubicBezTo>
                  <a:cubicBezTo>
                    <a:pt x="39" y="33"/>
                    <a:pt x="39" y="34"/>
                    <a:pt x="37" y="34"/>
                  </a:cubicBezTo>
                  <a:cubicBezTo>
                    <a:pt x="37" y="37"/>
                    <a:pt x="36" y="39"/>
                    <a:pt x="33" y="37"/>
                  </a:cubicBezTo>
                  <a:cubicBezTo>
                    <a:pt x="33" y="37"/>
                    <a:pt x="32" y="37"/>
                    <a:pt x="32" y="37"/>
                  </a:cubicBezTo>
                  <a:cubicBezTo>
                    <a:pt x="32" y="37"/>
                    <a:pt x="32" y="37"/>
                    <a:pt x="32" y="37"/>
                  </a:cubicBezTo>
                  <a:cubicBezTo>
                    <a:pt x="31" y="38"/>
                    <a:pt x="29" y="39"/>
                    <a:pt x="27" y="37"/>
                  </a:cubicBezTo>
                  <a:cubicBezTo>
                    <a:pt x="25" y="36"/>
                    <a:pt x="24" y="35"/>
                    <a:pt x="22" y="33"/>
                  </a:cubicBezTo>
                  <a:cubicBezTo>
                    <a:pt x="22" y="32"/>
                    <a:pt x="22" y="32"/>
                    <a:pt x="22" y="32"/>
                  </a:cubicBezTo>
                  <a:cubicBezTo>
                    <a:pt x="21" y="33"/>
                    <a:pt x="21" y="34"/>
                    <a:pt x="20" y="35"/>
                  </a:cubicBezTo>
                  <a:cubicBezTo>
                    <a:pt x="20" y="35"/>
                    <a:pt x="21" y="36"/>
                    <a:pt x="21" y="36"/>
                  </a:cubicBezTo>
                  <a:cubicBezTo>
                    <a:pt x="21" y="39"/>
                    <a:pt x="19" y="40"/>
                    <a:pt x="17" y="40"/>
                  </a:cubicBezTo>
                  <a:cubicBezTo>
                    <a:pt x="12" y="40"/>
                    <a:pt x="9" y="35"/>
                    <a:pt x="5" y="34"/>
                  </a:cubicBezTo>
                  <a:cubicBezTo>
                    <a:pt x="0" y="32"/>
                    <a:pt x="2" y="24"/>
                    <a:pt x="7" y="2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434"/>
            <p:cNvSpPr/>
            <p:nvPr/>
          </p:nvSpPr>
          <p:spPr bwMode="auto">
            <a:xfrm>
              <a:off x="3779838" y="9648825"/>
              <a:ext cx="103188" cy="90488"/>
            </a:xfrm>
            <a:custGeom>
              <a:avLst/>
              <a:gdLst>
                <a:gd name="T0" fmla="*/ 5 w 34"/>
                <a:gd name="T1" fmla="*/ 24 h 30"/>
                <a:gd name="T2" fmla="*/ 4 w 34"/>
                <a:gd name="T3" fmla="*/ 21 h 30"/>
                <a:gd name="T4" fmla="*/ 3 w 34"/>
                <a:gd name="T5" fmla="*/ 20 h 30"/>
                <a:gd name="T6" fmla="*/ 3 w 34"/>
                <a:gd name="T7" fmla="*/ 16 h 30"/>
                <a:gd name="T8" fmla="*/ 3 w 34"/>
                <a:gd name="T9" fmla="*/ 11 h 30"/>
                <a:gd name="T10" fmla="*/ 2 w 34"/>
                <a:gd name="T11" fmla="*/ 4 h 30"/>
                <a:gd name="T12" fmla="*/ 8 w 34"/>
                <a:gd name="T13" fmla="*/ 3 h 30"/>
                <a:gd name="T14" fmla="*/ 15 w 34"/>
                <a:gd name="T15" fmla="*/ 2 h 30"/>
                <a:gd name="T16" fmla="*/ 18 w 34"/>
                <a:gd name="T17" fmla="*/ 9 h 30"/>
                <a:gd name="T18" fmla="*/ 18 w 34"/>
                <a:gd name="T19" fmla="*/ 9 h 30"/>
                <a:gd name="T20" fmla="*/ 18 w 34"/>
                <a:gd name="T21" fmla="*/ 9 h 30"/>
                <a:gd name="T22" fmla="*/ 23 w 34"/>
                <a:gd name="T23" fmla="*/ 8 h 30"/>
                <a:gd name="T24" fmla="*/ 24 w 34"/>
                <a:gd name="T25" fmla="*/ 8 h 30"/>
                <a:gd name="T26" fmla="*/ 24 w 34"/>
                <a:gd name="T27" fmla="*/ 8 h 30"/>
                <a:gd name="T28" fmla="*/ 25 w 34"/>
                <a:gd name="T29" fmla="*/ 4 h 30"/>
                <a:gd name="T30" fmla="*/ 33 w 34"/>
                <a:gd name="T31" fmla="*/ 9 h 30"/>
                <a:gd name="T32" fmla="*/ 32 w 34"/>
                <a:gd name="T33" fmla="*/ 10 h 30"/>
                <a:gd name="T34" fmla="*/ 32 w 34"/>
                <a:gd name="T35" fmla="*/ 11 h 30"/>
                <a:gd name="T36" fmla="*/ 31 w 34"/>
                <a:gd name="T37" fmla="*/ 14 h 30"/>
                <a:gd name="T38" fmla="*/ 25 w 34"/>
                <a:gd name="T39" fmla="*/ 15 h 30"/>
                <a:gd name="T40" fmla="*/ 23 w 34"/>
                <a:gd name="T41" fmla="*/ 15 h 30"/>
                <a:gd name="T42" fmla="*/ 22 w 34"/>
                <a:gd name="T43" fmla="*/ 16 h 30"/>
                <a:gd name="T44" fmla="*/ 21 w 34"/>
                <a:gd name="T45" fmla="*/ 19 h 30"/>
                <a:gd name="T46" fmla="*/ 17 w 34"/>
                <a:gd name="T47" fmla="*/ 21 h 30"/>
                <a:gd name="T48" fmla="*/ 17 w 34"/>
                <a:gd name="T49" fmla="*/ 21 h 30"/>
                <a:gd name="T50" fmla="*/ 11 w 34"/>
                <a:gd name="T51" fmla="*/ 27 h 30"/>
                <a:gd name="T52" fmla="*/ 9 w 34"/>
                <a:gd name="T53" fmla="*/ 25 h 30"/>
                <a:gd name="T54" fmla="*/ 9 w 34"/>
                <a:gd name="T55" fmla="*/ 25 h 30"/>
                <a:gd name="T56" fmla="*/ 7 w 34"/>
                <a:gd name="T57" fmla="*/ 26 h 30"/>
                <a:gd name="T58" fmla="*/ 5 w 34"/>
                <a:gd name="T5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30">
                  <a:moveTo>
                    <a:pt x="5" y="24"/>
                  </a:moveTo>
                  <a:cubicBezTo>
                    <a:pt x="4" y="23"/>
                    <a:pt x="4" y="22"/>
                    <a:pt x="4" y="21"/>
                  </a:cubicBezTo>
                  <a:cubicBezTo>
                    <a:pt x="3" y="20"/>
                    <a:pt x="3" y="20"/>
                    <a:pt x="3" y="20"/>
                  </a:cubicBezTo>
                  <a:cubicBezTo>
                    <a:pt x="2" y="19"/>
                    <a:pt x="2" y="17"/>
                    <a:pt x="3" y="16"/>
                  </a:cubicBezTo>
                  <a:cubicBezTo>
                    <a:pt x="3" y="14"/>
                    <a:pt x="3" y="12"/>
                    <a:pt x="3" y="11"/>
                  </a:cubicBezTo>
                  <a:cubicBezTo>
                    <a:pt x="1" y="9"/>
                    <a:pt x="0" y="7"/>
                    <a:pt x="2" y="4"/>
                  </a:cubicBezTo>
                  <a:cubicBezTo>
                    <a:pt x="4" y="2"/>
                    <a:pt x="6" y="2"/>
                    <a:pt x="8" y="3"/>
                  </a:cubicBezTo>
                  <a:cubicBezTo>
                    <a:pt x="10" y="1"/>
                    <a:pt x="13" y="0"/>
                    <a:pt x="15" y="2"/>
                  </a:cubicBezTo>
                  <a:cubicBezTo>
                    <a:pt x="18" y="4"/>
                    <a:pt x="18" y="7"/>
                    <a:pt x="18" y="9"/>
                  </a:cubicBezTo>
                  <a:cubicBezTo>
                    <a:pt x="18" y="9"/>
                    <a:pt x="18" y="9"/>
                    <a:pt x="18" y="9"/>
                  </a:cubicBezTo>
                  <a:cubicBezTo>
                    <a:pt x="18" y="9"/>
                    <a:pt x="18" y="9"/>
                    <a:pt x="18" y="9"/>
                  </a:cubicBezTo>
                  <a:cubicBezTo>
                    <a:pt x="19" y="8"/>
                    <a:pt x="21" y="7"/>
                    <a:pt x="23" y="8"/>
                  </a:cubicBezTo>
                  <a:cubicBezTo>
                    <a:pt x="24" y="8"/>
                    <a:pt x="24" y="8"/>
                    <a:pt x="24" y="8"/>
                  </a:cubicBezTo>
                  <a:cubicBezTo>
                    <a:pt x="24" y="8"/>
                    <a:pt x="24" y="8"/>
                    <a:pt x="24" y="8"/>
                  </a:cubicBezTo>
                  <a:cubicBezTo>
                    <a:pt x="24" y="6"/>
                    <a:pt x="24" y="5"/>
                    <a:pt x="25" y="4"/>
                  </a:cubicBezTo>
                  <a:cubicBezTo>
                    <a:pt x="28" y="0"/>
                    <a:pt x="34" y="4"/>
                    <a:pt x="33" y="9"/>
                  </a:cubicBezTo>
                  <a:cubicBezTo>
                    <a:pt x="33" y="9"/>
                    <a:pt x="33" y="9"/>
                    <a:pt x="32" y="10"/>
                  </a:cubicBezTo>
                  <a:cubicBezTo>
                    <a:pt x="32" y="11"/>
                    <a:pt x="32" y="11"/>
                    <a:pt x="32" y="11"/>
                  </a:cubicBezTo>
                  <a:cubicBezTo>
                    <a:pt x="32" y="12"/>
                    <a:pt x="32" y="13"/>
                    <a:pt x="31" y="14"/>
                  </a:cubicBezTo>
                  <a:cubicBezTo>
                    <a:pt x="29" y="15"/>
                    <a:pt x="27" y="15"/>
                    <a:pt x="25" y="15"/>
                  </a:cubicBezTo>
                  <a:cubicBezTo>
                    <a:pt x="25" y="15"/>
                    <a:pt x="24" y="15"/>
                    <a:pt x="23" y="15"/>
                  </a:cubicBezTo>
                  <a:cubicBezTo>
                    <a:pt x="22" y="16"/>
                    <a:pt x="22" y="16"/>
                    <a:pt x="22" y="16"/>
                  </a:cubicBezTo>
                  <a:cubicBezTo>
                    <a:pt x="23" y="17"/>
                    <a:pt x="22" y="18"/>
                    <a:pt x="21" y="19"/>
                  </a:cubicBezTo>
                  <a:cubicBezTo>
                    <a:pt x="20" y="20"/>
                    <a:pt x="18" y="21"/>
                    <a:pt x="17" y="21"/>
                  </a:cubicBezTo>
                  <a:cubicBezTo>
                    <a:pt x="17" y="21"/>
                    <a:pt x="17" y="21"/>
                    <a:pt x="17" y="21"/>
                  </a:cubicBezTo>
                  <a:cubicBezTo>
                    <a:pt x="20" y="24"/>
                    <a:pt x="15" y="30"/>
                    <a:pt x="11" y="27"/>
                  </a:cubicBezTo>
                  <a:cubicBezTo>
                    <a:pt x="11" y="26"/>
                    <a:pt x="9" y="25"/>
                    <a:pt x="9" y="25"/>
                  </a:cubicBezTo>
                  <a:cubicBezTo>
                    <a:pt x="9" y="25"/>
                    <a:pt x="9" y="25"/>
                    <a:pt x="9" y="25"/>
                  </a:cubicBezTo>
                  <a:cubicBezTo>
                    <a:pt x="5" y="23"/>
                    <a:pt x="8" y="26"/>
                    <a:pt x="7" y="26"/>
                  </a:cubicBezTo>
                  <a:cubicBezTo>
                    <a:pt x="6" y="25"/>
                    <a:pt x="5" y="25"/>
                    <a:pt x="5" y="2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435"/>
            <p:cNvSpPr/>
            <p:nvPr/>
          </p:nvSpPr>
          <p:spPr bwMode="auto">
            <a:xfrm>
              <a:off x="8970963" y="10247313"/>
              <a:ext cx="433388" cy="1143000"/>
            </a:xfrm>
            <a:custGeom>
              <a:avLst/>
              <a:gdLst>
                <a:gd name="T0" fmla="*/ 14 w 143"/>
                <a:gd name="T1" fmla="*/ 139 h 378"/>
                <a:gd name="T2" fmla="*/ 13 w 143"/>
                <a:gd name="T3" fmla="*/ 64 h 378"/>
                <a:gd name="T4" fmla="*/ 19 w 143"/>
                <a:gd name="T5" fmla="*/ 62 h 378"/>
                <a:gd name="T6" fmla="*/ 58 w 143"/>
                <a:gd name="T7" fmla="*/ 167 h 378"/>
                <a:gd name="T8" fmla="*/ 138 w 143"/>
                <a:gd name="T9" fmla="*/ 2 h 378"/>
                <a:gd name="T10" fmla="*/ 141 w 143"/>
                <a:gd name="T11" fmla="*/ 4 h 378"/>
                <a:gd name="T12" fmla="*/ 47 w 143"/>
                <a:gd name="T13" fmla="*/ 255 h 378"/>
                <a:gd name="T14" fmla="*/ 86 w 143"/>
                <a:gd name="T15" fmla="*/ 212 h 378"/>
                <a:gd name="T16" fmla="*/ 131 w 143"/>
                <a:gd name="T17" fmla="*/ 201 h 378"/>
                <a:gd name="T18" fmla="*/ 112 w 143"/>
                <a:gd name="T19" fmla="*/ 246 h 378"/>
                <a:gd name="T20" fmla="*/ 67 w 143"/>
                <a:gd name="T21" fmla="*/ 274 h 378"/>
                <a:gd name="T22" fmla="*/ 40 w 143"/>
                <a:gd name="T23" fmla="*/ 292 h 378"/>
                <a:gd name="T24" fmla="*/ 20 w 143"/>
                <a:gd name="T25" fmla="*/ 374 h 378"/>
                <a:gd name="T26" fmla="*/ 14 w 143"/>
                <a:gd name="T27" fmla="*/ 372 h 378"/>
                <a:gd name="T28" fmla="*/ 44 w 143"/>
                <a:gd name="T29" fmla="*/ 224 h 378"/>
                <a:gd name="T30" fmla="*/ 44 w 143"/>
                <a:gd name="T31" fmla="*/ 224 h 378"/>
                <a:gd name="T32" fmla="*/ 14 w 143"/>
                <a:gd name="T33" fmla="*/ 139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378">
                  <a:moveTo>
                    <a:pt x="14" y="139"/>
                  </a:moveTo>
                  <a:cubicBezTo>
                    <a:pt x="5" y="114"/>
                    <a:pt x="0" y="89"/>
                    <a:pt x="13" y="64"/>
                  </a:cubicBezTo>
                  <a:cubicBezTo>
                    <a:pt x="14" y="61"/>
                    <a:pt x="17" y="61"/>
                    <a:pt x="19" y="62"/>
                  </a:cubicBezTo>
                  <a:cubicBezTo>
                    <a:pt x="53" y="79"/>
                    <a:pt x="59" y="126"/>
                    <a:pt x="58" y="167"/>
                  </a:cubicBezTo>
                  <a:cubicBezTo>
                    <a:pt x="75" y="107"/>
                    <a:pt x="99" y="50"/>
                    <a:pt x="138" y="2"/>
                  </a:cubicBezTo>
                  <a:cubicBezTo>
                    <a:pt x="139" y="0"/>
                    <a:pt x="142" y="2"/>
                    <a:pt x="141" y="4"/>
                  </a:cubicBezTo>
                  <a:cubicBezTo>
                    <a:pt x="87" y="79"/>
                    <a:pt x="66" y="167"/>
                    <a:pt x="47" y="255"/>
                  </a:cubicBezTo>
                  <a:cubicBezTo>
                    <a:pt x="56" y="237"/>
                    <a:pt x="70" y="223"/>
                    <a:pt x="86" y="212"/>
                  </a:cubicBezTo>
                  <a:cubicBezTo>
                    <a:pt x="96" y="204"/>
                    <a:pt x="119" y="188"/>
                    <a:pt x="131" y="201"/>
                  </a:cubicBezTo>
                  <a:cubicBezTo>
                    <a:pt x="143" y="213"/>
                    <a:pt x="121" y="238"/>
                    <a:pt x="112" y="246"/>
                  </a:cubicBezTo>
                  <a:cubicBezTo>
                    <a:pt x="99" y="258"/>
                    <a:pt x="79" y="267"/>
                    <a:pt x="67" y="274"/>
                  </a:cubicBezTo>
                  <a:cubicBezTo>
                    <a:pt x="54" y="282"/>
                    <a:pt x="46" y="287"/>
                    <a:pt x="40" y="292"/>
                  </a:cubicBezTo>
                  <a:cubicBezTo>
                    <a:pt x="34" y="319"/>
                    <a:pt x="27" y="347"/>
                    <a:pt x="20" y="374"/>
                  </a:cubicBezTo>
                  <a:cubicBezTo>
                    <a:pt x="19" y="378"/>
                    <a:pt x="13" y="376"/>
                    <a:pt x="14" y="372"/>
                  </a:cubicBezTo>
                  <a:cubicBezTo>
                    <a:pt x="24" y="324"/>
                    <a:pt x="33" y="274"/>
                    <a:pt x="44" y="224"/>
                  </a:cubicBezTo>
                  <a:cubicBezTo>
                    <a:pt x="44" y="224"/>
                    <a:pt x="44" y="224"/>
                    <a:pt x="44" y="224"/>
                  </a:cubicBezTo>
                  <a:cubicBezTo>
                    <a:pt x="37" y="194"/>
                    <a:pt x="25" y="168"/>
                    <a:pt x="14" y="139"/>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436"/>
            <p:cNvSpPr/>
            <p:nvPr/>
          </p:nvSpPr>
          <p:spPr bwMode="auto">
            <a:xfrm>
              <a:off x="9131300" y="10001250"/>
              <a:ext cx="504825" cy="447675"/>
            </a:xfrm>
            <a:custGeom>
              <a:avLst/>
              <a:gdLst>
                <a:gd name="T0" fmla="*/ 104 w 167"/>
                <a:gd name="T1" fmla="*/ 127 h 148"/>
                <a:gd name="T2" fmla="*/ 137 w 167"/>
                <a:gd name="T3" fmla="*/ 123 h 148"/>
                <a:gd name="T4" fmla="*/ 139 w 167"/>
                <a:gd name="T5" fmla="*/ 113 h 148"/>
                <a:gd name="T6" fmla="*/ 131 w 167"/>
                <a:gd name="T7" fmla="*/ 102 h 148"/>
                <a:gd name="T8" fmla="*/ 135 w 167"/>
                <a:gd name="T9" fmla="*/ 102 h 148"/>
                <a:gd name="T10" fmla="*/ 137 w 167"/>
                <a:gd name="T11" fmla="*/ 102 h 148"/>
                <a:gd name="T12" fmla="*/ 160 w 167"/>
                <a:gd name="T13" fmla="*/ 94 h 148"/>
                <a:gd name="T14" fmla="*/ 162 w 167"/>
                <a:gd name="T15" fmla="*/ 77 h 148"/>
                <a:gd name="T16" fmla="*/ 141 w 167"/>
                <a:gd name="T17" fmla="*/ 65 h 148"/>
                <a:gd name="T18" fmla="*/ 141 w 167"/>
                <a:gd name="T19" fmla="*/ 42 h 148"/>
                <a:gd name="T20" fmla="*/ 131 w 167"/>
                <a:gd name="T21" fmla="*/ 35 h 148"/>
                <a:gd name="T22" fmla="*/ 121 w 167"/>
                <a:gd name="T23" fmla="*/ 37 h 148"/>
                <a:gd name="T24" fmla="*/ 126 w 167"/>
                <a:gd name="T25" fmla="*/ 21 h 148"/>
                <a:gd name="T26" fmla="*/ 117 w 167"/>
                <a:gd name="T27" fmla="*/ 6 h 148"/>
                <a:gd name="T28" fmla="*/ 93 w 167"/>
                <a:gd name="T29" fmla="*/ 15 h 148"/>
                <a:gd name="T30" fmla="*/ 69 w 167"/>
                <a:gd name="T31" fmla="*/ 25 h 148"/>
                <a:gd name="T32" fmla="*/ 69 w 167"/>
                <a:gd name="T33" fmla="*/ 10 h 148"/>
                <a:gd name="T34" fmla="*/ 49 w 167"/>
                <a:gd name="T35" fmla="*/ 8 h 148"/>
                <a:gd name="T36" fmla="*/ 44 w 167"/>
                <a:gd name="T37" fmla="*/ 36 h 148"/>
                <a:gd name="T38" fmla="*/ 25 w 167"/>
                <a:gd name="T39" fmla="*/ 23 h 148"/>
                <a:gd name="T40" fmla="*/ 13 w 167"/>
                <a:gd name="T41" fmla="*/ 39 h 148"/>
                <a:gd name="T42" fmla="*/ 29 w 167"/>
                <a:gd name="T43" fmla="*/ 59 h 148"/>
                <a:gd name="T44" fmla="*/ 30 w 167"/>
                <a:gd name="T45" fmla="*/ 61 h 148"/>
                <a:gd name="T46" fmla="*/ 29 w 167"/>
                <a:gd name="T47" fmla="*/ 60 h 148"/>
                <a:gd name="T48" fmla="*/ 6 w 167"/>
                <a:gd name="T49" fmla="*/ 63 h 148"/>
                <a:gd name="T50" fmla="*/ 2 w 167"/>
                <a:gd name="T51" fmla="*/ 78 h 148"/>
                <a:gd name="T52" fmla="*/ 21 w 167"/>
                <a:gd name="T53" fmla="*/ 94 h 148"/>
                <a:gd name="T54" fmla="*/ 22 w 167"/>
                <a:gd name="T55" fmla="*/ 119 h 148"/>
                <a:gd name="T56" fmla="*/ 37 w 167"/>
                <a:gd name="T57" fmla="*/ 127 h 148"/>
                <a:gd name="T58" fmla="*/ 54 w 167"/>
                <a:gd name="T59" fmla="*/ 114 h 148"/>
                <a:gd name="T60" fmla="*/ 52 w 167"/>
                <a:gd name="T61" fmla="*/ 131 h 148"/>
                <a:gd name="T62" fmla="*/ 71 w 167"/>
                <a:gd name="T63" fmla="*/ 141 h 148"/>
                <a:gd name="T64" fmla="*/ 80 w 167"/>
                <a:gd name="T65" fmla="*/ 128 h 148"/>
                <a:gd name="T66" fmla="*/ 83 w 167"/>
                <a:gd name="T67" fmla="*/ 135 h 148"/>
                <a:gd name="T68" fmla="*/ 98 w 167"/>
                <a:gd name="T69" fmla="*/ 136 h 148"/>
                <a:gd name="T70" fmla="*/ 104 w 167"/>
                <a:gd name="T71"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 h="148">
                  <a:moveTo>
                    <a:pt x="104" y="127"/>
                  </a:moveTo>
                  <a:cubicBezTo>
                    <a:pt x="116" y="130"/>
                    <a:pt x="126" y="130"/>
                    <a:pt x="137" y="123"/>
                  </a:cubicBezTo>
                  <a:cubicBezTo>
                    <a:pt x="140" y="121"/>
                    <a:pt x="141" y="117"/>
                    <a:pt x="139" y="113"/>
                  </a:cubicBezTo>
                  <a:cubicBezTo>
                    <a:pt x="136" y="110"/>
                    <a:pt x="134" y="106"/>
                    <a:pt x="131" y="102"/>
                  </a:cubicBezTo>
                  <a:cubicBezTo>
                    <a:pt x="132" y="103"/>
                    <a:pt x="134" y="102"/>
                    <a:pt x="135" y="102"/>
                  </a:cubicBezTo>
                  <a:cubicBezTo>
                    <a:pt x="136" y="102"/>
                    <a:pt x="137" y="102"/>
                    <a:pt x="137" y="102"/>
                  </a:cubicBezTo>
                  <a:cubicBezTo>
                    <a:pt x="145" y="103"/>
                    <a:pt x="154" y="98"/>
                    <a:pt x="160" y="94"/>
                  </a:cubicBezTo>
                  <a:cubicBezTo>
                    <a:pt x="166" y="90"/>
                    <a:pt x="167" y="82"/>
                    <a:pt x="162" y="77"/>
                  </a:cubicBezTo>
                  <a:cubicBezTo>
                    <a:pt x="156" y="71"/>
                    <a:pt x="149" y="67"/>
                    <a:pt x="141" y="65"/>
                  </a:cubicBezTo>
                  <a:cubicBezTo>
                    <a:pt x="147" y="58"/>
                    <a:pt x="144" y="50"/>
                    <a:pt x="141" y="42"/>
                  </a:cubicBezTo>
                  <a:cubicBezTo>
                    <a:pt x="140" y="38"/>
                    <a:pt x="136" y="34"/>
                    <a:pt x="131" y="35"/>
                  </a:cubicBezTo>
                  <a:cubicBezTo>
                    <a:pt x="128" y="35"/>
                    <a:pt x="124" y="36"/>
                    <a:pt x="121" y="37"/>
                  </a:cubicBezTo>
                  <a:cubicBezTo>
                    <a:pt x="122" y="32"/>
                    <a:pt x="124" y="27"/>
                    <a:pt x="126" y="21"/>
                  </a:cubicBezTo>
                  <a:cubicBezTo>
                    <a:pt x="129" y="15"/>
                    <a:pt x="126" y="4"/>
                    <a:pt x="117" y="6"/>
                  </a:cubicBezTo>
                  <a:cubicBezTo>
                    <a:pt x="109" y="7"/>
                    <a:pt x="100" y="10"/>
                    <a:pt x="93" y="15"/>
                  </a:cubicBezTo>
                  <a:cubicBezTo>
                    <a:pt x="85" y="17"/>
                    <a:pt x="77" y="20"/>
                    <a:pt x="69" y="25"/>
                  </a:cubicBezTo>
                  <a:cubicBezTo>
                    <a:pt x="70" y="20"/>
                    <a:pt x="70" y="15"/>
                    <a:pt x="69" y="10"/>
                  </a:cubicBezTo>
                  <a:cubicBezTo>
                    <a:pt x="67" y="1"/>
                    <a:pt x="53" y="0"/>
                    <a:pt x="49" y="8"/>
                  </a:cubicBezTo>
                  <a:cubicBezTo>
                    <a:pt x="45" y="17"/>
                    <a:pt x="44" y="27"/>
                    <a:pt x="44" y="36"/>
                  </a:cubicBezTo>
                  <a:cubicBezTo>
                    <a:pt x="40" y="30"/>
                    <a:pt x="34" y="25"/>
                    <a:pt x="25" y="23"/>
                  </a:cubicBezTo>
                  <a:cubicBezTo>
                    <a:pt x="16" y="20"/>
                    <a:pt x="8" y="31"/>
                    <a:pt x="13" y="39"/>
                  </a:cubicBezTo>
                  <a:cubicBezTo>
                    <a:pt x="17" y="46"/>
                    <a:pt x="23" y="52"/>
                    <a:pt x="29" y="59"/>
                  </a:cubicBezTo>
                  <a:cubicBezTo>
                    <a:pt x="29" y="60"/>
                    <a:pt x="30" y="60"/>
                    <a:pt x="30" y="61"/>
                  </a:cubicBezTo>
                  <a:cubicBezTo>
                    <a:pt x="29" y="60"/>
                    <a:pt x="29" y="60"/>
                    <a:pt x="29" y="60"/>
                  </a:cubicBezTo>
                  <a:cubicBezTo>
                    <a:pt x="21" y="57"/>
                    <a:pt x="13" y="59"/>
                    <a:pt x="6" y="63"/>
                  </a:cubicBezTo>
                  <a:cubicBezTo>
                    <a:pt x="0" y="66"/>
                    <a:pt x="0" y="73"/>
                    <a:pt x="2" y="78"/>
                  </a:cubicBezTo>
                  <a:cubicBezTo>
                    <a:pt x="6" y="86"/>
                    <a:pt x="13" y="91"/>
                    <a:pt x="21" y="94"/>
                  </a:cubicBezTo>
                  <a:cubicBezTo>
                    <a:pt x="19" y="102"/>
                    <a:pt x="20" y="111"/>
                    <a:pt x="22" y="119"/>
                  </a:cubicBezTo>
                  <a:cubicBezTo>
                    <a:pt x="24" y="124"/>
                    <a:pt x="31" y="129"/>
                    <a:pt x="37" y="127"/>
                  </a:cubicBezTo>
                  <a:cubicBezTo>
                    <a:pt x="44" y="124"/>
                    <a:pt x="50" y="120"/>
                    <a:pt x="54" y="114"/>
                  </a:cubicBezTo>
                  <a:cubicBezTo>
                    <a:pt x="54" y="120"/>
                    <a:pt x="54" y="126"/>
                    <a:pt x="52" y="131"/>
                  </a:cubicBezTo>
                  <a:cubicBezTo>
                    <a:pt x="50" y="142"/>
                    <a:pt x="63" y="148"/>
                    <a:pt x="71" y="141"/>
                  </a:cubicBezTo>
                  <a:cubicBezTo>
                    <a:pt x="75" y="138"/>
                    <a:pt x="78" y="133"/>
                    <a:pt x="80" y="128"/>
                  </a:cubicBezTo>
                  <a:cubicBezTo>
                    <a:pt x="81" y="131"/>
                    <a:pt x="82" y="133"/>
                    <a:pt x="83" y="135"/>
                  </a:cubicBezTo>
                  <a:cubicBezTo>
                    <a:pt x="87" y="139"/>
                    <a:pt x="94" y="142"/>
                    <a:pt x="98" y="136"/>
                  </a:cubicBezTo>
                  <a:cubicBezTo>
                    <a:pt x="101" y="134"/>
                    <a:pt x="102" y="131"/>
                    <a:pt x="104" y="127"/>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437"/>
            <p:cNvSpPr/>
            <p:nvPr/>
          </p:nvSpPr>
          <p:spPr bwMode="auto">
            <a:xfrm>
              <a:off x="9345613" y="10140950"/>
              <a:ext cx="130175" cy="130175"/>
            </a:xfrm>
            <a:custGeom>
              <a:avLst/>
              <a:gdLst>
                <a:gd name="T0" fmla="*/ 36 w 43"/>
                <a:gd name="T1" fmla="*/ 29 h 43"/>
                <a:gd name="T2" fmla="*/ 34 w 43"/>
                <a:gd name="T3" fmla="*/ 30 h 43"/>
                <a:gd name="T4" fmla="*/ 30 w 43"/>
                <a:gd name="T5" fmla="*/ 28 h 43"/>
                <a:gd name="T6" fmla="*/ 26 w 43"/>
                <a:gd name="T7" fmla="*/ 30 h 43"/>
                <a:gd name="T8" fmla="*/ 25 w 43"/>
                <a:gd name="T9" fmla="*/ 32 h 43"/>
                <a:gd name="T10" fmla="*/ 24 w 43"/>
                <a:gd name="T11" fmla="*/ 31 h 43"/>
                <a:gd name="T12" fmla="*/ 24 w 43"/>
                <a:gd name="T13" fmla="*/ 31 h 43"/>
                <a:gd name="T14" fmla="*/ 28 w 43"/>
                <a:gd name="T15" fmla="*/ 26 h 43"/>
                <a:gd name="T16" fmla="*/ 23 w 43"/>
                <a:gd name="T17" fmla="*/ 20 h 43"/>
                <a:gd name="T18" fmla="*/ 23 w 43"/>
                <a:gd name="T19" fmla="*/ 21 h 43"/>
                <a:gd name="T20" fmla="*/ 16 w 43"/>
                <a:gd name="T21" fmla="*/ 21 h 43"/>
                <a:gd name="T22" fmla="*/ 14 w 43"/>
                <a:gd name="T23" fmla="*/ 21 h 43"/>
                <a:gd name="T24" fmla="*/ 17 w 43"/>
                <a:gd name="T25" fmla="*/ 14 h 43"/>
                <a:gd name="T26" fmla="*/ 12 w 43"/>
                <a:gd name="T27" fmla="*/ 12 h 43"/>
                <a:gd name="T28" fmla="*/ 12 w 43"/>
                <a:gd name="T29" fmla="*/ 11 h 43"/>
                <a:gd name="T30" fmla="*/ 12 w 43"/>
                <a:gd name="T31" fmla="*/ 6 h 43"/>
                <a:gd name="T32" fmla="*/ 6 w 43"/>
                <a:gd name="T33" fmla="*/ 4 h 43"/>
                <a:gd name="T34" fmla="*/ 5 w 43"/>
                <a:gd name="T35" fmla="*/ 10 h 43"/>
                <a:gd name="T36" fmla="*/ 9 w 43"/>
                <a:gd name="T37" fmla="*/ 14 h 43"/>
                <a:gd name="T38" fmla="*/ 8 w 43"/>
                <a:gd name="T39" fmla="*/ 15 h 43"/>
                <a:gd name="T40" fmla="*/ 8 w 43"/>
                <a:gd name="T41" fmla="*/ 19 h 43"/>
                <a:gd name="T42" fmla="*/ 8 w 43"/>
                <a:gd name="T43" fmla="*/ 19 h 43"/>
                <a:gd name="T44" fmla="*/ 2 w 43"/>
                <a:gd name="T45" fmla="*/ 24 h 43"/>
                <a:gd name="T46" fmla="*/ 3 w 43"/>
                <a:gd name="T47" fmla="*/ 26 h 43"/>
                <a:gd name="T48" fmla="*/ 2 w 43"/>
                <a:gd name="T49" fmla="*/ 31 h 43"/>
                <a:gd name="T50" fmla="*/ 3 w 43"/>
                <a:gd name="T51" fmla="*/ 31 h 43"/>
                <a:gd name="T52" fmla="*/ 3 w 43"/>
                <a:gd name="T53" fmla="*/ 33 h 43"/>
                <a:gd name="T54" fmla="*/ 5 w 43"/>
                <a:gd name="T55" fmla="*/ 35 h 43"/>
                <a:gd name="T56" fmla="*/ 9 w 43"/>
                <a:gd name="T57" fmla="*/ 39 h 43"/>
                <a:gd name="T58" fmla="*/ 11 w 43"/>
                <a:gd name="T59" fmla="*/ 38 h 43"/>
                <a:gd name="T60" fmla="*/ 11 w 43"/>
                <a:gd name="T61" fmla="*/ 38 h 43"/>
                <a:gd name="T62" fmla="*/ 15 w 43"/>
                <a:gd name="T63" fmla="*/ 39 h 43"/>
                <a:gd name="T64" fmla="*/ 20 w 43"/>
                <a:gd name="T65" fmla="*/ 36 h 43"/>
                <a:gd name="T66" fmla="*/ 21 w 43"/>
                <a:gd name="T67" fmla="*/ 35 h 43"/>
                <a:gd name="T68" fmla="*/ 22 w 43"/>
                <a:gd name="T69" fmla="*/ 37 h 43"/>
                <a:gd name="T70" fmla="*/ 22 w 43"/>
                <a:gd name="T71" fmla="*/ 39 h 43"/>
                <a:gd name="T72" fmla="*/ 25 w 43"/>
                <a:gd name="T73" fmla="*/ 43 h 43"/>
                <a:gd name="T74" fmla="*/ 38 w 43"/>
                <a:gd name="T75" fmla="*/ 38 h 43"/>
                <a:gd name="T76" fmla="*/ 36 w 43"/>
                <a:gd name="T7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43">
                  <a:moveTo>
                    <a:pt x="36" y="29"/>
                  </a:moveTo>
                  <a:cubicBezTo>
                    <a:pt x="36" y="29"/>
                    <a:pt x="35" y="30"/>
                    <a:pt x="34" y="30"/>
                  </a:cubicBezTo>
                  <a:cubicBezTo>
                    <a:pt x="33" y="29"/>
                    <a:pt x="32" y="28"/>
                    <a:pt x="30" y="28"/>
                  </a:cubicBezTo>
                  <a:cubicBezTo>
                    <a:pt x="29" y="28"/>
                    <a:pt x="27" y="29"/>
                    <a:pt x="26" y="30"/>
                  </a:cubicBezTo>
                  <a:cubicBezTo>
                    <a:pt x="25" y="30"/>
                    <a:pt x="25" y="31"/>
                    <a:pt x="25" y="32"/>
                  </a:cubicBezTo>
                  <a:cubicBezTo>
                    <a:pt x="25" y="32"/>
                    <a:pt x="24" y="31"/>
                    <a:pt x="24" y="31"/>
                  </a:cubicBezTo>
                  <a:cubicBezTo>
                    <a:pt x="24" y="31"/>
                    <a:pt x="24" y="31"/>
                    <a:pt x="24" y="31"/>
                  </a:cubicBezTo>
                  <a:cubicBezTo>
                    <a:pt x="25" y="30"/>
                    <a:pt x="27" y="28"/>
                    <a:pt x="28" y="26"/>
                  </a:cubicBezTo>
                  <a:cubicBezTo>
                    <a:pt x="28" y="23"/>
                    <a:pt x="26" y="21"/>
                    <a:pt x="23" y="20"/>
                  </a:cubicBezTo>
                  <a:cubicBezTo>
                    <a:pt x="23" y="21"/>
                    <a:pt x="23" y="21"/>
                    <a:pt x="23" y="21"/>
                  </a:cubicBezTo>
                  <a:cubicBezTo>
                    <a:pt x="21" y="18"/>
                    <a:pt x="17" y="19"/>
                    <a:pt x="16" y="21"/>
                  </a:cubicBezTo>
                  <a:cubicBezTo>
                    <a:pt x="16" y="21"/>
                    <a:pt x="15" y="21"/>
                    <a:pt x="14" y="21"/>
                  </a:cubicBezTo>
                  <a:cubicBezTo>
                    <a:pt x="17" y="20"/>
                    <a:pt x="18" y="17"/>
                    <a:pt x="17" y="14"/>
                  </a:cubicBezTo>
                  <a:cubicBezTo>
                    <a:pt x="16" y="12"/>
                    <a:pt x="13" y="11"/>
                    <a:pt x="12" y="12"/>
                  </a:cubicBezTo>
                  <a:cubicBezTo>
                    <a:pt x="12" y="11"/>
                    <a:pt x="12" y="11"/>
                    <a:pt x="12" y="11"/>
                  </a:cubicBezTo>
                  <a:cubicBezTo>
                    <a:pt x="12" y="9"/>
                    <a:pt x="12" y="8"/>
                    <a:pt x="12" y="6"/>
                  </a:cubicBezTo>
                  <a:cubicBezTo>
                    <a:pt x="13" y="2"/>
                    <a:pt x="7" y="0"/>
                    <a:pt x="6" y="4"/>
                  </a:cubicBezTo>
                  <a:cubicBezTo>
                    <a:pt x="6" y="6"/>
                    <a:pt x="5" y="8"/>
                    <a:pt x="5" y="10"/>
                  </a:cubicBezTo>
                  <a:cubicBezTo>
                    <a:pt x="4" y="12"/>
                    <a:pt x="7" y="14"/>
                    <a:pt x="9" y="14"/>
                  </a:cubicBezTo>
                  <a:cubicBezTo>
                    <a:pt x="8" y="15"/>
                    <a:pt x="8" y="15"/>
                    <a:pt x="8" y="15"/>
                  </a:cubicBezTo>
                  <a:cubicBezTo>
                    <a:pt x="7" y="16"/>
                    <a:pt x="7" y="18"/>
                    <a:pt x="8" y="19"/>
                  </a:cubicBezTo>
                  <a:cubicBezTo>
                    <a:pt x="8" y="19"/>
                    <a:pt x="8" y="19"/>
                    <a:pt x="8" y="19"/>
                  </a:cubicBezTo>
                  <a:cubicBezTo>
                    <a:pt x="5" y="16"/>
                    <a:pt x="0" y="20"/>
                    <a:pt x="2" y="24"/>
                  </a:cubicBezTo>
                  <a:cubicBezTo>
                    <a:pt x="2" y="24"/>
                    <a:pt x="3" y="25"/>
                    <a:pt x="3" y="26"/>
                  </a:cubicBezTo>
                  <a:cubicBezTo>
                    <a:pt x="2" y="27"/>
                    <a:pt x="1" y="29"/>
                    <a:pt x="2" y="31"/>
                  </a:cubicBezTo>
                  <a:cubicBezTo>
                    <a:pt x="2" y="31"/>
                    <a:pt x="3" y="31"/>
                    <a:pt x="3" y="31"/>
                  </a:cubicBezTo>
                  <a:cubicBezTo>
                    <a:pt x="3" y="32"/>
                    <a:pt x="3" y="32"/>
                    <a:pt x="3" y="33"/>
                  </a:cubicBezTo>
                  <a:cubicBezTo>
                    <a:pt x="3" y="34"/>
                    <a:pt x="4" y="35"/>
                    <a:pt x="5" y="35"/>
                  </a:cubicBezTo>
                  <a:cubicBezTo>
                    <a:pt x="5" y="37"/>
                    <a:pt x="7" y="40"/>
                    <a:pt x="9" y="39"/>
                  </a:cubicBezTo>
                  <a:cubicBezTo>
                    <a:pt x="10" y="39"/>
                    <a:pt x="10" y="38"/>
                    <a:pt x="11" y="38"/>
                  </a:cubicBezTo>
                  <a:cubicBezTo>
                    <a:pt x="11" y="38"/>
                    <a:pt x="11" y="38"/>
                    <a:pt x="11" y="38"/>
                  </a:cubicBezTo>
                  <a:cubicBezTo>
                    <a:pt x="12" y="40"/>
                    <a:pt x="14" y="40"/>
                    <a:pt x="15" y="39"/>
                  </a:cubicBezTo>
                  <a:cubicBezTo>
                    <a:pt x="17" y="38"/>
                    <a:pt x="19" y="37"/>
                    <a:pt x="20" y="36"/>
                  </a:cubicBezTo>
                  <a:cubicBezTo>
                    <a:pt x="21" y="35"/>
                    <a:pt x="21" y="35"/>
                    <a:pt x="21" y="35"/>
                  </a:cubicBezTo>
                  <a:cubicBezTo>
                    <a:pt x="21" y="36"/>
                    <a:pt x="22" y="37"/>
                    <a:pt x="22" y="37"/>
                  </a:cubicBezTo>
                  <a:cubicBezTo>
                    <a:pt x="22" y="38"/>
                    <a:pt x="22" y="38"/>
                    <a:pt x="22" y="39"/>
                  </a:cubicBezTo>
                  <a:cubicBezTo>
                    <a:pt x="21" y="41"/>
                    <a:pt x="23" y="43"/>
                    <a:pt x="25" y="43"/>
                  </a:cubicBezTo>
                  <a:cubicBezTo>
                    <a:pt x="30" y="43"/>
                    <a:pt x="33" y="39"/>
                    <a:pt x="38" y="38"/>
                  </a:cubicBezTo>
                  <a:cubicBezTo>
                    <a:pt x="43" y="37"/>
                    <a:pt x="41" y="29"/>
                    <a:pt x="36" y="2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438"/>
            <p:cNvSpPr/>
            <p:nvPr/>
          </p:nvSpPr>
          <p:spPr bwMode="auto">
            <a:xfrm>
              <a:off x="9261475" y="10156825"/>
              <a:ext cx="103188" cy="93663"/>
            </a:xfrm>
            <a:custGeom>
              <a:avLst/>
              <a:gdLst>
                <a:gd name="T0" fmla="*/ 27 w 34"/>
                <a:gd name="T1" fmla="*/ 26 h 31"/>
                <a:gd name="T2" fmla="*/ 28 w 34"/>
                <a:gd name="T3" fmla="*/ 23 h 31"/>
                <a:gd name="T4" fmla="*/ 29 w 34"/>
                <a:gd name="T5" fmla="*/ 22 h 31"/>
                <a:gd name="T6" fmla="*/ 30 w 34"/>
                <a:gd name="T7" fmla="*/ 18 h 31"/>
                <a:gd name="T8" fmla="*/ 30 w 34"/>
                <a:gd name="T9" fmla="*/ 13 h 31"/>
                <a:gd name="T10" fmla="*/ 32 w 34"/>
                <a:gd name="T11" fmla="*/ 7 h 31"/>
                <a:gd name="T12" fmla="*/ 26 w 34"/>
                <a:gd name="T13" fmla="*/ 5 h 31"/>
                <a:gd name="T14" fmla="*/ 19 w 34"/>
                <a:gd name="T15" fmla="*/ 3 h 31"/>
                <a:gd name="T16" fmla="*/ 16 w 34"/>
                <a:gd name="T17" fmla="*/ 10 h 31"/>
                <a:gd name="T18" fmla="*/ 15 w 34"/>
                <a:gd name="T19" fmla="*/ 10 h 31"/>
                <a:gd name="T20" fmla="*/ 15 w 34"/>
                <a:gd name="T21" fmla="*/ 10 h 31"/>
                <a:gd name="T22" fmla="*/ 11 w 34"/>
                <a:gd name="T23" fmla="*/ 8 h 31"/>
                <a:gd name="T24" fmla="*/ 10 w 34"/>
                <a:gd name="T25" fmla="*/ 9 h 31"/>
                <a:gd name="T26" fmla="*/ 10 w 34"/>
                <a:gd name="T27" fmla="*/ 8 h 31"/>
                <a:gd name="T28" fmla="*/ 9 w 34"/>
                <a:gd name="T29" fmla="*/ 5 h 31"/>
                <a:gd name="T30" fmla="*/ 1 w 34"/>
                <a:gd name="T31" fmla="*/ 8 h 31"/>
                <a:gd name="T32" fmla="*/ 1 w 34"/>
                <a:gd name="T33" fmla="*/ 9 h 31"/>
                <a:gd name="T34" fmla="*/ 1 w 34"/>
                <a:gd name="T35" fmla="*/ 10 h 31"/>
                <a:gd name="T36" fmla="*/ 3 w 34"/>
                <a:gd name="T37" fmla="*/ 13 h 31"/>
                <a:gd name="T38" fmla="*/ 8 w 34"/>
                <a:gd name="T39" fmla="*/ 15 h 31"/>
                <a:gd name="T40" fmla="*/ 10 w 34"/>
                <a:gd name="T41" fmla="*/ 16 h 31"/>
                <a:gd name="T42" fmla="*/ 11 w 34"/>
                <a:gd name="T43" fmla="*/ 16 h 31"/>
                <a:gd name="T44" fmla="*/ 11 w 34"/>
                <a:gd name="T45" fmla="*/ 19 h 31"/>
                <a:gd name="T46" fmla="*/ 15 w 34"/>
                <a:gd name="T47" fmla="*/ 22 h 31"/>
                <a:gd name="T48" fmla="*/ 15 w 34"/>
                <a:gd name="T49" fmla="*/ 22 h 31"/>
                <a:gd name="T50" fmla="*/ 20 w 34"/>
                <a:gd name="T51" fmla="*/ 29 h 31"/>
                <a:gd name="T52" fmla="*/ 23 w 34"/>
                <a:gd name="T53" fmla="*/ 27 h 31"/>
                <a:gd name="T54" fmla="*/ 23 w 34"/>
                <a:gd name="T55" fmla="*/ 27 h 31"/>
                <a:gd name="T56" fmla="*/ 25 w 34"/>
                <a:gd name="T57" fmla="*/ 28 h 31"/>
                <a:gd name="T58" fmla="*/ 27 w 34"/>
                <a:gd name="T59"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31">
                  <a:moveTo>
                    <a:pt x="27" y="26"/>
                  </a:moveTo>
                  <a:cubicBezTo>
                    <a:pt x="28" y="25"/>
                    <a:pt x="28" y="24"/>
                    <a:pt x="28" y="23"/>
                  </a:cubicBezTo>
                  <a:cubicBezTo>
                    <a:pt x="29" y="22"/>
                    <a:pt x="29" y="22"/>
                    <a:pt x="29" y="22"/>
                  </a:cubicBezTo>
                  <a:cubicBezTo>
                    <a:pt x="31" y="21"/>
                    <a:pt x="30" y="19"/>
                    <a:pt x="30" y="18"/>
                  </a:cubicBezTo>
                  <a:cubicBezTo>
                    <a:pt x="30" y="16"/>
                    <a:pt x="30" y="15"/>
                    <a:pt x="30" y="13"/>
                  </a:cubicBezTo>
                  <a:cubicBezTo>
                    <a:pt x="32" y="12"/>
                    <a:pt x="34" y="9"/>
                    <a:pt x="32" y="7"/>
                  </a:cubicBezTo>
                  <a:cubicBezTo>
                    <a:pt x="30" y="4"/>
                    <a:pt x="28" y="4"/>
                    <a:pt x="26" y="5"/>
                  </a:cubicBezTo>
                  <a:cubicBezTo>
                    <a:pt x="25" y="3"/>
                    <a:pt x="21" y="1"/>
                    <a:pt x="19" y="3"/>
                  </a:cubicBezTo>
                  <a:cubicBezTo>
                    <a:pt x="16" y="5"/>
                    <a:pt x="15" y="8"/>
                    <a:pt x="16" y="10"/>
                  </a:cubicBezTo>
                  <a:cubicBezTo>
                    <a:pt x="15" y="10"/>
                    <a:pt x="15" y="10"/>
                    <a:pt x="15" y="10"/>
                  </a:cubicBezTo>
                  <a:cubicBezTo>
                    <a:pt x="15" y="10"/>
                    <a:pt x="15" y="10"/>
                    <a:pt x="15" y="10"/>
                  </a:cubicBezTo>
                  <a:cubicBezTo>
                    <a:pt x="14" y="9"/>
                    <a:pt x="12" y="8"/>
                    <a:pt x="11" y="8"/>
                  </a:cubicBezTo>
                  <a:cubicBezTo>
                    <a:pt x="10" y="9"/>
                    <a:pt x="10" y="9"/>
                    <a:pt x="10" y="9"/>
                  </a:cubicBezTo>
                  <a:cubicBezTo>
                    <a:pt x="10" y="8"/>
                    <a:pt x="10" y="8"/>
                    <a:pt x="10" y="8"/>
                  </a:cubicBezTo>
                  <a:cubicBezTo>
                    <a:pt x="10" y="7"/>
                    <a:pt x="10" y="6"/>
                    <a:pt x="9" y="5"/>
                  </a:cubicBezTo>
                  <a:cubicBezTo>
                    <a:pt x="6" y="0"/>
                    <a:pt x="0" y="3"/>
                    <a:pt x="1" y="8"/>
                  </a:cubicBezTo>
                  <a:cubicBezTo>
                    <a:pt x="1" y="8"/>
                    <a:pt x="1" y="8"/>
                    <a:pt x="1" y="9"/>
                  </a:cubicBezTo>
                  <a:cubicBezTo>
                    <a:pt x="1" y="10"/>
                    <a:pt x="1" y="10"/>
                    <a:pt x="1" y="10"/>
                  </a:cubicBezTo>
                  <a:cubicBezTo>
                    <a:pt x="1" y="11"/>
                    <a:pt x="2" y="12"/>
                    <a:pt x="3" y="13"/>
                  </a:cubicBezTo>
                  <a:cubicBezTo>
                    <a:pt x="4" y="15"/>
                    <a:pt x="6" y="15"/>
                    <a:pt x="8" y="15"/>
                  </a:cubicBezTo>
                  <a:cubicBezTo>
                    <a:pt x="8" y="15"/>
                    <a:pt x="9" y="16"/>
                    <a:pt x="10" y="16"/>
                  </a:cubicBezTo>
                  <a:cubicBezTo>
                    <a:pt x="11" y="16"/>
                    <a:pt x="11" y="16"/>
                    <a:pt x="11" y="16"/>
                  </a:cubicBezTo>
                  <a:cubicBezTo>
                    <a:pt x="10" y="17"/>
                    <a:pt x="10" y="18"/>
                    <a:pt x="11" y="19"/>
                  </a:cubicBezTo>
                  <a:cubicBezTo>
                    <a:pt x="12" y="21"/>
                    <a:pt x="14" y="22"/>
                    <a:pt x="15" y="22"/>
                  </a:cubicBezTo>
                  <a:cubicBezTo>
                    <a:pt x="15" y="22"/>
                    <a:pt x="15" y="22"/>
                    <a:pt x="15" y="22"/>
                  </a:cubicBezTo>
                  <a:cubicBezTo>
                    <a:pt x="12" y="25"/>
                    <a:pt x="16" y="31"/>
                    <a:pt x="20" y="29"/>
                  </a:cubicBezTo>
                  <a:cubicBezTo>
                    <a:pt x="21" y="28"/>
                    <a:pt x="23" y="27"/>
                    <a:pt x="23" y="27"/>
                  </a:cubicBezTo>
                  <a:cubicBezTo>
                    <a:pt x="23" y="27"/>
                    <a:pt x="23" y="27"/>
                    <a:pt x="23" y="27"/>
                  </a:cubicBezTo>
                  <a:cubicBezTo>
                    <a:pt x="27" y="25"/>
                    <a:pt x="24" y="28"/>
                    <a:pt x="25" y="28"/>
                  </a:cubicBezTo>
                  <a:cubicBezTo>
                    <a:pt x="26" y="28"/>
                    <a:pt x="27" y="27"/>
                    <a:pt x="27" y="26"/>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439"/>
            <p:cNvSpPr/>
            <p:nvPr/>
          </p:nvSpPr>
          <p:spPr bwMode="auto">
            <a:xfrm>
              <a:off x="6661150" y="9966325"/>
              <a:ext cx="523875" cy="1196975"/>
            </a:xfrm>
            <a:custGeom>
              <a:avLst/>
              <a:gdLst>
                <a:gd name="T0" fmla="*/ 145 w 173"/>
                <a:gd name="T1" fmla="*/ 170 h 396"/>
                <a:gd name="T2" fmla="*/ 168 w 173"/>
                <a:gd name="T3" fmla="*/ 98 h 396"/>
                <a:gd name="T4" fmla="*/ 163 w 173"/>
                <a:gd name="T5" fmla="*/ 95 h 396"/>
                <a:gd name="T6" fmla="*/ 95 w 173"/>
                <a:gd name="T7" fmla="*/ 183 h 396"/>
                <a:gd name="T8" fmla="*/ 67 w 173"/>
                <a:gd name="T9" fmla="*/ 2 h 396"/>
                <a:gd name="T10" fmla="*/ 64 w 173"/>
                <a:gd name="T11" fmla="*/ 3 h 396"/>
                <a:gd name="T12" fmla="*/ 79 w 173"/>
                <a:gd name="T13" fmla="*/ 270 h 396"/>
                <a:gd name="T14" fmla="*/ 54 w 173"/>
                <a:gd name="T15" fmla="*/ 217 h 396"/>
                <a:gd name="T16" fmla="*/ 15 w 173"/>
                <a:gd name="T17" fmla="*/ 194 h 396"/>
                <a:gd name="T18" fmla="*/ 19 w 173"/>
                <a:gd name="T19" fmla="*/ 243 h 396"/>
                <a:gd name="T20" fmla="*/ 55 w 173"/>
                <a:gd name="T21" fmla="*/ 283 h 396"/>
                <a:gd name="T22" fmla="*/ 75 w 173"/>
                <a:gd name="T23" fmla="*/ 308 h 396"/>
                <a:gd name="T24" fmla="*/ 70 w 173"/>
                <a:gd name="T25" fmla="*/ 392 h 396"/>
                <a:gd name="T26" fmla="*/ 76 w 173"/>
                <a:gd name="T27" fmla="*/ 392 h 396"/>
                <a:gd name="T28" fmla="*/ 91 w 173"/>
                <a:gd name="T29" fmla="*/ 242 h 396"/>
                <a:gd name="T30" fmla="*/ 92 w 173"/>
                <a:gd name="T31" fmla="*/ 242 h 396"/>
                <a:gd name="T32" fmla="*/ 145 w 173"/>
                <a:gd name="T33" fmla="*/ 17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96">
                  <a:moveTo>
                    <a:pt x="145" y="170"/>
                  </a:moveTo>
                  <a:cubicBezTo>
                    <a:pt x="161" y="148"/>
                    <a:pt x="173" y="126"/>
                    <a:pt x="168" y="98"/>
                  </a:cubicBezTo>
                  <a:cubicBezTo>
                    <a:pt x="168" y="95"/>
                    <a:pt x="165" y="94"/>
                    <a:pt x="163" y="95"/>
                  </a:cubicBezTo>
                  <a:cubicBezTo>
                    <a:pt x="126" y="101"/>
                    <a:pt x="106" y="144"/>
                    <a:pt x="95" y="183"/>
                  </a:cubicBezTo>
                  <a:cubicBezTo>
                    <a:pt x="96" y="121"/>
                    <a:pt x="90" y="59"/>
                    <a:pt x="67" y="2"/>
                  </a:cubicBezTo>
                  <a:cubicBezTo>
                    <a:pt x="67" y="0"/>
                    <a:pt x="63" y="0"/>
                    <a:pt x="64" y="3"/>
                  </a:cubicBezTo>
                  <a:cubicBezTo>
                    <a:pt x="93" y="91"/>
                    <a:pt x="87" y="180"/>
                    <a:pt x="79" y="270"/>
                  </a:cubicBezTo>
                  <a:cubicBezTo>
                    <a:pt x="76" y="251"/>
                    <a:pt x="66" y="233"/>
                    <a:pt x="54" y="217"/>
                  </a:cubicBezTo>
                  <a:cubicBezTo>
                    <a:pt x="47" y="208"/>
                    <a:pt x="30" y="185"/>
                    <a:pt x="15" y="194"/>
                  </a:cubicBezTo>
                  <a:cubicBezTo>
                    <a:pt x="0" y="202"/>
                    <a:pt x="14" y="233"/>
                    <a:pt x="19" y="243"/>
                  </a:cubicBezTo>
                  <a:cubicBezTo>
                    <a:pt x="28" y="258"/>
                    <a:pt x="45" y="272"/>
                    <a:pt x="55" y="283"/>
                  </a:cubicBezTo>
                  <a:cubicBezTo>
                    <a:pt x="64" y="294"/>
                    <a:pt x="70" y="301"/>
                    <a:pt x="75" y="308"/>
                  </a:cubicBezTo>
                  <a:cubicBezTo>
                    <a:pt x="73" y="336"/>
                    <a:pt x="70" y="364"/>
                    <a:pt x="70" y="392"/>
                  </a:cubicBezTo>
                  <a:cubicBezTo>
                    <a:pt x="69" y="396"/>
                    <a:pt x="76" y="396"/>
                    <a:pt x="76" y="392"/>
                  </a:cubicBezTo>
                  <a:cubicBezTo>
                    <a:pt x="80" y="344"/>
                    <a:pt x="87" y="293"/>
                    <a:pt x="91" y="242"/>
                  </a:cubicBezTo>
                  <a:cubicBezTo>
                    <a:pt x="92" y="242"/>
                    <a:pt x="92" y="242"/>
                    <a:pt x="92" y="242"/>
                  </a:cubicBezTo>
                  <a:cubicBezTo>
                    <a:pt x="106" y="215"/>
                    <a:pt x="126" y="194"/>
                    <a:pt x="145" y="170"/>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440"/>
            <p:cNvSpPr/>
            <p:nvPr/>
          </p:nvSpPr>
          <p:spPr bwMode="auto">
            <a:xfrm>
              <a:off x="6624638" y="9709150"/>
              <a:ext cx="508000" cy="471488"/>
            </a:xfrm>
            <a:custGeom>
              <a:avLst/>
              <a:gdLst>
                <a:gd name="T0" fmla="*/ 48 w 168"/>
                <a:gd name="T1" fmla="*/ 124 h 156"/>
                <a:gd name="T2" fmla="*/ 18 w 168"/>
                <a:gd name="T3" fmla="*/ 110 h 156"/>
                <a:gd name="T4" fmla="*/ 18 w 168"/>
                <a:gd name="T5" fmla="*/ 100 h 156"/>
                <a:gd name="T6" fmla="*/ 30 w 168"/>
                <a:gd name="T7" fmla="*/ 92 h 156"/>
                <a:gd name="T8" fmla="*/ 26 w 168"/>
                <a:gd name="T9" fmla="*/ 90 h 156"/>
                <a:gd name="T10" fmla="*/ 23 w 168"/>
                <a:gd name="T11" fmla="*/ 90 h 156"/>
                <a:gd name="T12" fmla="*/ 4 w 168"/>
                <a:gd name="T13" fmla="*/ 75 h 156"/>
                <a:gd name="T14" fmla="*/ 7 w 168"/>
                <a:gd name="T15" fmla="*/ 59 h 156"/>
                <a:gd name="T16" fmla="*/ 31 w 168"/>
                <a:gd name="T17" fmla="*/ 53 h 156"/>
                <a:gd name="T18" fmla="*/ 37 w 168"/>
                <a:gd name="T19" fmla="*/ 31 h 156"/>
                <a:gd name="T20" fmla="*/ 49 w 168"/>
                <a:gd name="T21" fmla="*/ 27 h 156"/>
                <a:gd name="T22" fmla="*/ 59 w 168"/>
                <a:gd name="T23" fmla="*/ 33 h 156"/>
                <a:gd name="T24" fmla="*/ 58 w 168"/>
                <a:gd name="T25" fmla="*/ 16 h 156"/>
                <a:gd name="T26" fmla="*/ 72 w 168"/>
                <a:gd name="T27" fmla="*/ 4 h 156"/>
                <a:gd name="T28" fmla="*/ 92 w 168"/>
                <a:gd name="T29" fmla="*/ 19 h 156"/>
                <a:gd name="T30" fmla="*/ 112 w 168"/>
                <a:gd name="T31" fmla="*/ 36 h 156"/>
                <a:gd name="T32" fmla="*/ 116 w 168"/>
                <a:gd name="T33" fmla="*/ 22 h 156"/>
                <a:gd name="T34" fmla="*/ 135 w 168"/>
                <a:gd name="T35" fmla="*/ 26 h 156"/>
                <a:gd name="T36" fmla="*/ 133 w 168"/>
                <a:gd name="T37" fmla="*/ 54 h 156"/>
                <a:gd name="T38" fmla="*/ 154 w 168"/>
                <a:gd name="T39" fmla="*/ 47 h 156"/>
                <a:gd name="T40" fmla="*/ 161 w 168"/>
                <a:gd name="T41" fmla="*/ 66 h 156"/>
                <a:gd name="T42" fmla="*/ 140 w 168"/>
                <a:gd name="T43" fmla="*/ 81 h 156"/>
                <a:gd name="T44" fmla="*/ 138 w 168"/>
                <a:gd name="T45" fmla="*/ 82 h 156"/>
                <a:gd name="T46" fmla="*/ 139 w 168"/>
                <a:gd name="T47" fmla="*/ 82 h 156"/>
                <a:gd name="T48" fmla="*/ 161 w 168"/>
                <a:gd name="T49" fmla="*/ 92 h 156"/>
                <a:gd name="T50" fmla="*/ 160 w 168"/>
                <a:gd name="T51" fmla="*/ 107 h 156"/>
                <a:gd name="T52" fmla="*/ 137 w 168"/>
                <a:gd name="T53" fmla="*/ 116 h 156"/>
                <a:gd name="T54" fmla="*/ 129 w 168"/>
                <a:gd name="T55" fmla="*/ 140 h 156"/>
                <a:gd name="T56" fmla="*/ 112 w 168"/>
                <a:gd name="T57" fmla="*/ 143 h 156"/>
                <a:gd name="T58" fmla="*/ 100 w 168"/>
                <a:gd name="T59" fmla="*/ 126 h 156"/>
                <a:gd name="T60" fmla="*/ 96 w 168"/>
                <a:gd name="T61" fmla="*/ 142 h 156"/>
                <a:gd name="T62" fmla="*/ 75 w 168"/>
                <a:gd name="T63" fmla="*/ 146 h 156"/>
                <a:gd name="T64" fmla="*/ 70 w 168"/>
                <a:gd name="T65" fmla="*/ 132 h 156"/>
                <a:gd name="T66" fmla="*/ 65 w 168"/>
                <a:gd name="T67" fmla="*/ 137 h 156"/>
                <a:gd name="T68" fmla="*/ 50 w 168"/>
                <a:gd name="T69" fmla="*/ 134 h 156"/>
                <a:gd name="T70" fmla="*/ 48 w 168"/>
                <a:gd name="T71" fmla="*/ 124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 h="156">
                  <a:moveTo>
                    <a:pt x="48" y="124"/>
                  </a:moveTo>
                  <a:cubicBezTo>
                    <a:pt x="36" y="122"/>
                    <a:pt x="26" y="120"/>
                    <a:pt x="18" y="110"/>
                  </a:cubicBezTo>
                  <a:cubicBezTo>
                    <a:pt x="15" y="107"/>
                    <a:pt x="15" y="102"/>
                    <a:pt x="18" y="100"/>
                  </a:cubicBezTo>
                  <a:cubicBezTo>
                    <a:pt x="22" y="97"/>
                    <a:pt x="26" y="94"/>
                    <a:pt x="30" y="92"/>
                  </a:cubicBezTo>
                  <a:cubicBezTo>
                    <a:pt x="28" y="92"/>
                    <a:pt x="27" y="91"/>
                    <a:pt x="26" y="90"/>
                  </a:cubicBezTo>
                  <a:cubicBezTo>
                    <a:pt x="25" y="90"/>
                    <a:pt x="24" y="90"/>
                    <a:pt x="23" y="90"/>
                  </a:cubicBezTo>
                  <a:cubicBezTo>
                    <a:pt x="16" y="88"/>
                    <a:pt x="9" y="81"/>
                    <a:pt x="4" y="75"/>
                  </a:cubicBezTo>
                  <a:cubicBezTo>
                    <a:pt x="0" y="69"/>
                    <a:pt x="1" y="62"/>
                    <a:pt x="7" y="59"/>
                  </a:cubicBezTo>
                  <a:cubicBezTo>
                    <a:pt x="15" y="55"/>
                    <a:pt x="23" y="53"/>
                    <a:pt x="31" y="53"/>
                  </a:cubicBezTo>
                  <a:cubicBezTo>
                    <a:pt x="28" y="45"/>
                    <a:pt x="32" y="37"/>
                    <a:pt x="37" y="31"/>
                  </a:cubicBezTo>
                  <a:cubicBezTo>
                    <a:pt x="40" y="28"/>
                    <a:pt x="45" y="25"/>
                    <a:pt x="49" y="27"/>
                  </a:cubicBezTo>
                  <a:cubicBezTo>
                    <a:pt x="53" y="29"/>
                    <a:pt x="56" y="31"/>
                    <a:pt x="59" y="33"/>
                  </a:cubicBezTo>
                  <a:cubicBezTo>
                    <a:pt x="58" y="27"/>
                    <a:pt x="58" y="22"/>
                    <a:pt x="58" y="16"/>
                  </a:cubicBezTo>
                  <a:cubicBezTo>
                    <a:pt x="58" y="9"/>
                    <a:pt x="64" y="0"/>
                    <a:pt x="72" y="4"/>
                  </a:cubicBezTo>
                  <a:cubicBezTo>
                    <a:pt x="79" y="7"/>
                    <a:pt x="86" y="13"/>
                    <a:pt x="92" y="19"/>
                  </a:cubicBezTo>
                  <a:cubicBezTo>
                    <a:pt x="98" y="23"/>
                    <a:pt x="105" y="29"/>
                    <a:pt x="112" y="36"/>
                  </a:cubicBezTo>
                  <a:cubicBezTo>
                    <a:pt x="113" y="31"/>
                    <a:pt x="114" y="26"/>
                    <a:pt x="116" y="22"/>
                  </a:cubicBezTo>
                  <a:cubicBezTo>
                    <a:pt x="121" y="14"/>
                    <a:pt x="134" y="17"/>
                    <a:pt x="135" y="26"/>
                  </a:cubicBezTo>
                  <a:cubicBezTo>
                    <a:pt x="137" y="36"/>
                    <a:pt x="135" y="45"/>
                    <a:pt x="133" y="54"/>
                  </a:cubicBezTo>
                  <a:cubicBezTo>
                    <a:pt x="138" y="49"/>
                    <a:pt x="145" y="47"/>
                    <a:pt x="154" y="47"/>
                  </a:cubicBezTo>
                  <a:cubicBezTo>
                    <a:pt x="164" y="48"/>
                    <a:pt x="168" y="60"/>
                    <a:pt x="161" y="66"/>
                  </a:cubicBezTo>
                  <a:cubicBezTo>
                    <a:pt x="155" y="72"/>
                    <a:pt x="147" y="76"/>
                    <a:pt x="140" y="81"/>
                  </a:cubicBezTo>
                  <a:cubicBezTo>
                    <a:pt x="139" y="81"/>
                    <a:pt x="139" y="82"/>
                    <a:pt x="138" y="82"/>
                  </a:cubicBezTo>
                  <a:cubicBezTo>
                    <a:pt x="139" y="82"/>
                    <a:pt x="139" y="82"/>
                    <a:pt x="139" y="82"/>
                  </a:cubicBezTo>
                  <a:cubicBezTo>
                    <a:pt x="148" y="81"/>
                    <a:pt x="155" y="85"/>
                    <a:pt x="161" y="92"/>
                  </a:cubicBezTo>
                  <a:cubicBezTo>
                    <a:pt x="165" y="96"/>
                    <a:pt x="164" y="103"/>
                    <a:pt x="160" y="107"/>
                  </a:cubicBezTo>
                  <a:cubicBezTo>
                    <a:pt x="154" y="113"/>
                    <a:pt x="146" y="116"/>
                    <a:pt x="137" y="116"/>
                  </a:cubicBezTo>
                  <a:cubicBezTo>
                    <a:pt x="137" y="125"/>
                    <a:pt x="133" y="133"/>
                    <a:pt x="129" y="140"/>
                  </a:cubicBezTo>
                  <a:cubicBezTo>
                    <a:pt x="125" y="145"/>
                    <a:pt x="117" y="147"/>
                    <a:pt x="112" y="143"/>
                  </a:cubicBezTo>
                  <a:cubicBezTo>
                    <a:pt x="106" y="138"/>
                    <a:pt x="102" y="133"/>
                    <a:pt x="100" y="126"/>
                  </a:cubicBezTo>
                  <a:cubicBezTo>
                    <a:pt x="98" y="131"/>
                    <a:pt x="96" y="137"/>
                    <a:pt x="96" y="142"/>
                  </a:cubicBezTo>
                  <a:cubicBezTo>
                    <a:pt x="95" y="154"/>
                    <a:pt x="81" y="156"/>
                    <a:pt x="75" y="146"/>
                  </a:cubicBezTo>
                  <a:cubicBezTo>
                    <a:pt x="73" y="142"/>
                    <a:pt x="71" y="137"/>
                    <a:pt x="70" y="132"/>
                  </a:cubicBezTo>
                  <a:cubicBezTo>
                    <a:pt x="69" y="134"/>
                    <a:pt x="67" y="136"/>
                    <a:pt x="65" y="137"/>
                  </a:cubicBezTo>
                  <a:cubicBezTo>
                    <a:pt x="61" y="140"/>
                    <a:pt x="53" y="140"/>
                    <a:pt x="50" y="134"/>
                  </a:cubicBezTo>
                  <a:cubicBezTo>
                    <a:pt x="49" y="131"/>
                    <a:pt x="48" y="127"/>
                    <a:pt x="48" y="124"/>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441"/>
            <p:cNvSpPr/>
            <p:nvPr/>
          </p:nvSpPr>
          <p:spPr bwMode="auto">
            <a:xfrm>
              <a:off x="6781800" y="9872663"/>
              <a:ext cx="136525" cy="114300"/>
            </a:xfrm>
            <a:custGeom>
              <a:avLst/>
              <a:gdLst>
                <a:gd name="T0" fmla="*/ 8 w 45"/>
                <a:gd name="T1" fmla="*/ 19 h 38"/>
                <a:gd name="T2" fmla="*/ 10 w 45"/>
                <a:gd name="T3" fmla="*/ 20 h 38"/>
                <a:gd name="T4" fmla="*/ 14 w 45"/>
                <a:gd name="T5" fmla="*/ 20 h 38"/>
                <a:gd name="T6" fmla="*/ 18 w 45"/>
                <a:gd name="T7" fmla="*/ 22 h 38"/>
                <a:gd name="T8" fmla="*/ 18 w 45"/>
                <a:gd name="T9" fmla="*/ 25 h 38"/>
                <a:gd name="T10" fmla="*/ 20 w 45"/>
                <a:gd name="T11" fmla="*/ 24 h 38"/>
                <a:gd name="T12" fmla="*/ 20 w 45"/>
                <a:gd name="T13" fmla="*/ 24 h 38"/>
                <a:gd name="T14" fmla="*/ 17 w 45"/>
                <a:gd name="T15" fmla="*/ 18 h 38"/>
                <a:gd name="T16" fmla="*/ 23 w 45"/>
                <a:gd name="T17" fmla="*/ 14 h 38"/>
                <a:gd name="T18" fmla="*/ 24 w 45"/>
                <a:gd name="T19" fmla="*/ 15 h 38"/>
                <a:gd name="T20" fmla="*/ 30 w 45"/>
                <a:gd name="T21" fmla="*/ 18 h 38"/>
                <a:gd name="T22" fmla="*/ 32 w 45"/>
                <a:gd name="T23" fmla="*/ 17 h 38"/>
                <a:gd name="T24" fmla="*/ 31 w 45"/>
                <a:gd name="T25" fmla="*/ 10 h 38"/>
                <a:gd name="T26" fmla="*/ 37 w 45"/>
                <a:gd name="T27" fmla="*/ 10 h 38"/>
                <a:gd name="T28" fmla="*/ 37 w 45"/>
                <a:gd name="T29" fmla="*/ 9 h 38"/>
                <a:gd name="T30" fmla="*/ 38 w 45"/>
                <a:gd name="T31" fmla="*/ 4 h 38"/>
                <a:gd name="T32" fmla="*/ 44 w 45"/>
                <a:gd name="T33" fmla="*/ 4 h 38"/>
                <a:gd name="T34" fmla="*/ 44 w 45"/>
                <a:gd name="T35" fmla="*/ 9 h 38"/>
                <a:gd name="T36" fmla="*/ 39 w 45"/>
                <a:gd name="T37" fmla="*/ 12 h 38"/>
                <a:gd name="T38" fmla="*/ 39 w 45"/>
                <a:gd name="T39" fmla="*/ 13 h 38"/>
                <a:gd name="T40" fmla="*/ 39 w 45"/>
                <a:gd name="T41" fmla="*/ 18 h 38"/>
                <a:gd name="T42" fmla="*/ 39 w 45"/>
                <a:gd name="T43" fmla="*/ 18 h 38"/>
                <a:gd name="T44" fmla="*/ 42 w 45"/>
                <a:gd name="T45" fmla="*/ 24 h 38"/>
                <a:gd name="T46" fmla="*/ 41 w 45"/>
                <a:gd name="T47" fmla="*/ 26 h 38"/>
                <a:gd name="T48" fmla="*/ 40 w 45"/>
                <a:gd name="T49" fmla="*/ 30 h 38"/>
                <a:gd name="T50" fmla="*/ 39 w 45"/>
                <a:gd name="T51" fmla="*/ 31 h 38"/>
                <a:gd name="T52" fmla="*/ 39 w 45"/>
                <a:gd name="T53" fmla="*/ 32 h 38"/>
                <a:gd name="T54" fmla="*/ 36 w 45"/>
                <a:gd name="T55" fmla="*/ 34 h 38"/>
                <a:gd name="T56" fmla="*/ 31 w 45"/>
                <a:gd name="T57" fmla="*/ 36 h 38"/>
                <a:gd name="T58" fmla="*/ 30 w 45"/>
                <a:gd name="T59" fmla="*/ 35 h 38"/>
                <a:gd name="T60" fmla="*/ 30 w 45"/>
                <a:gd name="T61" fmla="*/ 35 h 38"/>
                <a:gd name="T62" fmla="*/ 25 w 45"/>
                <a:gd name="T63" fmla="*/ 35 h 38"/>
                <a:gd name="T64" fmla="*/ 22 w 45"/>
                <a:gd name="T65" fmla="*/ 30 h 38"/>
                <a:gd name="T66" fmla="*/ 21 w 45"/>
                <a:gd name="T67" fmla="*/ 29 h 38"/>
                <a:gd name="T68" fmla="*/ 19 w 45"/>
                <a:gd name="T69" fmla="*/ 31 h 38"/>
                <a:gd name="T70" fmla="*/ 19 w 45"/>
                <a:gd name="T71" fmla="*/ 33 h 38"/>
                <a:gd name="T72" fmla="*/ 15 w 45"/>
                <a:gd name="T73" fmla="*/ 36 h 38"/>
                <a:gd name="T74" fmla="*/ 4 w 45"/>
                <a:gd name="T75" fmla="*/ 27 h 38"/>
                <a:gd name="T76" fmla="*/ 8 w 45"/>
                <a:gd name="T7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5" h="38">
                  <a:moveTo>
                    <a:pt x="8" y="19"/>
                  </a:moveTo>
                  <a:cubicBezTo>
                    <a:pt x="9" y="19"/>
                    <a:pt x="10" y="20"/>
                    <a:pt x="10" y="20"/>
                  </a:cubicBezTo>
                  <a:cubicBezTo>
                    <a:pt x="11" y="19"/>
                    <a:pt x="13" y="19"/>
                    <a:pt x="14" y="20"/>
                  </a:cubicBezTo>
                  <a:cubicBezTo>
                    <a:pt x="16" y="20"/>
                    <a:pt x="17" y="21"/>
                    <a:pt x="18" y="22"/>
                  </a:cubicBezTo>
                  <a:cubicBezTo>
                    <a:pt x="18" y="23"/>
                    <a:pt x="18" y="24"/>
                    <a:pt x="18" y="25"/>
                  </a:cubicBezTo>
                  <a:cubicBezTo>
                    <a:pt x="19" y="25"/>
                    <a:pt x="19" y="25"/>
                    <a:pt x="20" y="24"/>
                  </a:cubicBezTo>
                  <a:cubicBezTo>
                    <a:pt x="20" y="24"/>
                    <a:pt x="20" y="24"/>
                    <a:pt x="20" y="24"/>
                  </a:cubicBezTo>
                  <a:cubicBezTo>
                    <a:pt x="18" y="23"/>
                    <a:pt x="17" y="21"/>
                    <a:pt x="17" y="18"/>
                  </a:cubicBezTo>
                  <a:cubicBezTo>
                    <a:pt x="18" y="15"/>
                    <a:pt x="21" y="14"/>
                    <a:pt x="23" y="14"/>
                  </a:cubicBezTo>
                  <a:cubicBezTo>
                    <a:pt x="24" y="15"/>
                    <a:pt x="24" y="15"/>
                    <a:pt x="24" y="15"/>
                  </a:cubicBezTo>
                  <a:cubicBezTo>
                    <a:pt x="26" y="13"/>
                    <a:pt x="30" y="15"/>
                    <a:pt x="30" y="18"/>
                  </a:cubicBezTo>
                  <a:cubicBezTo>
                    <a:pt x="30" y="17"/>
                    <a:pt x="31" y="17"/>
                    <a:pt x="32" y="17"/>
                  </a:cubicBezTo>
                  <a:cubicBezTo>
                    <a:pt x="29" y="16"/>
                    <a:pt x="29" y="12"/>
                    <a:pt x="31" y="10"/>
                  </a:cubicBezTo>
                  <a:cubicBezTo>
                    <a:pt x="33" y="9"/>
                    <a:pt x="35" y="9"/>
                    <a:pt x="37" y="10"/>
                  </a:cubicBezTo>
                  <a:cubicBezTo>
                    <a:pt x="37" y="9"/>
                    <a:pt x="37" y="9"/>
                    <a:pt x="37" y="9"/>
                  </a:cubicBezTo>
                  <a:cubicBezTo>
                    <a:pt x="37" y="7"/>
                    <a:pt x="38" y="5"/>
                    <a:pt x="38" y="4"/>
                  </a:cubicBezTo>
                  <a:cubicBezTo>
                    <a:pt x="39" y="0"/>
                    <a:pt x="44" y="0"/>
                    <a:pt x="44" y="4"/>
                  </a:cubicBezTo>
                  <a:cubicBezTo>
                    <a:pt x="44" y="6"/>
                    <a:pt x="44" y="8"/>
                    <a:pt x="44" y="9"/>
                  </a:cubicBezTo>
                  <a:cubicBezTo>
                    <a:pt x="44" y="12"/>
                    <a:pt x="41" y="13"/>
                    <a:pt x="39" y="12"/>
                  </a:cubicBezTo>
                  <a:cubicBezTo>
                    <a:pt x="39" y="13"/>
                    <a:pt x="39" y="13"/>
                    <a:pt x="39" y="13"/>
                  </a:cubicBezTo>
                  <a:cubicBezTo>
                    <a:pt x="40" y="15"/>
                    <a:pt x="40" y="17"/>
                    <a:pt x="39" y="18"/>
                  </a:cubicBezTo>
                  <a:cubicBezTo>
                    <a:pt x="39" y="18"/>
                    <a:pt x="39" y="18"/>
                    <a:pt x="39" y="18"/>
                  </a:cubicBezTo>
                  <a:cubicBezTo>
                    <a:pt x="42" y="15"/>
                    <a:pt x="45" y="21"/>
                    <a:pt x="42" y="24"/>
                  </a:cubicBezTo>
                  <a:cubicBezTo>
                    <a:pt x="42" y="24"/>
                    <a:pt x="41" y="25"/>
                    <a:pt x="41" y="26"/>
                  </a:cubicBezTo>
                  <a:cubicBezTo>
                    <a:pt x="42" y="27"/>
                    <a:pt x="42" y="29"/>
                    <a:pt x="40" y="30"/>
                  </a:cubicBezTo>
                  <a:cubicBezTo>
                    <a:pt x="40" y="31"/>
                    <a:pt x="40" y="31"/>
                    <a:pt x="39" y="31"/>
                  </a:cubicBezTo>
                  <a:cubicBezTo>
                    <a:pt x="39" y="31"/>
                    <a:pt x="39" y="32"/>
                    <a:pt x="39" y="32"/>
                  </a:cubicBezTo>
                  <a:cubicBezTo>
                    <a:pt x="38" y="33"/>
                    <a:pt x="37" y="34"/>
                    <a:pt x="36" y="34"/>
                  </a:cubicBezTo>
                  <a:cubicBezTo>
                    <a:pt x="36" y="36"/>
                    <a:pt x="33" y="38"/>
                    <a:pt x="31" y="36"/>
                  </a:cubicBezTo>
                  <a:cubicBezTo>
                    <a:pt x="31" y="36"/>
                    <a:pt x="30" y="35"/>
                    <a:pt x="30" y="35"/>
                  </a:cubicBezTo>
                  <a:cubicBezTo>
                    <a:pt x="30" y="35"/>
                    <a:pt x="30" y="35"/>
                    <a:pt x="30" y="35"/>
                  </a:cubicBezTo>
                  <a:cubicBezTo>
                    <a:pt x="29" y="36"/>
                    <a:pt x="27" y="36"/>
                    <a:pt x="25" y="35"/>
                  </a:cubicBezTo>
                  <a:cubicBezTo>
                    <a:pt x="24" y="33"/>
                    <a:pt x="23" y="32"/>
                    <a:pt x="22" y="30"/>
                  </a:cubicBezTo>
                  <a:cubicBezTo>
                    <a:pt x="21" y="29"/>
                    <a:pt x="21" y="29"/>
                    <a:pt x="21" y="29"/>
                  </a:cubicBezTo>
                  <a:cubicBezTo>
                    <a:pt x="21" y="30"/>
                    <a:pt x="20" y="30"/>
                    <a:pt x="19" y="31"/>
                  </a:cubicBezTo>
                  <a:cubicBezTo>
                    <a:pt x="19" y="31"/>
                    <a:pt x="19" y="32"/>
                    <a:pt x="19" y="33"/>
                  </a:cubicBezTo>
                  <a:cubicBezTo>
                    <a:pt x="19" y="35"/>
                    <a:pt x="17" y="36"/>
                    <a:pt x="15" y="36"/>
                  </a:cubicBezTo>
                  <a:cubicBezTo>
                    <a:pt x="10" y="34"/>
                    <a:pt x="8" y="29"/>
                    <a:pt x="4" y="27"/>
                  </a:cubicBezTo>
                  <a:cubicBezTo>
                    <a:pt x="0" y="24"/>
                    <a:pt x="3" y="17"/>
                    <a:pt x="8"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442"/>
            <p:cNvSpPr/>
            <p:nvPr/>
          </p:nvSpPr>
          <p:spPr bwMode="auto">
            <a:xfrm>
              <a:off x="6907213" y="9902825"/>
              <a:ext cx="104775" cy="87313"/>
            </a:xfrm>
            <a:custGeom>
              <a:avLst/>
              <a:gdLst>
                <a:gd name="T0" fmla="*/ 2 w 35"/>
                <a:gd name="T1" fmla="*/ 22 h 29"/>
                <a:gd name="T2" fmla="*/ 2 w 35"/>
                <a:gd name="T3" fmla="*/ 18 h 29"/>
                <a:gd name="T4" fmla="*/ 1 w 35"/>
                <a:gd name="T5" fmla="*/ 18 h 29"/>
                <a:gd name="T6" fmla="*/ 2 w 35"/>
                <a:gd name="T7" fmla="*/ 13 h 29"/>
                <a:gd name="T8" fmla="*/ 3 w 35"/>
                <a:gd name="T9" fmla="*/ 9 h 29"/>
                <a:gd name="T10" fmla="*/ 3 w 35"/>
                <a:gd name="T11" fmla="*/ 2 h 29"/>
                <a:gd name="T12" fmla="*/ 10 w 35"/>
                <a:gd name="T13" fmla="*/ 2 h 29"/>
                <a:gd name="T14" fmla="*/ 17 w 35"/>
                <a:gd name="T15" fmla="*/ 2 h 29"/>
                <a:gd name="T16" fmla="*/ 17 w 35"/>
                <a:gd name="T17" fmla="*/ 10 h 29"/>
                <a:gd name="T18" fmla="*/ 18 w 35"/>
                <a:gd name="T19" fmla="*/ 10 h 29"/>
                <a:gd name="T20" fmla="*/ 18 w 35"/>
                <a:gd name="T21" fmla="*/ 10 h 29"/>
                <a:gd name="T22" fmla="*/ 23 w 35"/>
                <a:gd name="T23" fmla="*/ 10 h 29"/>
                <a:gd name="T24" fmla="*/ 24 w 35"/>
                <a:gd name="T25" fmla="*/ 10 h 29"/>
                <a:gd name="T26" fmla="*/ 24 w 35"/>
                <a:gd name="T27" fmla="*/ 10 h 29"/>
                <a:gd name="T28" fmla="*/ 26 w 35"/>
                <a:gd name="T29" fmla="*/ 7 h 29"/>
                <a:gd name="T30" fmla="*/ 32 w 35"/>
                <a:gd name="T31" fmla="*/ 12 h 29"/>
                <a:gd name="T32" fmla="*/ 32 w 35"/>
                <a:gd name="T33" fmla="*/ 13 h 29"/>
                <a:gd name="T34" fmla="*/ 32 w 35"/>
                <a:gd name="T35" fmla="*/ 14 h 29"/>
                <a:gd name="T36" fmla="*/ 29 w 35"/>
                <a:gd name="T37" fmla="*/ 17 h 29"/>
                <a:gd name="T38" fmla="*/ 24 w 35"/>
                <a:gd name="T39" fmla="*/ 17 h 29"/>
                <a:gd name="T40" fmla="*/ 22 w 35"/>
                <a:gd name="T41" fmla="*/ 17 h 29"/>
                <a:gd name="T42" fmla="*/ 21 w 35"/>
                <a:gd name="T43" fmla="*/ 17 h 29"/>
                <a:gd name="T44" fmla="*/ 19 w 35"/>
                <a:gd name="T45" fmla="*/ 20 h 29"/>
                <a:gd name="T46" fmla="*/ 15 w 35"/>
                <a:gd name="T47" fmla="*/ 21 h 29"/>
                <a:gd name="T48" fmla="*/ 15 w 35"/>
                <a:gd name="T49" fmla="*/ 21 h 29"/>
                <a:gd name="T50" fmla="*/ 8 w 35"/>
                <a:gd name="T51" fmla="*/ 26 h 29"/>
                <a:gd name="T52" fmla="*/ 6 w 35"/>
                <a:gd name="T53" fmla="*/ 24 h 29"/>
                <a:gd name="T54" fmla="*/ 6 w 35"/>
                <a:gd name="T55" fmla="*/ 24 h 29"/>
                <a:gd name="T56" fmla="*/ 4 w 35"/>
                <a:gd name="T57" fmla="*/ 24 h 29"/>
                <a:gd name="T58" fmla="*/ 2 w 35"/>
                <a:gd name="T59"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29">
                  <a:moveTo>
                    <a:pt x="2" y="22"/>
                  </a:moveTo>
                  <a:cubicBezTo>
                    <a:pt x="2" y="21"/>
                    <a:pt x="2" y="20"/>
                    <a:pt x="2" y="18"/>
                  </a:cubicBezTo>
                  <a:cubicBezTo>
                    <a:pt x="1" y="18"/>
                    <a:pt x="1" y="18"/>
                    <a:pt x="1" y="18"/>
                  </a:cubicBezTo>
                  <a:cubicBezTo>
                    <a:pt x="0" y="16"/>
                    <a:pt x="1" y="14"/>
                    <a:pt x="2" y="13"/>
                  </a:cubicBezTo>
                  <a:cubicBezTo>
                    <a:pt x="3" y="12"/>
                    <a:pt x="3" y="10"/>
                    <a:pt x="3" y="9"/>
                  </a:cubicBezTo>
                  <a:cubicBezTo>
                    <a:pt x="1" y="7"/>
                    <a:pt x="0" y="4"/>
                    <a:pt x="3" y="2"/>
                  </a:cubicBezTo>
                  <a:cubicBezTo>
                    <a:pt x="5" y="0"/>
                    <a:pt x="8" y="1"/>
                    <a:pt x="10" y="2"/>
                  </a:cubicBezTo>
                  <a:cubicBezTo>
                    <a:pt x="11" y="0"/>
                    <a:pt x="15" y="0"/>
                    <a:pt x="17" y="2"/>
                  </a:cubicBezTo>
                  <a:cubicBezTo>
                    <a:pt x="19" y="5"/>
                    <a:pt x="19" y="8"/>
                    <a:pt x="17" y="10"/>
                  </a:cubicBezTo>
                  <a:cubicBezTo>
                    <a:pt x="18" y="10"/>
                    <a:pt x="18" y="10"/>
                    <a:pt x="18" y="10"/>
                  </a:cubicBezTo>
                  <a:cubicBezTo>
                    <a:pt x="18" y="10"/>
                    <a:pt x="18" y="10"/>
                    <a:pt x="18" y="10"/>
                  </a:cubicBezTo>
                  <a:cubicBezTo>
                    <a:pt x="19" y="9"/>
                    <a:pt x="22" y="9"/>
                    <a:pt x="23" y="10"/>
                  </a:cubicBezTo>
                  <a:cubicBezTo>
                    <a:pt x="24" y="10"/>
                    <a:pt x="24" y="10"/>
                    <a:pt x="24" y="10"/>
                  </a:cubicBezTo>
                  <a:cubicBezTo>
                    <a:pt x="24" y="10"/>
                    <a:pt x="24" y="10"/>
                    <a:pt x="24" y="10"/>
                  </a:cubicBezTo>
                  <a:cubicBezTo>
                    <a:pt x="24" y="9"/>
                    <a:pt x="25" y="7"/>
                    <a:pt x="26" y="7"/>
                  </a:cubicBezTo>
                  <a:cubicBezTo>
                    <a:pt x="30" y="3"/>
                    <a:pt x="35" y="8"/>
                    <a:pt x="32" y="12"/>
                  </a:cubicBezTo>
                  <a:cubicBezTo>
                    <a:pt x="32" y="12"/>
                    <a:pt x="32" y="13"/>
                    <a:pt x="32" y="13"/>
                  </a:cubicBezTo>
                  <a:cubicBezTo>
                    <a:pt x="32" y="14"/>
                    <a:pt x="32" y="14"/>
                    <a:pt x="32" y="14"/>
                  </a:cubicBezTo>
                  <a:cubicBezTo>
                    <a:pt x="31" y="15"/>
                    <a:pt x="30" y="16"/>
                    <a:pt x="29" y="17"/>
                  </a:cubicBezTo>
                  <a:cubicBezTo>
                    <a:pt x="28" y="18"/>
                    <a:pt x="25" y="18"/>
                    <a:pt x="24" y="17"/>
                  </a:cubicBezTo>
                  <a:cubicBezTo>
                    <a:pt x="23" y="17"/>
                    <a:pt x="22" y="17"/>
                    <a:pt x="22" y="17"/>
                  </a:cubicBezTo>
                  <a:cubicBezTo>
                    <a:pt x="21" y="17"/>
                    <a:pt x="21" y="17"/>
                    <a:pt x="21" y="17"/>
                  </a:cubicBezTo>
                  <a:cubicBezTo>
                    <a:pt x="21" y="18"/>
                    <a:pt x="21" y="19"/>
                    <a:pt x="19" y="20"/>
                  </a:cubicBezTo>
                  <a:cubicBezTo>
                    <a:pt x="18" y="21"/>
                    <a:pt x="16" y="21"/>
                    <a:pt x="15" y="21"/>
                  </a:cubicBezTo>
                  <a:cubicBezTo>
                    <a:pt x="15" y="21"/>
                    <a:pt x="15" y="21"/>
                    <a:pt x="15" y="21"/>
                  </a:cubicBezTo>
                  <a:cubicBezTo>
                    <a:pt x="17" y="25"/>
                    <a:pt x="11" y="29"/>
                    <a:pt x="8" y="26"/>
                  </a:cubicBezTo>
                  <a:cubicBezTo>
                    <a:pt x="7" y="25"/>
                    <a:pt x="6" y="24"/>
                    <a:pt x="6" y="24"/>
                  </a:cubicBezTo>
                  <a:cubicBezTo>
                    <a:pt x="6" y="24"/>
                    <a:pt x="6" y="24"/>
                    <a:pt x="6" y="24"/>
                  </a:cubicBezTo>
                  <a:cubicBezTo>
                    <a:pt x="3" y="21"/>
                    <a:pt x="4" y="24"/>
                    <a:pt x="4" y="24"/>
                  </a:cubicBezTo>
                  <a:cubicBezTo>
                    <a:pt x="3" y="24"/>
                    <a:pt x="2" y="22"/>
                    <a:pt x="2" y="22"/>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443"/>
            <p:cNvSpPr/>
            <p:nvPr/>
          </p:nvSpPr>
          <p:spPr bwMode="auto">
            <a:xfrm>
              <a:off x="8094663" y="9448800"/>
              <a:ext cx="450850" cy="1477963"/>
            </a:xfrm>
            <a:custGeom>
              <a:avLst/>
              <a:gdLst>
                <a:gd name="T0" fmla="*/ 9 w 149"/>
                <a:gd name="T1" fmla="*/ 484 h 489"/>
                <a:gd name="T2" fmla="*/ 39 w 149"/>
                <a:gd name="T3" fmla="*/ 271 h 489"/>
                <a:gd name="T4" fmla="*/ 40 w 149"/>
                <a:gd name="T5" fmla="*/ 271 h 489"/>
                <a:gd name="T6" fmla="*/ 134 w 149"/>
                <a:gd name="T7" fmla="*/ 221 h 489"/>
                <a:gd name="T8" fmla="*/ 148 w 149"/>
                <a:gd name="T9" fmla="*/ 196 h 489"/>
                <a:gd name="T10" fmla="*/ 148 w 149"/>
                <a:gd name="T11" fmla="*/ 184 h 489"/>
                <a:gd name="T12" fmla="*/ 146 w 149"/>
                <a:gd name="T13" fmla="*/ 182 h 489"/>
                <a:gd name="T14" fmla="*/ 132 w 149"/>
                <a:gd name="T15" fmla="*/ 171 h 489"/>
                <a:gd name="T16" fmla="*/ 75 w 149"/>
                <a:gd name="T17" fmla="*/ 203 h 489"/>
                <a:gd name="T18" fmla="*/ 41 w 149"/>
                <a:gd name="T19" fmla="*/ 252 h 489"/>
                <a:gd name="T20" fmla="*/ 52 w 149"/>
                <a:gd name="T21" fmla="*/ 166 h 489"/>
                <a:gd name="T22" fmla="*/ 101 w 149"/>
                <a:gd name="T23" fmla="*/ 13 h 489"/>
                <a:gd name="T24" fmla="*/ 101 w 149"/>
                <a:gd name="T25" fmla="*/ 13 h 489"/>
                <a:gd name="T26" fmla="*/ 80 w 149"/>
                <a:gd name="T27" fmla="*/ 30 h 489"/>
                <a:gd name="T28" fmla="*/ 52 w 149"/>
                <a:gd name="T29" fmla="*/ 122 h 489"/>
                <a:gd name="T30" fmla="*/ 0 w 149"/>
                <a:gd name="T31" fmla="*/ 482 h 489"/>
                <a:gd name="T32" fmla="*/ 9 w 149"/>
                <a:gd name="T33" fmla="*/ 48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489">
                  <a:moveTo>
                    <a:pt x="9" y="484"/>
                  </a:moveTo>
                  <a:cubicBezTo>
                    <a:pt x="17" y="446"/>
                    <a:pt x="35" y="310"/>
                    <a:pt x="39" y="271"/>
                  </a:cubicBezTo>
                  <a:cubicBezTo>
                    <a:pt x="39" y="271"/>
                    <a:pt x="40" y="271"/>
                    <a:pt x="40" y="271"/>
                  </a:cubicBezTo>
                  <a:cubicBezTo>
                    <a:pt x="69" y="249"/>
                    <a:pt x="106" y="243"/>
                    <a:pt x="134" y="221"/>
                  </a:cubicBezTo>
                  <a:cubicBezTo>
                    <a:pt x="142" y="215"/>
                    <a:pt x="147" y="205"/>
                    <a:pt x="148" y="196"/>
                  </a:cubicBezTo>
                  <a:cubicBezTo>
                    <a:pt x="149" y="193"/>
                    <a:pt x="149" y="189"/>
                    <a:pt x="148" y="184"/>
                  </a:cubicBezTo>
                  <a:cubicBezTo>
                    <a:pt x="148" y="183"/>
                    <a:pt x="147" y="182"/>
                    <a:pt x="146" y="182"/>
                  </a:cubicBezTo>
                  <a:cubicBezTo>
                    <a:pt x="143" y="177"/>
                    <a:pt x="139" y="173"/>
                    <a:pt x="132" y="171"/>
                  </a:cubicBezTo>
                  <a:cubicBezTo>
                    <a:pt x="110" y="163"/>
                    <a:pt x="87" y="188"/>
                    <a:pt x="75" y="203"/>
                  </a:cubicBezTo>
                  <a:cubicBezTo>
                    <a:pt x="63" y="217"/>
                    <a:pt x="49" y="235"/>
                    <a:pt x="41" y="252"/>
                  </a:cubicBezTo>
                  <a:cubicBezTo>
                    <a:pt x="44" y="224"/>
                    <a:pt x="47" y="195"/>
                    <a:pt x="52" y="166"/>
                  </a:cubicBezTo>
                  <a:cubicBezTo>
                    <a:pt x="54" y="158"/>
                    <a:pt x="81" y="6"/>
                    <a:pt x="101" y="13"/>
                  </a:cubicBezTo>
                  <a:cubicBezTo>
                    <a:pt x="101" y="13"/>
                    <a:pt x="101" y="13"/>
                    <a:pt x="101" y="13"/>
                  </a:cubicBezTo>
                  <a:cubicBezTo>
                    <a:pt x="95" y="0"/>
                    <a:pt x="81" y="26"/>
                    <a:pt x="80" y="30"/>
                  </a:cubicBezTo>
                  <a:cubicBezTo>
                    <a:pt x="66" y="59"/>
                    <a:pt x="59" y="91"/>
                    <a:pt x="52" y="122"/>
                  </a:cubicBezTo>
                  <a:cubicBezTo>
                    <a:pt x="33" y="207"/>
                    <a:pt x="9" y="395"/>
                    <a:pt x="0" y="482"/>
                  </a:cubicBezTo>
                  <a:cubicBezTo>
                    <a:pt x="0" y="487"/>
                    <a:pt x="8" y="489"/>
                    <a:pt x="9" y="484"/>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444"/>
            <p:cNvSpPr/>
            <p:nvPr/>
          </p:nvSpPr>
          <p:spPr bwMode="auto">
            <a:xfrm>
              <a:off x="8137525" y="9174163"/>
              <a:ext cx="519113" cy="511175"/>
            </a:xfrm>
            <a:custGeom>
              <a:avLst/>
              <a:gdLst>
                <a:gd name="T0" fmla="*/ 23 w 172"/>
                <a:gd name="T1" fmla="*/ 110 h 169"/>
                <a:gd name="T2" fmla="*/ 1 w 172"/>
                <a:gd name="T3" fmla="*/ 82 h 169"/>
                <a:gd name="T4" fmla="*/ 7 w 172"/>
                <a:gd name="T5" fmla="*/ 72 h 169"/>
                <a:gd name="T6" fmla="*/ 22 w 172"/>
                <a:gd name="T7" fmla="*/ 71 h 169"/>
                <a:gd name="T8" fmla="*/ 18 w 172"/>
                <a:gd name="T9" fmla="*/ 67 h 169"/>
                <a:gd name="T10" fmla="*/ 16 w 172"/>
                <a:gd name="T11" fmla="*/ 65 h 169"/>
                <a:gd name="T12" fmla="*/ 6 w 172"/>
                <a:gd name="T13" fmla="*/ 41 h 169"/>
                <a:gd name="T14" fmla="*/ 17 w 172"/>
                <a:gd name="T15" fmla="*/ 27 h 169"/>
                <a:gd name="T16" fmla="*/ 42 w 172"/>
                <a:gd name="T17" fmla="*/ 34 h 169"/>
                <a:gd name="T18" fmla="*/ 60 w 172"/>
                <a:gd name="T19" fmla="*/ 17 h 169"/>
                <a:gd name="T20" fmla="*/ 73 w 172"/>
                <a:gd name="T21" fmla="*/ 19 h 169"/>
                <a:gd name="T22" fmla="*/ 79 w 172"/>
                <a:gd name="T23" fmla="*/ 29 h 169"/>
                <a:gd name="T24" fmla="*/ 87 w 172"/>
                <a:gd name="T25" fmla="*/ 13 h 169"/>
                <a:gd name="T26" fmla="*/ 106 w 172"/>
                <a:gd name="T27" fmla="*/ 8 h 169"/>
                <a:gd name="T28" fmla="*/ 117 w 172"/>
                <a:gd name="T29" fmla="*/ 33 h 169"/>
                <a:gd name="T30" fmla="*/ 128 w 172"/>
                <a:gd name="T31" fmla="*/ 59 h 169"/>
                <a:gd name="T32" fmla="*/ 139 w 172"/>
                <a:gd name="T33" fmla="*/ 48 h 169"/>
                <a:gd name="T34" fmla="*/ 155 w 172"/>
                <a:gd name="T35" fmla="*/ 62 h 169"/>
                <a:gd name="T36" fmla="*/ 138 w 172"/>
                <a:gd name="T37" fmla="*/ 87 h 169"/>
                <a:gd name="T38" fmla="*/ 163 w 172"/>
                <a:gd name="T39" fmla="*/ 91 h 169"/>
                <a:gd name="T40" fmla="*/ 159 w 172"/>
                <a:gd name="T41" fmla="*/ 113 h 169"/>
                <a:gd name="T42" fmla="*/ 132 w 172"/>
                <a:gd name="T43" fmla="*/ 116 h 169"/>
                <a:gd name="T44" fmla="*/ 129 w 172"/>
                <a:gd name="T45" fmla="*/ 116 h 169"/>
                <a:gd name="T46" fmla="*/ 130 w 172"/>
                <a:gd name="T47" fmla="*/ 116 h 169"/>
                <a:gd name="T48" fmla="*/ 146 w 172"/>
                <a:gd name="T49" fmla="*/ 137 h 169"/>
                <a:gd name="T50" fmla="*/ 138 w 172"/>
                <a:gd name="T51" fmla="*/ 151 h 169"/>
                <a:gd name="T52" fmla="*/ 111 w 172"/>
                <a:gd name="T53" fmla="*/ 148 h 169"/>
                <a:gd name="T54" fmla="*/ 91 w 172"/>
                <a:gd name="T55" fmla="*/ 166 h 169"/>
                <a:gd name="T56" fmla="*/ 74 w 172"/>
                <a:gd name="T57" fmla="*/ 161 h 169"/>
                <a:gd name="T58" fmla="*/ 71 w 172"/>
                <a:gd name="T59" fmla="*/ 138 h 169"/>
                <a:gd name="T60" fmla="*/ 59 w 172"/>
                <a:gd name="T61" fmla="*/ 152 h 169"/>
                <a:gd name="T62" fmla="*/ 37 w 172"/>
                <a:gd name="T63" fmla="*/ 145 h 169"/>
                <a:gd name="T64" fmla="*/ 40 w 172"/>
                <a:gd name="T65" fmla="*/ 129 h 169"/>
                <a:gd name="T66" fmla="*/ 32 w 172"/>
                <a:gd name="T67" fmla="*/ 131 h 169"/>
                <a:gd name="T68" fmla="*/ 20 w 172"/>
                <a:gd name="T69" fmla="*/ 121 h 169"/>
                <a:gd name="T70" fmla="*/ 23 w 172"/>
                <a:gd name="T71" fmla="*/ 11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69">
                  <a:moveTo>
                    <a:pt x="23" y="110"/>
                  </a:moveTo>
                  <a:cubicBezTo>
                    <a:pt x="12" y="103"/>
                    <a:pt x="4" y="95"/>
                    <a:pt x="1" y="82"/>
                  </a:cubicBezTo>
                  <a:cubicBezTo>
                    <a:pt x="0" y="78"/>
                    <a:pt x="2" y="73"/>
                    <a:pt x="7" y="72"/>
                  </a:cubicBezTo>
                  <a:cubicBezTo>
                    <a:pt x="12" y="71"/>
                    <a:pt x="17" y="71"/>
                    <a:pt x="22" y="71"/>
                  </a:cubicBezTo>
                  <a:cubicBezTo>
                    <a:pt x="20" y="70"/>
                    <a:pt x="19" y="68"/>
                    <a:pt x="18" y="67"/>
                  </a:cubicBezTo>
                  <a:cubicBezTo>
                    <a:pt x="18" y="66"/>
                    <a:pt x="17" y="66"/>
                    <a:pt x="16" y="65"/>
                  </a:cubicBezTo>
                  <a:cubicBezTo>
                    <a:pt x="10" y="59"/>
                    <a:pt x="7" y="50"/>
                    <a:pt x="6" y="41"/>
                  </a:cubicBezTo>
                  <a:cubicBezTo>
                    <a:pt x="5" y="34"/>
                    <a:pt x="10" y="27"/>
                    <a:pt x="17" y="27"/>
                  </a:cubicBezTo>
                  <a:cubicBezTo>
                    <a:pt x="26" y="27"/>
                    <a:pt x="35" y="30"/>
                    <a:pt x="42" y="34"/>
                  </a:cubicBezTo>
                  <a:cubicBezTo>
                    <a:pt x="43" y="25"/>
                    <a:pt x="52" y="20"/>
                    <a:pt x="60" y="17"/>
                  </a:cubicBezTo>
                  <a:cubicBezTo>
                    <a:pt x="64" y="15"/>
                    <a:pt x="70" y="15"/>
                    <a:pt x="73" y="19"/>
                  </a:cubicBezTo>
                  <a:cubicBezTo>
                    <a:pt x="75" y="22"/>
                    <a:pt x="77" y="26"/>
                    <a:pt x="79" y="29"/>
                  </a:cubicBezTo>
                  <a:cubicBezTo>
                    <a:pt x="82" y="24"/>
                    <a:pt x="84" y="18"/>
                    <a:pt x="87" y="13"/>
                  </a:cubicBezTo>
                  <a:cubicBezTo>
                    <a:pt x="90" y="6"/>
                    <a:pt x="100" y="0"/>
                    <a:pt x="106" y="8"/>
                  </a:cubicBezTo>
                  <a:cubicBezTo>
                    <a:pt x="111" y="15"/>
                    <a:pt x="115" y="24"/>
                    <a:pt x="117" y="33"/>
                  </a:cubicBezTo>
                  <a:cubicBezTo>
                    <a:pt x="121" y="40"/>
                    <a:pt x="125" y="49"/>
                    <a:pt x="128" y="59"/>
                  </a:cubicBezTo>
                  <a:cubicBezTo>
                    <a:pt x="131" y="55"/>
                    <a:pt x="135" y="51"/>
                    <a:pt x="139" y="48"/>
                  </a:cubicBezTo>
                  <a:cubicBezTo>
                    <a:pt x="147" y="43"/>
                    <a:pt x="159" y="53"/>
                    <a:pt x="155" y="62"/>
                  </a:cubicBezTo>
                  <a:cubicBezTo>
                    <a:pt x="152" y="71"/>
                    <a:pt x="145" y="79"/>
                    <a:pt x="138" y="87"/>
                  </a:cubicBezTo>
                  <a:cubicBezTo>
                    <a:pt x="146" y="85"/>
                    <a:pt x="154" y="86"/>
                    <a:pt x="163" y="91"/>
                  </a:cubicBezTo>
                  <a:cubicBezTo>
                    <a:pt x="172" y="96"/>
                    <a:pt x="169" y="111"/>
                    <a:pt x="159" y="113"/>
                  </a:cubicBezTo>
                  <a:cubicBezTo>
                    <a:pt x="150" y="115"/>
                    <a:pt x="141" y="115"/>
                    <a:pt x="132" y="116"/>
                  </a:cubicBezTo>
                  <a:cubicBezTo>
                    <a:pt x="131" y="116"/>
                    <a:pt x="130" y="116"/>
                    <a:pt x="129" y="116"/>
                  </a:cubicBezTo>
                  <a:cubicBezTo>
                    <a:pt x="130" y="116"/>
                    <a:pt x="130" y="116"/>
                    <a:pt x="130" y="116"/>
                  </a:cubicBezTo>
                  <a:cubicBezTo>
                    <a:pt x="139" y="120"/>
                    <a:pt x="144" y="128"/>
                    <a:pt x="146" y="137"/>
                  </a:cubicBezTo>
                  <a:cubicBezTo>
                    <a:pt x="148" y="143"/>
                    <a:pt x="143" y="149"/>
                    <a:pt x="138" y="151"/>
                  </a:cubicBezTo>
                  <a:cubicBezTo>
                    <a:pt x="128" y="154"/>
                    <a:pt x="119" y="152"/>
                    <a:pt x="111" y="148"/>
                  </a:cubicBezTo>
                  <a:cubicBezTo>
                    <a:pt x="107" y="156"/>
                    <a:pt x="99" y="162"/>
                    <a:pt x="91" y="166"/>
                  </a:cubicBezTo>
                  <a:cubicBezTo>
                    <a:pt x="85" y="169"/>
                    <a:pt x="77" y="167"/>
                    <a:pt x="74" y="161"/>
                  </a:cubicBezTo>
                  <a:cubicBezTo>
                    <a:pt x="71" y="153"/>
                    <a:pt x="69" y="146"/>
                    <a:pt x="71" y="138"/>
                  </a:cubicBezTo>
                  <a:cubicBezTo>
                    <a:pt x="66" y="143"/>
                    <a:pt x="62" y="147"/>
                    <a:pt x="59" y="152"/>
                  </a:cubicBezTo>
                  <a:cubicBezTo>
                    <a:pt x="52" y="162"/>
                    <a:pt x="37" y="157"/>
                    <a:pt x="37" y="145"/>
                  </a:cubicBezTo>
                  <a:cubicBezTo>
                    <a:pt x="37" y="140"/>
                    <a:pt x="38" y="134"/>
                    <a:pt x="40" y="129"/>
                  </a:cubicBezTo>
                  <a:cubicBezTo>
                    <a:pt x="37" y="130"/>
                    <a:pt x="35" y="131"/>
                    <a:pt x="32" y="131"/>
                  </a:cubicBezTo>
                  <a:cubicBezTo>
                    <a:pt x="26" y="132"/>
                    <a:pt x="19" y="128"/>
                    <a:pt x="20" y="121"/>
                  </a:cubicBezTo>
                  <a:cubicBezTo>
                    <a:pt x="20" y="117"/>
                    <a:pt x="21" y="113"/>
                    <a:pt x="23" y="11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445"/>
            <p:cNvSpPr/>
            <p:nvPr/>
          </p:nvSpPr>
          <p:spPr bwMode="auto">
            <a:xfrm>
              <a:off x="8285163" y="9364663"/>
              <a:ext cx="166688" cy="107950"/>
            </a:xfrm>
            <a:custGeom>
              <a:avLst/>
              <a:gdLst>
                <a:gd name="T0" fmla="*/ 11 w 55"/>
                <a:gd name="T1" fmla="*/ 5 h 36"/>
                <a:gd name="T2" fmla="*/ 12 w 55"/>
                <a:gd name="T3" fmla="*/ 7 h 36"/>
                <a:gd name="T4" fmla="*/ 16 w 55"/>
                <a:gd name="T5" fmla="*/ 8 h 36"/>
                <a:gd name="T6" fmla="*/ 18 w 55"/>
                <a:gd name="T7" fmla="*/ 13 h 36"/>
                <a:gd name="T8" fmla="*/ 17 w 55"/>
                <a:gd name="T9" fmla="*/ 16 h 36"/>
                <a:gd name="T10" fmla="*/ 19 w 55"/>
                <a:gd name="T11" fmla="*/ 16 h 36"/>
                <a:gd name="T12" fmla="*/ 19 w 55"/>
                <a:gd name="T13" fmla="*/ 16 h 36"/>
                <a:gd name="T14" fmla="*/ 20 w 55"/>
                <a:gd name="T15" fmla="*/ 9 h 36"/>
                <a:gd name="T16" fmla="*/ 28 w 55"/>
                <a:gd name="T17" fmla="*/ 8 h 36"/>
                <a:gd name="T18" fmla="*/ 28 w 55"/>
                <a:gd name="T19" fmla="*/ 9 h 36"/>
                <a:gd name="T20" fmla="*/ 32 w 55"/>
                <a:gd name="T21" fmla="*/ 15 h 36"/>
                <a:gd name="T22" fmla="*/ 34 w 55"/>
                <a:gd name="T23" fmla="*/ 15 h 36"/>
                <a:gd name="T24" fmla="*/ 37 w 55"/>
                <a:gd name="T25" fmla="*/ 8 h 36"/>
                <a:gd name="T26" fmla="*/ 43 w 55"/>
                <a:gd name="T27" fmla="*/ 11 h 36"/>
                <a:gd name="T28" fmla="*/ 43 w 55"/>
                <a:gd name="T29" fmla="*/ 10 h 36"/>
                <a:gd name="T30" fmla="*/ 47 w 55"/>
                <a:gd name="T31" fmla="*/ 6 h 36"/>
                <a:gd name="T32" fmla="*/ 53 w 55"/>
                <a:gd name="T33" fmla="*/ 9 h 36"/>
                <a:gd name="T34" fmla="*/ 50 w 55"/>
                <a:gd name="T35" fmla="*/ 14 h 36"/>
                <a:gd name="T36" fmla="*/ 43 w 55"/>
                <a:gd name="T37" fmla="*/ 14 h 36"/>
                <a:gd name="T38" fmla="*/ 43 w 55"/>
                <a:gd name="T39" fmla="*/ 15 h 36"/>
                <a:gd name="T40" fmla="*/ 40 w 55"/>
                <a:gd name="T41" fmla="*/ 19 h 36"/>
                <a:gd name="T42" fmla="*/ 40 w 55"/>
                <a:gd name="T43" fmla="*/ 19 h 36"/>
                <a:gd name="T44" fmla="*/ 41 w 55"/>
                <a:gd name="T45" fmla="*/ 27 h 36"/>
                <a:gd name="T46" fmla="*/ 39 w 55"/>
                <a:gd name="T47" fmla="*/ 28 h 36"/>
                <a:gd name="T48" fmla="*/ 36 w 55"/>
                <a:gd name="T49" fmla="*/ 32 h 36"/>
                <a:gd name="T50" fmla="*/ 34 w 55"/>
                <a:gd name="T51" fmla="*/ 32 h 36"/>
                <a:gd name="T52" fmla="*/ 33 w 55"/>
                <a:gd name="T53" fmla="*/ 33 h 36"/>
                <a:gd name="T54" fmla="*/ 30 w 55"/>
                <a:gd name="T55" fmla="*/ 33 h 36"/>
                <a:gd name="T56" fmla="*/ 24 w 55"/>
                <a:gd name="T57" fmla="*/ 33 h 36"/>
                <a:gd name="T58" fmla="*/ 24 w 55"/>
                <a:gd name="T59" fmla="*/ 31 h 36"/>
                <a:gd name="T60" fmla="*/ 23 w 55"/>
                <a:gd name="T61" fmla="*/ 31 h 36"/>
                <a:gd name="T62" fmla="*/ 19 w 55"/>
                <a:gd name="T63" fmla="*/ 29 h 36"/>
                <a:gd name="T64" fmla="*/ 18 w 55"/>
                <a:gd name="T65" fmla="*/ 22 h 36"/>
                <a:gd name="T66" fmla="*/ 18 w 55"/>
                <a:gd name="T67" fmla="*/ 21 h 36"/>
                <a:gd name="T68" fmla="*/ 15 w 55"/>
                <a:gd name="T69" fmla="*/ 22 h 36"/>
                <a:gd name="T70" fmla="*/ 15 w 55"/>
                <a:gd name="T71" fmla="*/ 24 h 36"/>
                <a:gd name="T72" fmla="*/ 9 w 55"/>
                <a:gd name="T73" fmla="*/ 24 h 36"/>
                <a:gd name="T74" fmla="*/ 3 w 55"/>
                <a:gd name="T75" fmla="*/ 10 h 36"/>
                <a:gd name="T76" fmla="*/ 11 w 55"/>
                <a:gd name="T7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36">
                  <a:moveTo>
                    <a:pt x="11" y="5"/>
                  </a:moveTo>
                  <a:cubicBezTo>
                    <a:pt x="11" y="6"/>
                    <a:pt x="12" y="6"/>
                    <a:pt x="12" y="7"/>
                  </a:cubicBezTo>
                  <a:cubicBezTo>
                    <a:pt x="14" y="7"/>
                    <a:pt x="15" y="7"/>
                    <a:pt x="16" y="8"/>
                  </a:cubicBezTo>
                  <a:cubicBezTo>
                    <a:pt x="18" y="10"/>
                    <a:pt x="18" y="11"/>
                    <a:pt x="18" y="13"/>
                  </a:cubicBezTo>
                  <a:cubicBezTo>
                    <a:pt x="18" y="14"/>
                    <a:pt x="18" y="15"/>
                    <a:pt x="17" y="16"/>
                  </a:cubicBezTo>
                  <a:cubicBezTo>
                    <a:pt x="18" y="16"/>
                    <a:pt x="19" y="16"/>
                    <a:pt x="19" y="16"/>
                  </a:cubicBezTo>
                  <a:cubicBezTo>
                    <a:pt x="19" y="16"/>
                    <a:pt x="19" y="16"/>
                    <a:pt x="19" y="16"/>
                  </a:cubicBezTo>
                  <a:cubicBezTo>
                    <a:pt x="19" y="14"/>
                    <a:pt x="19" y="11"/>
                    <a:pt x="20" y="9"/>
                  </a:cubicBezTo>
                  <a:cubicBezTo>
                    <a:pt x="22" y="6"/>
                    <a:pt x="25" y="6"/>
                    <a:pt x="28" y="8"/>
                  </a:cubicBezTo>
                  <a:cubicBezTo>
                    <a:pt x="28" y="9"/>
                    <a:pt x="28" y="9"/>
                    <a:pt x="28" y="9"/>
                  </a:cubicBezTo>
                  <a:cubicBezTo>
                    <a:pt x="31" y="8"/>
                    <a:pt x="33" y="12"/>
                    <a:pt x="32" y="15"/>
                  </a:cubicBezTo>
                  <a:cubicBezTo>
                    <a:pt x="33" y="15"/>
                    <a:pt x="34" y="15"/>
                    <a:pt x="34" y="15"/>
                  </a:cubicBezTo>
                  <a:cubicBezTo>
                    <a:pt x="33" y="13"/>
                    <a:pt x="34" y="9"/>
                    <a:pt x="37" y="8"/>
                  </a:cubicBezTo>
                  <a:cubicBezTo>
                    <a:pt x="39" y="8"/>
                    <a:pt x="42" y="9"/>
                    <a:pt x="43" y="11"/>
                  </a:cubicBezTo>
                  <a:cubicBezTo>
                    <a:pt x="43" y="10"/>
                    <a:pt x="43" y="10"/>
                    <a:pt x="43" y="10"/>
                  </a:cubicBezTo>
                  <a:cubicBezTo>
                    <a:pt x="45" y="9"/>
                    <a:pt x="46" y="7"/>
                    <a:pt x="47" y="6"/>
                  </a:cubicBezTo>
                  <a:cubicBezTo>
                    <a:pt x="50" y="2"/>
                    <a:pt x="55" y="5"/>
                    <a:pt x="53" y="9"/>
                  </a:cubicBezTo>
                  <a:cubicBezTo>
                    <a:pt x="52" y="11"/>
                    <a:pt x="51" y="12"/>
                    <a:pt x="50" y="14"/>
                  </a:cubicBezTo>
                  <a:cubicBezTo>
                    <a:pt x="48" y="17"/>
                    <a:pt x="45" y="16"/>
                    <a:pt x="43" y="14"/>
                  </a:cubicBezTo>
                  <a:cubicBezTo>
                    <a:pt x="43" y="15"/>
                    <a:pt x="43" y="15"/>
                    <a:pt x="43" y="15"/>
                  </a:cubicBezTo>
                  <a:cubicBezTo>
                    <a:pt x="43" y="17"/>
                    <a:pt x="42" y="19"/>
                    <a:pt x="40" y="19"/>
                  </a:cubicBezTo>
                  <a:cubicBezTo>
                    <a:pt x="40" y="19"/>
                    <a:pt x="40" y="19"/>
                    <a:pt x="40" y="19"/>
                  </a:cubicBezTo>
                  <a:cubicBezTo>
                    <a:pt x="45" y="19"/>
                    <a:pt x="45" y="26"/>
                    <a:pt x="41" y="27"/>
                  </a:cubicBezTo>
                  <a:cubicBezTo>
                    <a:pt x="40" y="27"/>
                    <a:pt x="39" y="27"/>
                    <a:pt x="39" y="28"/>
                  </a:cubicBezTo>
                  <a:cubicBezTo>
                    <a:pt x="39" y="30"/>
                    <a:pt x="38" y="32"/>
                    <a:pt x="36" y="32"/>
                  </a:cubicBezTo>
                  <a:cubicBezTo>
                    <a:pt x="35" y="32"/>
                    <a:pt x="35" y="32"/>
                    <a:pt x="34" y="32"/>
                  </a:cubicBezTo>
                  <a:cubicBezTo>
                    <a:pt x="34" y="32"/>
                    <a:pt x="34" y="33"/>
                    <a:pt x="33" y="33"/>
                  </a:cubicBezTo>
                  <a:cubicBezTo>
                    <a:pt x="32" y="34"/>
                    <a:pt x="31" y="34"/>
                    <a:pt x="30" y="33"/>
                  </a:cubicBezTo>
                  <a:cubicBezTo>
                    <a:pt x="28" y="35"/>
                    <a:pt x="25" y="36"/>
                    <a:pt x="24" y="33"/>
                  </a:cubicBezTo>
                  <a:cubicBezTo>
                    <a:pt x="24" y="32"/>
                    <a:pt x="24" y="32"/>
                    <a:pt x="24" y="31"/>
                  </a:cubicBezTo>
                  <a:cubicBezTo>
                    <a:pt x="23" y="31"/>
                    <a:pt x="23" y="31"/>
                    <a:pt x="23" y="31"/>
                  </a:cubicBezTo>
                  <a:cubicBezTo>
                    <a:pt x="22" y="32"/>
                    <a:pt x="20" y="31"/>
                    <a:pt x="19" y="29"/>
                  </a:cubicBezTo>
                  <a:cubicBezTo>
                    <a:pt x="19" y="26"/>
                    <a:pt x="18" y="24"/>
                    <a:pt x="18" y="22"/>
                  </a:cubicBezTo>
                  <a:cubicBezTo>
                    <a:pt x="18" y="21"/>
                    <a:pt x="18" y="21"/>
                    <a:pt x="18" y="21"/>
                  </a:cubicBezTo>
                  <a:cubicBezTo>
                    <a:pt x="17" y="21"/>
                    <a:pt x="16" y="22"/>
                    <a:pt x="15" y="22"/>
                  </a:cubicBezTo>
                  <a:cubicBezTo>
                    <a:pt x="15" y="22"/>
                    <a:pt x="15" y="23"/>
                    <a:pt x="15" y="24"/>
                  </a:cubicBezTo>
                  <a:cubicBezTo>
                    <a:pt x="13" y="26"/>
                    <a:pt x="10" y="26"/>
                    <a:pt x="9" y="24"/>
                  </a:cubicBezTo>
                  <a:cubicBezTo>
                    <a:pt x="5" y="20"/>
                    <a:pt x="6" y="15"/>
                    <a:pt x="3" y="10"/>
                  </a:cubicBezTo>
                  <a:cubicBezTo>
                    <a:pt x="0" y="6"/>
                    <a:pt x="8" y="0"/>
                    <a:pt x="11" y="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446"/>
            <p:cNvSpPr/>
            <p:nvPr/>
          </p:nvSpPr>
          <p:spPr bwMode="auto">
            <a:xfrm>
              <a:off x="8396288" y="9412288"/>
              <a:ext cx="115888" cy="100013"/>
            </a:xfrm>
            <a:custGeom>
              <a:avLst/>
              <a:gdLst>
                <a:gd name="T0" fmla="*/ 0 w 38"/>
                <a:gd name="T1" fmla="*/ 19 h 33"/>
                <a:gd name="T2" fmla="*/ 2 w 38"/>
                <a:gd name="T3" fmla="*/ 16 h 33"/>
                <a:gd name="T4" fmla="*/ 2 w 38"/>
                <a:gd name="T5" fmla="*/ 15 h 33"/>
                <a:gd name="T6" fmla="*/ 5 w 38"/>
                <a:gd name="T7" fmla="*/ 11 h 33"/>
                <a:gd name="T8" fmla="*/ 8 w 38"/>
                <a:gd name="T9" fmla="*/ 7 h 33"/>
                <a:gd name="T10" fmla="*/ 12 w 38"/>
                <a:gd name="T11" fmla="*/ 0 h 33"/>
                <a:gd name="T12" fmla="*/ 18 w 38"/>
                <a:gd name="T13" fmla="*/ 4 h 33"/>
                <a:gd name="T14" fmla="*/ 25 w 38"/>
                <a:gd name="T15" fmla="*/ 7 h 33"/>
                <a:gd name="T16" fmla="*/ 21 w 38"/>
                <a:gd name="T17" fmla="*/ 15 h 33"/>
                <a:gd name="T18" fmla="*/ 21 w 38"/>
                <a:gd name="T19" fmla="*/ 16 h 33"/>
                <a:gd name="T20" fmla="*/ 22 w 38"/>
                <a:gd name="T21" fmla="*/ 16 h 33"/>
                <a:gd name="T22" fmla="*/ 26 w 38"/>
                <a:gd name="T23" fmla="*/ 18 h 33"/>
                <a:gd name="T24" fmla="*/ 27 w 38"/>
                <a:gd name="T25" fmla="*/ 18 h 33"/>
                <a:gd name="T26" fmla="*/ 27 w 38"/>
                <a:gd name="T27" fmla="*/ 18 h 33"/>
                <a:gd name="T28" fmla="*/ 31 w 38"/>
                <a:gd name="T29" fmla="*/ 16 h 33"/>
                <a:gd name="T30" fmla="*/ 34 w 38"/>
                <a:gd name="T31" fmla="*/ 25 h 33"/>
                <a:gd name="T32" fmla="*/ 33 w 38"/>
                <a:gd name="T33" fmla="*/ 26 h 33"/>
                <a:gd name="T34" fmla="*/ 32 w 38"/>
                <a:gd name="T35" fmla="*/ 26 h 33"/>
                <a:gd name="T36" fmla="*/ 29 w 38"/>
                <a:gd name="T37" fmla="*/ 28 h 33"/>
                <a:gd name="T38" fmla="*/ 24 w 38"/>
                <a:gd name="T39" fmla="*/ 25 h 33"/>
                <a:gd name="T40" fmla="*/ 22 w 38"/>
                <a:gd name="T41" fmla="*/ 24 h 33"/>
                <a:gd name="T42" fmla="*/ 21 w 38"/>
                <a:gd name="T43" fmla="*/ 24 h 33"/>
                <a:gd name="T44" fmla="*/ 18 w 38"/>
                <a:gd name="T45" fmla="*/ 26 h 33"/>
                <a:gd name="T46" fmla="*/ 13 w 38"/>
                <a:gd name="T47" fmla="*/ 24 h 33"/>
                <a:gd name="T48" fmla="*/ 13 w 38"/>
                <a:gd name="T49" fmla="*/ 25 h 33"/>
                <a:gd name="T50" fmla="*/ 4 w 38"/>
                <a:gd name="T51" fmla="*/ 28 h 33"/>
                <a:gd name="T52" fmla="*/ 4 w 38"/>
                <a:gd name="T53" fmla="*/ 27 h 33"/>
                <a:gd name="T54" fmla="*/ 4 w 38"/>
                <a:gd name="T55" fmla="*/ 27 h 33"/>
                <a:gd name="T56" fmla="*/ 1 w 38"/>
                <a:gd name="T57" fmla="*/ 23 h 33"/>
                <a:gd name="T58" fmla="*/ 0 w 38"/>
                <a:gd name="T5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3">
                  <a:moveTo>
                    <a:pt x="0" y="19"/>
                  </a:moveTo>
                  <a:cubicBezTo>
                    <a:pt x="1" y="17"/>
                    <a:pt x="1" y="16"/>
                    <a:pt x="2" y="16"/>
                  </a:cubicBezTo>
                  <a:cubicBezTo>
                    <a:pt x="2" y="15"/>
                    <a:pt x="2" y="15"/>
                    <a:pt x="2" y="15"/>
                  </a:cubicBezTo>
                  <a:cubicBezTo>
                    <a:pt x="2" y="12"/>
                    <a:pt x="3" y="11"/>
                    <a:pt x="5" y="11"/>
                  </a:cubicBezTo>
                  <a:cubicBezTo>
                    <a:pt x="6" y="10"/>
                    <a:pt x="7" y="8"/>
                    <a:pt x="8" y="7"/>
                  </a:cubicBezTo>
                  <a:cubicBezTo>
                    <a:pt x="7" y="4"/>
                    <a:pt x="8" y="1"/>
                    <a:pt x="12" y="0"/>
                  </a:cubicBezTo>
                  <a:cubicBezTo>
                    <a:pt x="15" y="0"/>
                    <a:pt x="17" y="2"/>
                    <a:pt x="18" y="4"/>
                  </a:cubicBezTo>
                  <a:cubicBezTo>
                    <a:pt x="21" y="3"/>
                    <a:pt x="24" y="4"/>
                    <a:pt x="25" y="7"/>
                  </a:cubicBezTo>
                  <a:cubicBezTo>
                    <a:pt x="25" y="11"/>
                    <a:pt x="24" y="14"/>
                    <a:pt x="21" y="15"/>
                  </a:cubicBezTo>
                  <a:cubicBezTo>
                    <a:pt x="21" y="16"/>
                    <a:pt x="21" y="16"/>
                    <a:pt x="21" y="16"/>
                  </a:cubicBezTo>
                  <a:cubicBezTo>
                    <a:pt x="22" y="16"/>
                    <a:pt x="22" y="16"/>
                    <a:pt x="22" y="16"/>
                  </a:cubicBezTo>
                  <a:cubicBezTo>
                    <a:pt x="24" y="15"/>
                    <a:pt x="25" y="16"/>
                    <a:pt x="26" y="18"/>
                  </a:cubicBezTo>
                  <a:cubicBezTo>
                    <a:pt x="27" y="18"/>
                    <a:pt x="27" y="18"/>
                    <a:pt x="27" y="18"/>
                  </a:cubicBezTo>
                  <a:cubicBezTo>
                    <a:pt x="27" y="18"/>
                    <a:pt x="27" y="18"/>
                    <a:pt x="27" y="18"/>
                  </a:cubicBezTo>
                  <a:cubicBezTo>
                    <a:pt x="28" y="17"/>
                    <a:pt x="29" y="17"/>
                    <a:pt x="31" y="16"/>
                  </a:cubicBezTo>
                  <a:cubicBezTo>
                    <a:pt x="36" y="15"/>
                    <a:pt x="38" y="22"/>
                    <a:pt x="34" y="25"/>
                  </a:cubicBezTo>
                  <a:cubicBezTo>
                    <a:pt x="34" y="25"/>
                    <a:pt x="34" y="25"/>
                    <a:pt x="33" y="26"/>
                  </a:cubicBezTo>
                  <a:cubicBezTo>
                    <a:pt x="32" y="26"/>
                    <a:pt x="32" y="26"/>
                    <a:pt x="32" y="26"/>
                  </a:cubicBezTo>
                  <a:cubicBezTo>
                    <a:pt x="31" y="27"/>
                    <a:pt x="30" y="28"/>
                    <a:pt x="29" y="28"/>
                  </a:cubicBezTo>
                  <a:cubicBezTo>
                    <a:pt x="27" y="28"/>
                    <a:pt x="25" y="27"/>
                    <a:pt x="24" y="25"/>
                  </a:cubicBezTo>
                  <a:cubicBezTo>
                    <a:pt x="23" y="25"/>
                    <a:pt x="22" y="25"/>
                    <a:pt x="22" y="24"/>
                  </a:cubicBezTo>
                  <a:cubicBezTo>
                    <a:pt x="21" y="24"/>
                    <a:pt x="21" y="24"/>
                    <a:pt x="21" y="24"/>
                  </a:cubicBezTo>
                  <a:cubicBezTo>
                    <a:pt x="20" y="25"/>
                    <a:pt x="20" y="26"/>
                    <a:pt x="18" y="26"/>
                  </a:cubicBezTo>
                  <a:cubicBezTo>
                    <a:pt x="16" y="26"/>
                    <a:pt x="14" y="25"/>
                    <a:pt x="13" y="24"/>
                  </a:cubicBezTo>
                  <a:cubicBezTo>
                    <a:pt x="13" y="25"/>
                    <a:pt x="13" y="25"/>
                    <a:pt x="13" y="25"/>
                  </a:cubicBezTo>
                  <a:cubicBezTo>
                    <a:pt x="13" y="30"/>
                    <a:pt x="5" y="33"/>
                    <a:pt x="4" y="28"/>
                  </a:cubicBezTo>
                  <a:cubicBezTo>
                    <a:pt x="4" y="27"/>
                    <a:pt x="4" y="27"/>
                    <a:pt x="4" y="27"/>
                  </a:cubicBezTo>
                  <a:cubicBezTo>
                    <a:pt x="4" y="27"/>
                    <a:pt x="4" y="27"/>
                    <a:pt x="4" y="27"/>
                  </a:cubicBezTo>
                  <a:cubicBezTo>
                    <a:pt x="2" y="19"/>
                    <a:pt x="2" y="24"/>
                    <a:pt x="1" y="23"/>
                  </a:cubicBezTo>
                  <a:cubicBezTo>
                    <a:pt x="1" y="23"/>
                    <a:pt x="0" y="19"/>
                    <a:pt x="0"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9" name="组合 498"/>
            <p:cNvGrpSpPr/>
            <p:nvPr/>
          </p:nvGrpSpPr>
          <p:grpSpPr>
            <a:xfrm>
              <a:off x="1749425" y="10161588"/>
              <a:ext cx="519113" cy="1760538"/>
              <a:chOff x="1749425" y="10161588"/>
              <a:chExt cx="519113" cy="1760538"/>
            </a:xfrm>
          </p:grpSpPr>
          <p:sp>
            <p:nvSpPr>
              <p:cNvPr id="252" name="Freeform 447"/>
              <p:cNvSpPr/>
              <p:nvPr/>
            </p:nvSpPr>
            <p:spPr bwMode="auto">
              <a:xfrm>
                <a:off x="1843088" y="10434638"/>
                <a:ext cx="425450" cy="1487488"/>
              </a:xfrm>
              <a:custGeom>
                <a:avLst/>
                <a:gdLst>
                  <a:gd name="T0" fmla="*/ 141 w 141"/>
                  <a:gd name="T1" fmla="*/ 486 h 492"/>
                  <a:gd name="T2" fmla="*/ 99 w 141"/>
                  <a:gd name="T3" fmla="*/ 124 h 492"/>
                  <a:gd name="T4" fmla="*/ 74 w 141"/>
                  <a:gd name="T5" fmla="*/ 31 h 492"/>
                  <a:gd name="T6" fmla="*/ 53 w 141"/>
                  <a:gd name="T7" fmla="*/ 13 h 492"/>
                  <a:gd name="T8" fmla="*/ 53 w 141"/>
                  <a:gd name="T9" fmla="*/ 14 h 492"/>
                  <a:gd name="T10" fmla="*/ 97 w 141"/>
                  <a:gd name="T11" fmla="*/ 168 h 492"/>
                  <a:gd name="T12" fmla="*/ 107 w 141"/>
                  <a:gd name="T13" fmla="*/ 255 h 492"/>
                  <a:gd name="T14" fmla="*/ 74 w 141"/>
                  <a:gd name="T15" fmla="*/ 205 h 492"/>
                  <a:gd name="T16" fmla="*/ 17 w 141"/>
                  <a:gd name="T17" fmla="*/ 171 h 492"/>
                  <a:gd name="T18" fmla="*/ 4 w 141"/>
                  <a:gd name="T19" fmla="*/ 181 h 492"/>
                  <a:gd name="T20" fmla="*/ 1 w 141"/>
                  <a:gd name="T21" fmla="*/ 184 h 492"/>
                  <a:gd name="T22" fmla="*/ 1 w 141"/>
                  <a:gd name="T23" fmla="*/ 195 h 492"/>
                  <a:gd name="T24" fmla="*/ 14 w 141"/>
                  <a:gd name="T25" fmla="*/ 221 h 492"/>
                  <a:gd name="T26" fmla="*/ 107 w 141"/>
                  <a:gd name="T27" fmla="*/ 273 h 492"/>
                  <a:gd name="T28" fmla="*/ 108 w 141"/>
                  <a:gd name="T29" fmla="*/ 274 h 492"/>
                  <a:gd name="T30" fmla="*/ 132 w 141"/>
                  <a:gd name="T31" fmla="*/ 487 h 492"/>
                  <a:gd name="T32" fmla="*/ 141 w 141"/>
                  <a:gd name="T33" fmla="*/ 486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492">
                    <a:moveTo>
                      <a:pt x="141" y="486"/>
                    </a:moveTo>
                    <a:cubicBezTo>
                      <a:pt x="134" y="398"/>
                      <a:pt x="116" y="210"/>
                      <a:pt x="99" y="124"/>
                    </a:cubicBezTo>
                    <a:cubicBezTo>
                      <a:pt x="93" y="92"/>
                      <a:pt x="86" y="60"/>
                      <a:pt x="74" y="31"/>
                    </a:cubicBezTo>
                    <a:cubicBezTo>
                      <a:pt x="72" y="27"/>
                      <a:pt x="59" y="0"/>
                      <a:pt x="53" y="13"/>
                    </a:cubicBezTo>
                    <a:cubicBezTo>
                      <a:pt x="53" y="14"/>
                      <a:pt x="53" y="14"/>
                      <a:pt x="53" y="14"/>
                    </a:cubicBezTo>
                    <a:cubicBezTo>
                      <a:pt x="73" y="7"/>
                      <a:pt x="96" y="160"/>
                      <a:pt x="97" y="168"/>
                    </a:cubicBezTo>
                    <a:cubicBezTo>
                      <a:pt x="102" y="197"/>
                      <a:pt x="104" y="226"/>
                      <a:pt x="107" y="255"/>
                    </a:cubicBezTo>
                    <a:cubicBezTo>
                      <a:pt x="99" y="237"/>
                      <a:pt x="85" y="219"/>
                      <a:pt x="74" y="205"/>
                    </a:cubicBezTo>
                    <a:cubicBezTo>
                      <a:pt x="62" y="189"/>
                      <a:pt x="40" y="163"/>
                      <a:pt x="17" y="171"/>
                    </a:cubicBezTo>
                    <a:cubicBezTo>
                      <a:pt x="11" y="173"/>
                      <a:pt x="6" y="177"/>
                      <a:pt x="4" y="181"/>
                    </a:cubicBezTo>
                    <a:cubicBezTo>
                      <a:pt x="3" y="182"/>
                      <a:pt x="2" y="183"/>
                      <a:pt x="1" y="184"/>
                    </a:cubicBezTo>
                    <a:cubicBezTo>
                      <a:pt x="0" y="189"/>
                      <a:pt x="0" y="192"/>
                      <a:pt x="1" y="195"/>
                    </a:cubicBezTo>
                    <a:cubicBezTo>
                      <a:pt x="2" y="205"/>
                      <a:pt x="7" y="214"/>
                      <a:pt x="14" y="221"/>
                    </a:cubicBezTo>
                    <a:cubicBezTo>
                      <a:pt x="42" y="244"/>
                      <a:pt x="79" y="251"/>
                      <a:pt x="107" y="273"/>
                    </a:cubicBezTo>
                    <a:cubicBezTo>
                      <a:pt x="107" y="273"/>
                      <a:pt x="108" y="273"/>
                      <a:pt x="108" y="274"/>
                    </a:cubicBezTo>
                    <a:cubicBezTo>
                      <a:pt x="111" y="312"/>
                      <a:pt x="125" y="449"/>
                      <a:pt x="132" y="487"/>
                    </a:cubicBezTo>
                    <a:cubicBezTo>
                      <a:pt x="133" y="492"/>
                      <a:pt x="141" y="490"/>
                      <a:pt x="141" y="486"/>
                    </a:cubicBezTo>
                    <a:close/>
                  </a:path>
                </a:pathLst>
              </a:custGeom>
              <a:solidFill>
                <a:srgbClr val="AAB9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448"/>
              <p:cNvSpPr/>
              <p:nvPr/>
            </p:nvSpPr>
            <p:spPr bwMode="auto">
              <a:xfrm>
                <a:off x="1749425" y="10161588"/>
                <a:ext cx="515938" cy="511175"/>
              </a:xfrm>
              <a:custGeom>
                <a:avLst/>
                <a:gdLst>
                  <a:gd name="T0" fmla="*/ 148 w 171"/>
                  <a:gd name="T1" fmla="*/ 111 h 169"/>
                  <a:gd name="T2" fmla="*/ 171 w 171"/>
                  <a:gd name="T3" fmla="*/ 84 h 169"/>
                  <a:gd name="T4" fmla="*/ 165 w 171"/>
                  <a:gd name="T5" fmla="*/ 74 h 169"/>
                  <a:gd name="T6" fmla="*/ 150 w 171"/>
                  <a:gd name="T7" fmla="*/ 72 h 169"/>
                  <a:gd name="T8" fmla="*/ 154 w 171"/>
                  <a:gd name="T9" fmla="*/ 68 h 169"/>
                  <a:gd name="T10" fmla="*/ 155 w 171"/>
                  <a:gd name="T11" fmla="*/ 67 h 169"/>
                  <a:gd name="T12" fmla="*/ 167 w 171"/>
                  <a:gd name="T13" fmla="*/ 43 h 169"/>
                  <a:gd name="T14" fmla="*/ 156 w 171"/>
                  <a:gd name="T15" fmla="*/ 29 h 169"/>
                  <a:gd name="T16" fmla="*/ 130 w 171"/>
                  <a:gd name="T17" fmla="*/ 35 h 169"/>
                  <a:gd name="T18" fmla="*/ 114 w 171"/>
                  <a:gd name="T19" fmla="*/ 17 h 169"/>
                  <a:gd name="T20" fmla="*/ 101 w 171"/>
                  <a:gd name="T21" fmla="*/ 19 h 169"/>
                  <a:gd name="T22" fmla="*/ 94 w 171"/>
                  <a:gd name="T23" fmla="*/ 29 h 169"/>
                  <a:gd name="T24" fmla="*/ 86 w 171"/>
                  <a:gd name="T25" fmla="*/ 12 h 169"/>
                  <a:gd name="T26" fmla="*/ 67 w 171"/>
                  <a:gd name="T27" fmla="*/ 7 h 169"/>
                  <a:gd name="T28" fmla="*/ 56 w 171"/>
                  <a:gd name="T29" fmla="*/ 32 h 169"/>
                  <a:gd name="T30" fmla="*/ 45 w 171"/>
                  <a:gd name="T31" fmla="*/ 57 h 169"/>
                  <a:gd name="T32" fmla="*/ 33 w 171"/>
                  <a:gd name="T33" fmla="*/ 47 h 169"/>
                  <a:gd name="T34" fmla="*/ 17 w 171"/>
                  <a:gd name="T35" fmla="*/ 60 h 169"/>
                  <a:gd name="T36" fmla="*/ 33 w 171"/>
                  <a:gd name="T37" fmla="*/ 85 h 169"/>
                  <a:gd name="T38" fmla="*/ 9 w 171"/>
                  <a:gd name="T39" fmla="*/ 89 h 169"/>
                  <a:gd name="T40" fmla="*/ 12 w 171"/>
                  <a:gd name="T41" fmla="*/ 111 h 169"/>
                  <a:gd name="T42" fmla="*/ 38 w 171"/>
                  <a:gd name="T43" fmla="*/ 114 h 169"/>
                  <a:gd name="T44" fmla="*/ 41 w 171"/>
                  <a:gd name="T45" fmla="*/ 115 h 169"/>
                  <a:gd name="T46" fmla="*/ 40 w 171"/>
                  <a:gd name="T47" fmla="*/ 115 h 169"/>
                  <a:gd name="T48" fmla="*/ 24 w 171"/>
                  <a:gd name="T49" fmla="*/ 135 h 169"/>
                  <a:gd name="T50" fmla="*/ 32 w 171"/>
                  <a:gd name="T51" fmla="*/ 149 h 169"/>
                  <a:gd name="T52" fmla="*/ 58 w 171"/>
                  <a:gd name="T53" fmla="*/ 147 h 169"/>
                  <a:gd name="T54" fmla="*/ 78 w 171"/>
                  <a:gd name="T55" fmla="*/ 166 h 169"/>
                  <a:gd name="T56" fmla="*/ 96 w 171"/>
                  <a:gd name="T57" fmla="*/ 161 h 169"/>
                  <a:gd name="T58" fmla="*/ 99 w 171"/>
                  <a:gd name="T59" fmla="*/ 138 h 169"/>
                  <a:gd name="T60" fmla="*/ 111 w 171"/>
                  <a:gd name="T61" fmla="*/ 152 h 169"/>
                  <a:gd name="T62" fmla="*/ 133 w 171"/>
                  <a:gd name="T63" fmla="*/ 146 h 169"/>
                  <a:gd name="T64" fmla="*/ 130 w 171"/>
                  <a:gd name="T65" fmla="*/ 130 h 169"/>
                  <a:gd name="T66" fmla="*/ 138 w 171"/>
                  <a:gd name="T67" fmla="*/ 132 h 169"/>
                  <a:gd name="T68" fmla="*/ 151 w 171"/>
                  <a:gd name="T69" fmla="*/ 122 h 169"/>
                  <a:gd name="T70" fmla="*/ 148 w 171"/>
                  <a:gd name="T71" fmla="*/ 11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1" h="169">
                    <a:moveTo>
                      <a:pt x="148" y="111"/>
                    </a:moveTo>
                    <a:cubicBezTo>
                      <a:pt x="159" y="104"/>
                      <a:pt x="167" y="97"/>
                      <a:pt x="171" y="84"/>
                    </a:cubicBezTo>
                    <a:cubicBezTo>
                      <a:pt x="171" y="80"/>
                      <a:pt x="169" y="75"/>
                      <a:pt x="165" y="74"/>
                    </a:cubicBezTo>
                    <a:cubicBezTo>
                      <a:pt x="160" y="73"/>
                      <a:pt x="155" y="73"/>
                      <a:pt x="150" y="72"/>
                    </a:cubicBezTo>
                    <a:cubicBezTo>
                      <a:pt x="152" y="71"/>
                      <a:pt x="153" y="70"/>
                      <a:pt x="154" y="68"/>
                    </a:cubicBezTo>
                    <a:cubicBezTo>
                      <a:pt x="154" y="68"/>
                      <a:pt x="155" y="68"/>
                      <a:pt x="155" y="67"/>
                    </a:cubicBezTo>
                    <a:cubicBezTo>
                      <a:pt x="162" y="61"/>
                      <a:pt x="165" y="51"/>
                      <a:pt x="167" y="43"/>
                    </a:cubicBezTo>
                    <a:cubicBezTo>
                      <a:pt x="168" y="36"/>
                      <a:pt x="163" y="29"/>
                      <a:pt x="156" y="29"/>
                    </a:cubicBezTo>
                    <a:cubicBezTo>
                      <a:pt x="147" y="29"/>
                      <a:pt x="138" y="31"/>
                      <a:pt x="130" y="35"/>
                    </a:cubicBezTo>
                    <a:cubicBezTo>
                      <a:pt x="130" y="26"/>
                      <a:pt x="122" y="21"/>
                      <a:pt x="114" y="17"/>
                    </a:cubicBezTo>
                    <a:cubicBezTo>
                      <a:pt x="109" y="15"/>
                      <a:pt x="104" y="15"/>
                      <a:pt x="101" y="19"/>
                    </a:cubicBezTo>
                    <a:cubicBezTo>
                      <a:pt x="98" y="22"/>
                      <a:pt x="96" y="26"/>
                      <a:pt x="94" y="29"/>
                    </a:cubicBezTo>
                    <a:cubicBezTo>
                      <a:pt x="91" y="24"/>
                      <a:pt x="89" y="18"/>
                      <a:pt x="86" y="12"/>
                    </a:cubicBezTo>
                    <a:cubicBezTo>
                      <a:pt x="83" y="5"/>
                      <a:pt x="73" y="0"/>
                      <a:pt x="67" y="7"/>
                    </a:cubicBezTo>
                    <a:cubicBezTo>
                      <a:pt x="62" y="14"/>
                      <a:pt x="58" y="23"/>
                      <a:pt x="56" y="32"/>
                    </a:cubicBezTo>
                    <a:cubicBezTo>
                      <a:pt x="51" y="39"/>
                      <a:pt x="47" y="48"/>
                      <a:pt x="45" y="57"/>
                    </a:cubicBezTo>
                    <a:cubicBezTo>
                      <a:pt x="41" y="53"/>
                      <a:pt x="37" y="50"/>
                      <a:pt x="33" y="47"/>
                    </a:cubicBezTo>
                    <a:cubicBezTo>
                      <a:pt x="25" y="41"/>
                      <a:pt x="14" y="50"/>
                      <a:pt x="17" y="60"/>
                    </a:cubicBezTo>
                    <a:cubicBezTo>
                      <a:pt x="20" y="69"/>
                      <a:pt x="27" y="78"/>
                      <a:pt x="33" y="85"/>
                    </a:cubicBezTo>
                    <a:cubicBezTo>
                      <a:pt x="26" y="83"/>
                      <a:pt x="18" y="84"/>
                      <a:pt x="9" y="89"/>
                    </a:cubicBezTo>
                    <a:cubicBezTo>
                      <a:pt x="0" y="94"/>
                      <a:pt x="2" y="108"/>
                      <a:pt x="12" y="111"/>
                    </a:cubicBezTo>
                    <a:cubicBezTo>
                      <a:pt x="20" y="113"/>
                      <a:pt x="30" y="113"/>
                      <a:pt x="38" y="114"/>
                    </a:cubicBezTo>
                    <a:cubicBezTo>
                      <a:pt x="40" y="114"/>
                      <a:pt x="40" y="115"/>
                      <a:pt x="41" y="115"/>
                    </a:cubicBezTo>
                    <a:cubicBezTo>
                      <a:pt x="40" y="115"/>
                      <a:pt x="40" y="115"/>
                      <a:pt x="40" y="115"/>
                    </a:cubicBezTo>
                    <a:cubicBezTo>
                      <a:pt x="32" y="118"/>
                      <a:pt x="27" y="126"/>
                      <a:pt x="24" y="135"/>
                    </a:cubicBezTo>
                    <a:cubicBezTo>
                      <a:pt x="22" y="141"/>
                      <a:pt x="26" y="147"/>
                      <a:pt x="32" y="149"/>
                    </a:cubicBezTo>
                    <a:cubicBezTo>
                      <a:pt x="41" y="152"/>
                      <a:pt x="51" y="151"/>
                      <a:pt x="58" y="147"/>
                    </a:cubicBezTo>
                    <a:cubicBezTo>
                      <a:pt x="63" y="155"/>
                      <a:pt x="70" y="161"/>
                      <a:pt x="78" y="166"/>
                    </a:cubicBezTo>
                    <a:cubicBezTo>
                      <a:pt x="84" y="169"/>
                      <a:pt x="93" y="167"/>
                      <a:pt x="96" y="161"/>
                    </a:cubicBezTo>
                    <a:cubicBezTo>
                      <a:pt x="99" y="154"/>
                      <a:pt x="101" y="146"/>
                      <a:pt x="99" y="138"/>
                    </a:cubicBezTo>
                    <a:cubicBezTo>
                      <a:pt x="104" y="143"/>
                      <a:pt x="108" y="148"/>
                      <a:pt x="111" y="152"/>
                    </a:cubicBezTo>
                    <a:cubicBezTo>
                      <a:pt x="117" y="163"/>
                      <a:pt x="132" y="158"/>
                      <a:pt x="133" y="146"/>
                    </a:cubicBezTo>
                    <a:cubicBezTo>
                      <a:pt x="133" y="141"/>
                      <a:pt x="132" y="135"/>
                      <a:pt x="130" y="130"/>
                    </a:cubicBezTo>
                    <a:cubicBezTo>
                      <a:pt x="133" y="131"/>
                      <a:pt x="135" y="132"/>
                      <a:pt x="138" y="132"/>
                    </a:cubicBezTo>
                    <a:cubicBezTo>
                      <a:pt x="144" y="133"/>
                      <a:pt x="151" y="130"/>
                      <a:pt x="151" y="122"/>
                    </a:cubicBezTo>
                    <a:cubicBezTo>
                      <a:pt x="150" y="119"/>
                      <a:pt x="149" y="115"/>
                      <a:pt x="148" y="111"/>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449"/>
              <p:cNvSpPr/>
              <p:nvPr/>
            </p:nvSpPr>
            <p:spPr bwMode="auto">
              <a:xfrm>
                <a:off x="1954213" y="10355263"/>
                <a:ext cx="163513" cy="106363"/>
              </a:xfrm>
              <a:custGeom>
                <a:avLst/>
                <a:gdLst>
                  <a:gd name="T0" fmla="*/ 44 w 54"/>
                  <a:gd name="T1" fmla="*/ 4 h 35"/>
                  <a:gd name="T2" fmla="*/ 42 w 54"/>
                  <a:gd name="T3" fmla="*/ 7 h 35"/>
                  <a:gd name="T4" fmla="*/ 38 w 54"/>
                  <a:gd name="T5" fmla="*/ 8 h 35"/>
                  <a:gd name="T6" fmla="*/ 36 w 54"/>
                  <a:gd name="T7" fmla="*/ 12 h 35"/>
                  <a:gd name="T8" fmla="*/ 37 w 54"/>
                  <a:gd name="T9" fmla="*/ 15 h 35"/>
                  <a:gd name="T10" fmla="*/ 35 w 54"/>
                  <a:gd name="T11" fmla="*/ 15 h 35"/>
                  <a:gd name="T12" fmla="*/ 35 w 54"/>
                  <a:gd name="T13" fmla="*/ 15 h 35"/>
                  <a:gd name="T14" fmla="*/ 35 w 54"/>
                  <a:gd name="T15" fmla="*/ 8 h 35"/>
                  <a:gd name="T16" fmla="*/ 27 w 54"/>
                  <a:gd name="T17" fmla="*/ 7 h 35"/>
                  <a:gd name="T18" fmla="*/ 27 w 54"/>
                  <a:gd name="T19" fmla="*/ 8 h 35"/>
                  <a:gd name="T20" fmla="*/ 22 w 54"/>
                  <a:gd name="T21" fmla="*/ 13 h 35"/>
                  <a:gd name="T22" fmla="*/ 20 w 54"/>
                  <a:gd name="T23" fmla="*/ 14 h 35"/>
                  <a:gd name="T24" fmla="*/ 17 w 54"/>
                  <a:gd name="T25" fmla="*/ 7 h 35"/>
                  <a:gd name="T26" fmla="*/ 12 w 54"/>
                  <a:gd name="T27" fmla="*/ 9 h 35"/>
                  <a:gd name="T28" fmla="*/ 11 w 54"/>
                  <a:gd name="T29" fmla="*/ 9 h 35"/>
                  <a:gd name="T30" fmla="*/ 8 w 54"/>
                  <a:gd name="T31" fmla="*/ 4 h 35"/>
                  <a:gd name="T32" fmla="*/ 2 w 54"/>
                  <a:gd name="T33" fmla="*/ 8 h 35"/>
                  <a:gd name="T34" fmla="*/ 5 w 54"/>
                  <a:gd name="T35" fmla="*/ 12 h 35"/>
                  <a:gd name="T36" fmla="*/ 11 w 54"/>
                  <a:gd name="T37" fmla="*/ 12 h 35"/>
                  <a:gd name="T38" fmla="*/ 11 w 54"/>
                  <a:gd name="T39" fmla="*/ 14 h 35"/>
                  <a:gd name="T40" fmla="*/ 14 w 54"/>
                  <a:gd name="T41" fmla="*/ 19 h 35"/>
                  <a:gd name="T42" fmla="*/ 14 w 54"/>
                  <a:gd name="T43" fmla="*/ 19 h 35"/>
                  <a:gd name="T44" fmla="*/ 13 w 54"/>
                  <a:gd name="T45" fmla="*/ 26 h 35"/>
                  <a:gd name="T46" fmla="*/ 15 w 54"/>
                  <a:gd name="T47" fmla="*/ 27 h 35"/>
                  <a:gd name="T48" fmla="*/ 18 w 54"/>
                  <a:gd name="T49" fmla="*/ 31 h 35"/>
                  <a:gd name="T50" fmla="*/ 20 w 54"/>
                  <a:gd name="T51" fmla="*/ 31 h 35"/>
                  <a:gd name="T52" fmla="*/ 21 w 54"/>
                  <a:gd name="T53" fmla="*/ 32 h 35"/>
                  <a:gd name="T54" fmla="*/ 24 w 54"/>
                  <a:gd name="T55" fmla="*/ 32 h 35"/>
                  <a:gd name="T56" fmla="*/ 30 w 54"/>
                  <a:gd name="T57" fmla="*/ 32 h 35"/>
                  <a:gd name="T58" fmla="*/ 31 w 54"/>
                  <a:gd name="T59" fmla="*/ 31 h 35"/>
                  <a:gd name="T60" fmla="*/ 31 w 54"/>
                  <a:gd name="T61" fmla="*/ 30 h 35"/>
                  <a:gd name="T62" fmla="*/ 35 w 54"/>
                  <a:gd name="T63" fmla="*/ 28 h 35"/>
                  <a:gd name="T64" fmla="*/ 36 w 54"/>
                  <a:gd name="T65" fmla="*/ 21 h 35"/>
                  <a:gd name="T66" fmla="*/ 36 w 54"/>
                  <a:gd name="T67" fmla="*/ 20 h 35"/>
                  <a:gd name="T68" fmla="*/ 39 w 54"/>
                  <a:gd name="T69" fmla="*/ 21 h 35"/>
                  <a:gd name="T70" fmla="*/ 40 w 54"/>
                  <a:gd name="T71" fmla="*/ 23 h 35"/>
                  <a:gd name="T72" fmla="*/ 46 w 54"/>
                  <a:gd name="T73" fmla="*/ 24 h 35"/>
                  <a:gd name="T74" fmla="*/ 52 w 54"/>
                  <a:gd name="T75" fmla="*/ 10 h 35"/>
                  <a:gd name="T76" fmla="*/ 44 w 54"/>
                  <a:gd name="T7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5">
                    <a:moveTo>
                      <a:pt x="44" y="4"/>
                    </a:moveTo>
                    <a:cubicBezTo>
                      <a:pt x="43" y="5"/>
                      <a:pt x="43" y="6"/>
                      <a:pt x="42" y="7"/>
                    </a:cubicBezTo>
                    <a:cubicBezTo>
                      <a:pt x="41" y="6"/>
                      <a:pt x="40" y="7"/>
                      <a:pt x="38" y="8"/>
                    </a:cubicBezTo>
                    <a:cubicBezTo>
                      <a:pt x="37" y="9"/>
                      <a:pt x="36" y="11"/>
                      <a:pt x="36" y="12"/>
                    </a:cubicBezTo>
                    <a:cubicBezTo>
                      <a:pt x="36" y="14"/>
                      <a:pt x="37" y="15"/>
                      <a:pt x="37" y="15"/>
                    </a:cubicBezTo>
                    <a:cubicBezTo>
                      <a:pt x="37" y="15"/>
                      <a:pt x="36" y="15"/>
                      <a:pt x="35" y="15"/>
                    </a:cubicBezTo>
                    <a:cubicBezTo>
                      <a:pt x="35" y="15"/>
                      <a:pt x="35" y="15"/>
                      <a:pt x="35" y="15"/>
                    </a:cubicBezTo>
                    <a:cubicBezTo>
                      <a:pt x="36" y="13"/>
                      <a:pt x="36" y="11"/>
                      <a:pt x="35" y="8"/>
                    </a:cubicBezTo>
                    <a:cubicBezTo>
                      <a:pt x="33" y="5"/>
                      <a:pt x="29" y="5"/>
                      <a:pt x="27" y="7"/>
                    </a:cubicBezTo>
                    <a:cubicBezTo>
                      <a:pt x="27" y="8"/>
                      <a:pt x="27" y="8"/>
                      <a:pt x="27" y="8"/>
                    </a:cubicBezTo>
                    <a:cubicBezTo>
                      <a:pt x="24" y="7"/>
                      <a:pt x="21" y="11"/>
                      <a:pt x="22" y="13"/>
                    </a:cubicBezTo>
                    <a:cubicBezTo>
                      <a:pt x="22" y="14"/>
                      <a:pt x="21" y="14"/>
                      <a:pt x="20" y="14"/>
                    </a:cubicBezTo>
                    <a:cubicBezTo>
                      <a:pt x="22" y="11"/>
                      <a:pt x="20" y="8"/>
                      <a:pt x="17" y="7"/>
                    </a:cubicBezTo>
                    <a:cubicBezTo>
                      <a:pt x="15" y="7"/>
                      <a:pt x="13" y="8"/>
                      <a:pt x="12" y="9"/>
                    </a:cubicBezTo>
                    <a:cubicBezTo>
                      <a:pt x="11" y="9"/>
                      <a:pt x="11" y="9"/>
                      <a:pt x="11" y="9"/>
                    </a:cubicBezTo>
                    <a:cubicBezTo>
                      <a:pt x="10" y="7"/>
                      <a:pt x="9" y="6"/>
                      <a:pt x="8" y="4"/>
                    </a:cubicBezTo>
                    <a:cubicBezTo>
                      <a:pt x="5" y="1"/>
                      <a:pt x="0" y="4"/>
                      <a:pt x="2" y="8"/>
                    </a:cubicBezTo>
                    <a:cubicBezTo>
                      <a:pt x="3" y="9"/>
                      <a:pt x="4" y="11"/>
                      <a:pt x="5" y="12"/>
                    </a:cubicBezTo>
                    <a:cubicBezTo>
                      <a:pt x="7" y="15"/>
                      <a:pt x="10" y="14"/>
                      <a:pt x="11" y="12"/>
                    </a:cubicBezTo>
                    <a:cubicBezTo>
                      <a:pt x="11" y="14"/>
                      <a:pt x="11" y="14"/>
                      <a:pt x="11" y="14"/>
                    </a:cubicBezTo>
                    <a:cubicBezTo>
                      <a:pt x="11" y="16"/>
                      <a:pt x="13" y="19"/>
                      <a:pt x="14" y="19"/>
                    </a:cubicBezTo>
                    <a:cubicBezTo>
                      <a:pt x="14" y="19"/>
                      <a:pt x="14" y="19"/>
                      <a:pt x="14" y="19"/>
                    </a:cubicBezTo>
                    <a:cubicBezTo>
                      <a:pt x="10" y="19"/>
                      <a:pt x="9" y="25"/>
                      <a:pt x="13" y="26"/>
                    </a:cubicBezTo>
                    <a:cubicBezTo>
                      <a:pt x="14" y="26"/>
                      <a:pt x="15" y="26"/>
                      <a:pt x="15" y="27"/>
                    </a:cubicBezTo>
                    <a:cubicBezTo>
                      <a:pt x="15" y="29"/>
                      <a:pt x="16" y="30"/>
                      <a:pt x="18" y="31"/>
                    </a:cubicBezTo>
                    <a:cubicBezTo>
                      <a:pt x="19" y="31"/>
                      <a:pt x="19" y="31"/>
                      <a:pt x="20" y="31"/>
                    </a:cubicBezTo>
                    <a:cubicBezTo>
                      <a:pt x="20" y="31"/>
                      <a:pt x="20" y="32"/>
                      <a:pt x="21" y="32"/>
                    </a:cubicBezTo>
                    <a:cubicBezTo>
                      <a:pt x="22" y="33"/>
                      <a:pt x="23" y="33"/>
                      <a:pt x="24" y="32"/>
                    </a:cubicBezTo>
                    <a:cubicBezTo>
                      <a:pt x="26" y="34"/>
                      <a:pt x="29" y="35"/>
                      <a:pt x="30" y="32"/>
                    </a:cubicBezTo>
                    <a:cubicBezTo>
                      <a:pt x="30" y="32"/>
                      <a:pt x="30" y="31"/>
                      <a:pt x="31" y="31"/>
                    </a:cubicBezTo>
                    <a:cubicBezTo>
                      <a:pt x="31" y="30"/>
                      <a:pt x="31" y="30"/>
                      <a:pt x="31" y="30"/>
                    </a:cubicBezTo>
                    <a:cubicBezTo>
                      <a:pt x="33" y="31"/>
                      <a:pt x="34" y="30"/>
                      <a:pt x="35" y="28"/>
                    </a:cubicBezTo>
                    <a:cubicBezTo>
                      <a:pt x="36" y="26"/>
                      <a:pt x="36" y="24"/>
                      <a:pt x="36" y="21"/>
                    </a:cubicBezTo>
                    <a:cubicBezTo>
                      <a:pt x="36" y="20"/>
                      <a:pt x="36" y="20"/>
                      <a:pt x="36" y="20"/>
                    </a:cubicBezTo>
                    <a:cubicBezTo>
                      <a:pt x="37" y="21"/>
                      <a:pt x="38" y="21"/>
                      <a:pt x="39" y="21"/>
                    </a:cubicBezTo>
                    <a:cubicBezTo>
                      <a:pt x="39" y="22"/>
                      <a:pt x="39" y="22"/>
                      <a:pt x="40" y="23"/>
                    </a:cubicBezTo>
                    <a:cubicBezTo>
                      <a:pt x="41" y="25"/>
                      <a:pt x="44" y="25"/>
                      <a:pt x="46" y="24"/>
                    </a:cubicBezTo>
                    <a:cubicBezTo>
                      <a:pt x="49" y="20"/>
                      <a:pt x="49" y="14"/>
                      <a:pt x="52" y="10"/>
                    </a:cubicBezTo>
                    <a:cubicBezTo>
                      <a:pt x="54" y="5"/>
                      <a:pt x="47" y="0"/>
                      <a:pt x="44" y="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450"/>
              <p:cNvSpPr/>
              <p:nvPr/>
            </p:nvSpPr>
            <p:spPr bwMode="auto">
              <a:xfrm>
                <a:off x="1890713" y="10398125"/>
                <a:ext cx="115888" cy="103188"/>
              </a:xfrm>
              <a:custGeom>
                <a:avLst/>
                <a:gdLst>
                  <a:gd name="T0" fmla="*/ 38 w 38"/>
                  <a:gd name="T1" fmla="*/ 19 h 34"/>
                  <a:gd name="T2" fmla="*/ 36 w 38"/>
                  <a:gd name="T3" fmla="*/ 16 h 34"/>
                  <a:gd name="T4" fmla="*/ 36 w 38"/>
                  <a:gd name="T5" fmla="*/ 15 h 34"/>
                  <a:gd name="T6" fmla="*/ 33 w 38"/>
                  <a:gd name="T7" fmla="*/ 11 h 34"/>
                  <a:gd name="T8" fmla="*/ 30 w 38"/>
                  <a:gd name="T9" fmla="*/ 7 h 34"/>
                  <a:gd name="T10" fmla="*/ 27 w 38"/>
                  <a:gd name="T11" fmla="*/ 1 h 34"/>
                  <a:gd name="T12" fmla="*/ 21 w 38"/>
                  <a:gd name="T13" fmla="*/ 4 h 34"/>
                  <a:gd name="T14" fmla="*/ 14 w 38"/>
                  <a:gd name="T15" fmla="*/ 8 h 34"/>
                  <a:gd name="T16" fmla="*/ 17 w 38"/>
                  <a:gd name="T17" fmla="*/ 15 h 34"/>
                  <a:gd name="T18" fmla="*/ 17 w 38"/>
                  <a:gd name="T19" fmla="*/ 16 h 34"/>
                  <a:gd name="T20" fmla="*/ 16 w 38"/>
                  <a:gd name="T21" fmla="*/ 16 h 34"/>
                  <a:gd name="T22" fmla="*/ 12 w 38"/>
                  <a:gd name="T23" fmla="*/ 18 h 34"/>
                  <a:gd name="T24" fmla="*/ 11 w 38"/>
                  <a:gd name="T25" fmla="*/ 18 h 34"/>
                  <a:gd name="T26" fmla="*/ 11 w 38"/>
                  <a:gd name="T27" fmla="*/ 18 h 34"/>
                  <a:gd name="T28" fmla="*/ 8 w 38"/>
                  <a:gd name="T29" fmla="*/ 16 h 34"/>
                  <a:gd name="T30" fmla="*/ 4 w 38"/>
                  <a:gd name="T31" fmla="*/ 25 h 34"/>
                  <a:gd name="T32" fmla="*/ 5 w 38"/>
                  <a:gd name="T33" fmla="*/ 26 h 34"/>
                  <a:gd name="T34" fmla="*/ 5 w 38"/>
                  <a:gd name="T35" fmla="*/ 26 h 34"/>
                  <a:gd name="T36" fmla="*/ 9 w 38"/>
                  <a:gd name="T37" fmla="*/ 28 h 34"/>
                  <a:gd name="T38" fmla="*/ 14 w 38"/>
                  <a:gd name="T39" fmla="*/ 25 h 34"/>
                  <a:gd name="T40" fmla="*/ 16 w 38"/>
                  <a:gd name="T41" fmla="*/ 24 h 34"/>
                  <a:gd name="T42" fmla="*/ 17 w 38"/>
                  <a:gd name="T43" fmla="*/ 24 h 34"/>
                  <a:gd name="T44" fmla="*/ 20 w 38"/>
                  <a:gd name="T45" fmla="*/ 26 h 34"/>
                  <a:gd name="T46" fmla="*/ 25 w 38"/>
                  <a:gd name="T47" fmla="*/ 25 h 34"/>
                  <a:gd name="T48" fmla="*/ 25 w 38"/>
                  <a:gd name="T49" fmla="*/ 25 h 34"/>
                  <a:gd name="T50" fmla="*/ 34 w 38"/>
                  <a:gd name="T51" fmla="*/ 29 h 34"/>
                  <a:gd name="T52" fmla="*/ 34 w 38"/>
                  <a:gd name="T53" fmla="*/ 29 h 34"/>
                  <a:gd name="T54" fmla="*/ 34 w 38"/>
                  <a:gd name="T55" fmla="*/ 29 h 34"/>
                  <a:gd name="T56" fmla="*/ 37 w 38"/>
                  <a:gd name="T57" fmla="*/ 25 h 34"/>
                  <a:gd name="T58" fmla="*/ 38 w 38"/>
                  <a:gd name="T59"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4">
                    <a:moveTo>
                      <a:pt x="38" y="19"/>
                    </a:moveTo>
                    <a:cubicBezTo>
                      <a:pt x="37" y="18"/>
                      <a:pt x="37" y="17"/>
                      <a:pt x="36" y="16"/>
                    </a:cubicBezTo>
                    <a:cubicBezTo>
                      <a:pt x="36" y="15"/>
                      <a:pt x="36" y="15"/>
                      <a:pt x="36" y="15"/>
                    </a:cubicBezTo>
                    <a:cubicBezTo>
                      <a:pt x="36" y="13"/>
                      <a:pt x="35" y="12"/>
                      <a:pt x="33" y="11"/>
                    </a:cubicBezTo>
                    <a:cubicBezTo>
                      <a:pt x="32" y="10"/>
                      <a:pt x="31" y="9"/>
                      <a:pt x="30" y="7"/>
                    </a:cubicBezTo>
                    <a:cubicBezTo>
                      <a:pt x="31" y="5"/>
                      <a:pt x="30" y="1"/>
                      <a:pt x="27" y="1"/>
                    </a:cubicBezTo>
                    <a:cubicBezTo>
                      <a:pt x="24" y="0"/>
                      <a:pt x="22" y="2"/>
                      <a:pt x="21" y="4"/>
                    </a:cubicBezTo>
                    <a:cubicBezTo>
                      <a:pt x="18" y="3"/>
                      <a:pt x="14" y="4"/>
                      <a:pt x="14" y="8"/>
                    </a:cubicBezTo>
                    <a:cubicBezTo>
                      <a:pt x="13" y="11"/>
                      <a:pt x="14" y="14"/>
                      <a:pt x="17" y="15"/>
                    </a:cubicBezTo>
                    <a:cubicBezTo>
                      <a:pt x="17" y="16"/>
                      <a:pt x="17" y="16"/>
                      <a:pt x="17" y="16"/>
                    </a:cubicBezTo>
                    <a:cubicBezTo>
                      <a:pt x="16" y="16"/>
                      <a:pt x="16" y="16"/>
                      <a:pt x="16" y="16"/>
                    </a:cubicBezTo>
                    <a:cubicBezTo>
                      <a:pt x="14" y="15"/>
                      <a:pt x="13" y="16"/>
                      <a:pt x="12" y="18"/>
                    </a:cubicBezTo>
                    <a:cubicBezTo>
                      <a:pt x="11" y="18"/>
                      <a:pt x="11" y="18"/>
                      <a:pt x="11" y="18"/>
                    </a:cubicBezTo>
                    <a:cubicBezTo>
                      <a:pt x="11" y="18"/>
                      <a:pt x="11" y="18"/>
                      <a:pt x="11" y="18"/>
                    </a:cubicBezTo>
                    <a:cubicBezTo>
                      <a:pt x="10" y="17"/>
                      <a:pt x="9" y="17"/>
                      <a:pt x="8" y="16"/>
                    </a:cubicBezTo>
                    <a:cubicBezTo>
                      <a:pt x="2" y="15"/>
                      <a:pt x="0" y="22"/>
                      <a:pt x="4" y="25"/>
                    </a:cubicBezTo>
                    <a:cubicBezTo>
                      <a:pt x="4" y="25"/>
                      <a:pt x="4" y="25"/>
                      <a:pt x="5" y="26"/>
                    </a:cubicBezTo>
                    <a:cubicBezTo>
                      <a:pt x="5" y="26"/>
                      <a:pt x="5" y="26"/>
                      <a:pt x="5" y="26"/>
                    </a:cubicBezTo>
                    <a:cubicBezTo>
                      <a:pt x="6" y="27"/>
                      <a:pt x="7" y="28"/>
                      <a:pt x="9" y="28"/>
                    </a:cubicBezTo>
                    <a:cubicBezTo>
                      <a:pt x="11" y="28"/>
                      <a:pt x="13" y="27"/>
                      <a:pt x="14" y="25"/>
                    </a:cubicBezTo>
                    <a:cubicBezTo>
                      <a:pt x="15" y="25"/>
                      <a:pt x="16" y="25"/>
                      <a:pt x="16" y="24"/>
                    </a:cubicBezTo>
                    <a:cubicBezTo>
                      <a:pt x="17" y="24"/>
                      <a:pt x="17" y="24"/>
                      <a:pt x="17" y="24"/>
                    </a:cubicBezTo>
                    <a:cubicBezTo>
                      <a:pt x="18" y="25"/>
                      <a:pt x="18" y="26"/>
                      <a:pt x="20" y="26"/>
                    </a:cubicBezTo>
                    <a:cubicBezTo>
                      <a:pt x="22" y="26"/>
                      <a:pt x="24" y="26"/>
                      <a:pt x="25" y="25"/>
                    </a:cubicBezTo>
                    <a:cubicBezTo>
                      <a:pt x="25" y="25"/>
                      <a:pt x="25" y="25"/>
                      <a:pt x="25" y="25"/>
                    </a:cubicBezTo>
                    <a:cubicBezTo>
                      <a:pt x="25" y="30"/>
                      <a:pt x="32" y="34"/>
                      <a:pt x="34" y="29"/>
                    </a:cubicBezTo>
                    <a:cubicBezTo>
                      <a:pt x="34" y="28"/>
                      <a:pt x="34" y="29"/>
                      <a:pt x="34" y="29"/>
                    </a:cubicBezTo>
                    <a:cubicBezTo>
                      <a:pt x="34" y="29"/>
                      <a:pt x="34" y="29"/>
                      <a:pt x="34" y="29"/>
                    </a:cubicBezTo>
                    <a:cubicBezTo>
                      <a:pt x="36" y="21"/>
                      <a:pt x="36" y="25"/>
                      <a:pt x="37" y="25"/>
                    </a:cubicBezTo>
                    <a:cubicBezTo>
                      <a:pt x="37" y="24"/>
                      <a:pt x="38" y="20"/>
                      <a:pt x="38" y="19"/>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56" name="Freeform 451"/>
            <p:cNvSpPr/>
            <p:nvPr/>
          </p:nvSpPr>
          <p:spPr bwMode="auto">
            <a:xfrm>
              <a:off x="9742488" y="7948613"/>
              <a:ext cx="485775" cy="500063"/>
            </a:xfrm>
            <a:custGeom>
              <a:avLst/>
              <a:gdLst>
                <a:gd name="T0" fmla="*/ 134 w 161"/>
                <a:gd name="T1" fmla="*/ 125 h 165"/>
                <a:gd name="T2" fmla="*/ 121 w 161"/>
                <a:gd name="T3" fmla="*/ 115 h 165"/>
                <a:gd name="T4" fmla="*/ 92 w 161"/>
                <a:gd name="T5" fmla="*/ 94 h 165"/>
                <a:gd name="T6" fmla="*/ 78 w 161"/>
                <a:gd name="T7" fmla="*/ 81 h 165"/>
                <a:gd name="T8" fmla="*/ 6 w 161"/>
                <a:gd name="T9" fmla="*/ 5 h 165"/>
                <a:gd name="T10" fmla="*/ 1 w 161"/>
                <a:gd name="T11" fmla="*/ 12 h 165"/>
                <a:gd name="T12" fmla="*/ 6 w 161"/>
                <a:gd name="T13" fmla="*/ 21 h 165"/>
                <a:gd name="T14" fmla="*/ 8 w 161"/>
                <a:gd name="T15" fmla="*/ 21 h 165"/>
                <a:gd name="T16" fmla="*/ 14 w 161"/>
                <a:gd name="T17" fmla="*/ 19 h 165"/>
                <a:gd name="T18" fmla="*/ 14 w 161"/>
                <a:gd name="T19" fmla="*/ 23 h 165"/>
                <a:gd name="T20" fmla="*/ 50 w 161"/>
                <a:gd name="T21" fmla="*/ 82 h 165"/>
                <a:gd name="T22" fmla="*/ 47 w 161"/>
                <a:gd name="T23" fmla="*/ 92 h 165"/>
                <a:gd name="T24" fmla="*/ 122 w 161"/>
                <a:gd name="T25" fmla="*/ 144 h 165"/>
                <a:gd name="T26" fmla="*/ 129 w 161"/>
                <a:gd name="T27" fmla="*/ 143 h 165"/>
                <a:gd name="T28" fmla="*/ 130 w 161"/>
                <a:gd name="T29" fmla="*/ 144 h 165"/>
                <a:gd name="T30" fmla="*/ 144 w 161"/>
                <a:gd name="T31" fmla="*/ 161 h 165"/>
                <a:gd name="T32" fmla="*/ 156 w 161"/>
                <a:gd name="T33" fmla="*/ 159 h 165"/>
                <a:gd name="T34" fmla="*/ 134 w 161"/>
                <a:gd name="T35"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65">
                  <a:moveTo>
                    <a:pt x="134" y="125"/>
                  </a:moveTo>
                  <a:cubicBezTo>
                    <a:pt x="130" y="122"/>
                    <a:pt x="126" y="118"/>
                    <a:pt x="121" y="115"/>
                  </a:cubicBezTo>
                  <a:cubicBezTo>
                    <a:pt x="113" y="107"/>
                    <a:pt x="102" y="100"/>
                    <a:pt x="92" y="94"/>
                  </a:cubicBezTo>
                  <a:cubicBezTo>
                    <a:pt x="87" y="90"/>
                    <a:pt x="82" y="85"/>
                    <a:pt x="78" y="81"/>
                  </a:cubicBezTo>
                  <a:cubicBezTo>
                    <a:pt x="57" y="59"/>
                    <a:pt x="45" y="0"/>
                    <a:pt x="6" y="5"/>
                  </a:cubicBezTo>
                  <a:cubicBezTo>
                    <a:pt x="3" y="6"/>
                    <a:pt x="0" y="9"/>
                    <a:pt x="1" y="12"/>
                  </a:cubicBezTo>
                  <a:cubicBezTo>
                    <a:pt x="2" y="17"/>
                    <a:pt x="3" y="18"/>
                    <a:pt x="6" y="21"/>
                  </a:cubicBezTo>
                  <a:cubicBezTo>
                    <a:pt x="6" y="22"/>
                    <a:pt x="7" y="22"/>
                    <a:pt x="8" y="21"/>
                  </a:cubicBezTo>
                  <a:cubicBezTo>
                    <a:pt x="10" y="19"/>
                    <a:pt x="12" y="18"/>
                    <a:pt x="14" y="19"/>
                  </a:cubicBezTo>
                  <a:cubicBezTo>
                    <a:pt x="14" y="20"/>
                    <a:pt x="14" y="22"/>
                    <a:pt x="14" y="23"/>
                  </a:cubicBezTo>
                  <a:cubicBezTo>
                    <a:pt x="27" y="42"/>
                    <a:pt x="36" y="64"/>
                    <a:pt x="50" y="82"/>
                  </a:cubicBezTo>
                  <a:cubicBezTo>
                    <a:pt x="46" y="84"/>
                    <a:pt x="44" y="88"/>
                    <a:pt x="47" y="92"/>
                  </a:cubicBezTo>
                  <a:cubicBezTo>
                    <a:pt x="60" y="116"/>
                    <a:pt x="96" y="138"/>
                    <a:pt x="122" y="144"/>
                  </a:cubicBezTo>
                  <a:cubicBezTo>
                    <a:pt x="125" y="144"/>
                    <a:pt x="127" y="144"/>
                    <a:pt x="129" y="143"/>
                  </a:cubicBezTo>
                  <a:cubicBezTo>
                    <a:pt x="130" y="144"/>
                    <a:pt x="130" y="144"/>
                    <a:pt x="130" y="144"/>
                  </a:cubicBezTo>
                  <a:cubicBezTo>
                    <a:pt x="136" y="149"/>
                    <a:pt x="139" y="156"/>
                    <a:pt x="144" y="161"/>
                  </a:cubicBezTo>
                  <a:cubicBezTo>
                    <a:pt x="148" y="165"/>
                    <a:pt x="154" y="164"/>
                    <a:pt x="156" y="159"/>
                  </a:cubicBezTo>
                  <a:cubicBezTo>
                    <a:pt x="161" y="145"/>
                    <a:pt x="143" y="133"/>
                    <a:pt x="134" y="125"/>
                  </a:cubicBezTo>
                  <a:close/>
                </a:path>
              </a:pathLst>
            </a:custGeom>
            <a:solidFill>
              <a:srgbClr val="9A6B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452"/>
            <p:cNvSpPr/>
            <p:nvPr/>
          </p:nvSpPr>
          <p:spPr bwMode="auto">
            <a:xfrm>
              <a:off x="9826625" y="7937500"/>
              <a:ext cx="180975" cy="304800"/>
            </a:xfrm>
            <a:custGeom>
              <a:avLst/>
              <a:gdLst>
                <a:gd name="T0" fmla="*/ 56 w 60"/>
                <a:gd name="T1" fmla="*/ 1 h 101"/>
                <a:gd name="T2" fmla="*/ 53 w 60"/>
                <a:gd name="T3" fmla="*/ 2 h 101"/>
                <a:gd name="T4" fmla="*/ 2 w 60"/>
                <a:gd name="T5" fmla="*/ 96 h 101"/>
                <a:gd name="T6" fmla="*/ 6 w 60"/>
                <a:gd name="T7" fmla="*/ 99 h 101"/>
                <a:gd name="T8" fmla="*/ 56 w 60"/>
                <a:gd name="T9" fmla="*/ 1 h 101"/>
              </a:gdLst>
              <a:ahLst/>
              <a:cxnLst>
                <a:cxn ang="0">
                  <a:pos x="T0" y="T1"/>
                </a:cxn>
                <a:cxn ang="0">
                  <a:pos x="T2" y="T3"/>
                </a:cxn>
                <a:cxn ang="0">
                  <a:pos x="T4" y="T5"/>
                </a:cxn>
                <a:cxn ang="0">
                  <a:pos x="T6" y="T7"/>
                </a:cxn>
                <a:cxn ang="0">
                  <a:pos x="T8" y="T9"/>
                </a:cxn>
              </a:cxnLst>
              <a:rect l="0" t="0" r="r" b="b"/>
              <a:pathLst>
                <a:path w="60" h="101">
                  <a:moveTo>
                    <a:pt x="56" y="1"/>
                  </a:moveTo>
                  <a:cubicBezTo>
                    <a:pt x="56" y="0"/>
                    <a:pt x="53" y="0"/>
                    <a:pt x="53" y="2"/>
                  </a:cubicBezTo>
                  <a:cubicBezTo>
                    <a:pt x="51" y="40"/>
                    <a:pt x="25" y="68"/>
                    <a:pt x="2" y="96"/>
                  </a:cubicBezTo>
                  <a:cubicBezTo>
                    <a:pt x="0" y="99"/>
                    <a:pt x="4" y="101"/>
                    <a:pt x="6" y="99"/>
                  </a:cubicBezTo>
                  <a:cubicBezTo>
                    <a:pt x="29" y="72"/>
                    <a:pt x="60" y="40"/>
                    <a:pt x="56"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453"/>
            <p:cNvSpPr/>
            <p:nvPr/>
          </p:nvSpPr>
          <p:spPr bwMode="auto">
            <a:xfrm>
              <a:off x="9980613" y="7913688"/>
              <a:ext cx="26988" cy="60325"/>
            </a:xfrm>
            <a:custGeom>
              <a:avLst/>
              <a:gdLst>
                <a:gd name="T0" fmla="*/ 6 w 9"/>
                <a:gd name="T1" fmla="*/ 3 h 20"/>
                <a:gd name="T2" fmla="*/ 1 w 9"/>
                <a:gd name="T3" fmla="*/ 3 h 20"/>
                <a:gd name="T4" fmla="*/ 1 w 9"/>
                <a:gd name="T5" fmla="*/ 10 h 20"/>
                <a:gd name="T6" fmla="*/ 1 w 9"/>
                <a:gd name="T7" fmla="*/ 17 h 20"/>
                <a:gd name="T8" fmla="*/ 6 w 9"/>
                <a:gd name="T9" fmla="*/ 18 h 20"/>
                <a:gd name="T10" fmla="*/ 6 w 9"/>
                <a:gd name="T11" fmla="*/ 3 h 20"/>
              </a:gdLst>
              <a:ahLst/>
              <a:cxnLst>
                <a:cxn ang="0">
                  <a:pos x="T0" y="T1"/>
                </a:cxn>
                <a:cxn ang="0">
                  <a:pos x="T2" y="T3"/>
                </a:cxn>
                <a:cxn ang="0">
                  <a:pos x="T4" y="T5"/>
                </a:cxn>
                <a:cxn ang="0">
                  <a:pos x="T6" y="T7"/>
                </a:cxn>
                <a:cxn ang="0">
                  <a:pos x="T8" y="T9"/>
                </a:cxn>
                <a:cxn ang="0">
                  <a:pos x="T10" y="T11"/>
                </a:cxn>
              </a:cxnLst>
              <a:rect l="0" t="0" r="r" b="b"/>
              <a:pathLst>
                <a:path w="9" h="20">
                  <a:moveTo>
                    <a:pt x="6" y="3"/>
                  </a:moveTo>
                  <a:cubicBezTo>
                    <a:pt x="5" y="0"/>
                    <a:pt x="1" y="1"/>
                    <a:pt x="1" y="3"/>
                  </a:cubicBezTo>
                  <a:cubicBezTo>
                    <a:pt x="1" y="6"/>
                    <a:pt x="1" y="8"/>
                    <a:pt x="1" y="10"/>
                  </a:cubicBezTo>
                  <a:cubicBezTo>
                    <a:pt x="1" y="12"/>
                    <a:pt x="0" y="14"/>
                    <a:pt x="1" y="17"/>
                  </a:cubicBezTo>
                  <a:cubicBezTo>
                    <a:pt x="1" y="19"/>
                    <a:pt x="5" y="20"/>
                    <a:pt x="6" y="18"/>
                  </a:cubicBezTo>
                  <a:cubicBezTo>
                    <a:pt x="9" y="13"/>
                    <a:pt x="7" y="7"/>
                    <a:pt x="6" y="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454"/>
            <p:cNvSpPr/>
            <p:nvPr/>
          </p:nvSpPr>
          <p:spPr bwMode="auto">
            <a:xfrm>
              <a:off x="9990138" y="8221663"/>
              <a:ext cx="287338" cy="120650"/>
            </a:xfrm>
            <a:custGeom>
              <a:avLst/>
              <a:gdLst>
                <a:gd name="T0" fmla="*/ 93 w 95"/>
                <a:gd name="T1" fmla="*/ 10 h 40"/>
                <a:gd name="T2" fmla="*/ 93 w 95"/>
                <a:gd name="T3" fmla="*/ 12 h 40"/>
                <a:gd name="T4" fmla="*/ 3 w 95"/>
                <a:gd name="T5" fmla="*/ 39 h 40"/>
                <a:gd name="T6" fmla="*/ 2 w 95"/>
                <a:gd name="T7" fmla="*/ 35 h 40"/>
                <a:gd name="T8" fmla="*/ 93 w 95"/>
                <a:gd name="T9" fmla="*/ 10 h 40"/>
              </a:gdLst>
              <a:ahLst/>
              <a:cxnLst>
                <a:cxn ang="0">
                  <a:pos x="T0" y="T1"/>
                </a:cxn>
                <a:cxn ang="0">
                  <a:pos x="T2" y="T3"/>
                </a:cxn>
                <a:cxn ang="0">
                  <a:pos x="T4" y="T5"/>
                </a:cxn>
                <a:cxn ang="0">
                  <a:pos x="T6" y="T7"/>
                </a:cxn>
                <a:cxn ang="0">
                  <a:pos x="T8" y="T9"/>
                </a:cxn>
              </a:cxnLst>
              <a:rect l="0" t="0" r="r" b="b"/>
              <a:pathLst>
                <a:path w="95" h="40">
                  <a:moveTo>
                    <a:pt x="93" y="10"/>
                  </a:moveTo>
                  <a:cubicBezTo>
                    <a:pt x="95" y="10"/>
                    <a:pt x="94" y="12"/>
                    <a:pt x="93" y="12"/>
                  </a:cubicBezTo>
                  <a:cubicBezTo>
                    <a:pt x="60" y="7"/>
                    <a:pt x="31" y="24"/>
                    <a:pt x="3" y="39"/>
                  </a:cubicBezTo>
                  <a:cubicBezTo>
                    <a:pt x="1" y="40"/>
                    <a:pt x="0" y="37"/>
                    <a:pt x="2" y="35"/>
                  </a:cubicBezTo>
                  <a:cubicBezTo>
                    <a:pt x="29" y="20"/>
                    <a:pt x="61" y="0"/>
                    <a:pt x="93" y="1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455"/>
            <p:cNvSpPr/>
            <p:nvPr/>
          </p:nvSpPr>
          <p:spPr bwMode="auto">
            <a:xfrm>
              <a:off x="10244138" y="8239125"/>
              <a:ext cx="50800" cy="23813"/>
            </a:xfrm>
            <a:custGeom>
              <a:avLst/>
              <a:gdLst>
                <a:gd name="T0" fmla="*/ 15 w 17"/>
                <a:gd name="T1" fmla="*/ 4 h 8"/>
                <a:gd name="T2" fmla="*/ 14 w 17"/>
                <a:gd name="T3" fmla="*/ 8 h 8"/>
                <a:gd name="T4" fmla="*/ 8 w 17"/>
                <a:gd name="T5" fmla="*/ 7 h 8"/>
                <a:gd name="T6" fmla="*/ 2 w 17"/>
                <a:gd name="T7" fmla="*/ 6 h 8"/>
                <a:gd name="T8" fmla="*/ 2 w 17"/>
                <a:gd name="T9" fmla="*/ 1 h 8"/>
                <a:gd name="T10" fmla="*/ 15 w 17"/>
                <a:gd name="T11" fmla="*/ 4 h 8"/>
              </a:gdLst>
              <a:ahLst/>
              <a:cxnLst>
                <a:cxn ang="0">
                  <a:pos x="T0" y="T1"/>
                </a:cxn>
                <a:cxn ang="0">
                  <a:pos x="T2" y="T3"/>
                </a:cxn>
                <a:cxn ang="0">
                  <a:pos x="T4" y="T5"/>
                </a:cxn>
                <a:cxn ang="0">
                  <a:pos x="T6" y="T7"/>
                </a:cxn>
                <a:cxn ang="0">
                  <a:pos x="T8" y="T9"/>
                </a:cxn>
                <a:cxn ang="0">
                  <a:pos x="T10" y="T11"/>
                </a:cxn>
              </a:cxnLst>
              <a:rect l="0" t="0" r="r" b="b"/>
              <a:pathLst>
                <a:path w="17" h="8">
                  <a:moveTo>
                    <a:pt x="15" y="4"/>
                  </a:moveTo>
                  <a:cubicBezTo>
                    <a:pt x="17" y="5"/>
                    <a:pt x="16" y="8"/>
                    <a:pt x="14" y="8"/>
                  </a:cubicBezTo>
                  <a:cubicBezTo>
                    <a:pt x="12" y="8"/>
                    <a:pt x="10" y="7"/>
                    <a:pt x="8" y="7"/>
                  </a:cubicBezTo>
                  <a:cubicBezTo>
                    <a:pt x="6" y="7"/>
                    <a:pt x="4" y="7"/>
                    <a:pt x="2" y="6"/>
                  </a:cubicBezTo>
                  <a:cubicBezTo>
                    <a:pt x="0" y="5"/>
                    <a:pt x="0" y="2"/>
                    <a:pt x="2" y="1"/>
                  </a:cubicBezTo>
                  <a:cubicBezTo>
                    <a:pt x="6" y="0"/>
                    <a:pt x="12" y="2"/>
                    <a:pt x="15"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456"/>
            <p:cNvSpPr/>
            <p:nvPr/>
          </p:nvSpPr>
          <p:spPr bwMode="auto">
            <a:xfrm>
              <a:off x="9923463" y="7985125"/>
              <a:ext cx="274638" cy="280988"/>
            </a:xfrm>
            <a:custGeom>
              <a:avLst/>
              <a:gdLst>
                <a:gd name="T0" fmla="*/ 89 w 91"/>
                <a:gd name="T1" fmla="*/ 1 h 93"/>
                <a:gd name="T2" fmla="*/ 2 w 91"/>
                <a:gd name="T3" fmla="*/ 88 h 93"/>
                <a:gd name="T4" fmla="*/ 6 w 91"/>
                <a:gd name="T5" fmla="*/ 91 h 93"/>
                <a:gd name="T6" fmla="*/ 90 w 91"/>
                <a:gd name="T7" fmla="*/ 3 h 93"/>
                <a:gd name="T8" fmla="*/ 89 w 91"/>
                <a:gd name="T9" fmla="*/ 1 h 93"/>
              </a:gdLst>
              <a:ahLst/>
              <a:cxnLst>
                <a:cxn ang="0">
                  <a:pos x="T0" y="T1"/>
                </a:cxn>
                <a:cxn ang="0">
                  <a:pos x="T2" y="T3"/>
                </a:cxn>
                <a:cxn ang="0">
                  <a:pos x="T4" y="T5"/>
                </a:cxn>
                <a:cxn ang="0">
                  <a:pos x="T6" y="T7"/>
                </a:cxn>
                <a:cxn ang="0">
                  <a:pos x="T8" y="T9"/>
                </a:cxn>
              </a:cxnLst>
              <a:rect l="0" t="0" r="r" b="b"/>
              <a:pathLst>
                <a:path w="91" h="93">
                  <a:moveTo>
                    <a:pt x="89" y="1"/>
                  </a:moveTo>
                  <a:cubicBezTo>
                    <a:pt x="50" y="10"/>
                    <a:pt x="24" y="58"/>
                    <a:pt x="2" y="88"/>
                  </a:cubicBezTo>
                  <a:cubicBezTo>
                    <a:pt x="0" y="91"/>
                    <a:pt x="4" y="93"/>
                    <a:pt x="6" y="91"/>
                  </a:cubicBezTo>
                  <a:cubicBezTo>
                    <a:pt x="31" y="59"/>
                    <a:pt x="53" y="21"/>
                    <a:pt x="90" y="3"/>
                  </a:cubicBezTo>
                  <a:cubicBezTo>
                    <a:pt x="91" y="2"/>
                    <a:pt x="90" y="0"/>
                    <a:pt x="89"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457"/>
            <p:cNvSpPr/>
            <p:nvPr/>
          </p:nvSpPr>
          <p:spPr bwMode="auto">
            <a:xfrm>
              <a:off x="10150475" y="7977188"/>
              <a:ext cx="69850" cy="31750"/>
            </a:xfrm>
            <a:custGeom>
              <a:avLst/>
              <a:gdLst>
                <a:gd name="T0" fmla="*/ 20 w 23"/>
                <a:gd name="T1" fmla="*/ 0 h 11"/>
                <a:gd name="T2" fmla="*/ 10 w 23"/>
                <a:gd name="T3" fmla="*/ 1 h 11"/>
                <a:gd name="T4" fmla="*/ 1 w 23"/>
                <a:gd name="T5" fmla="*/ 6 h 11"/>
                <a:gd name="T6" fmla="*/ 4 w 23"/>
                <a:gd name="T7" fmla="*/ 11 h 11"/>
                <a:gd name="T8" fmla="*/ 12 w 23"/>
                <a:gd name="T9" fmla="*/ 7 h 11"/>
                <a:gd name="T10" fmla="*/ 21 w 23"/>
                <a:gd name="T11" fmla="*/ 4 h 11"/>
                <a:gd name="T12" fmla="*/ 20 w 2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3" h="11">
                  <a:moveTo>
                    <a:pt x="20" y="0"/>
                  </a:moveTo>
                  <a:cubicBezTo>
                    <a:pt x="17" y="0"/>
                    <a:pt x="13" y="0"/>
                    <a:pt x="10" y="1"/>
                  </a:cubicBezTo>
                  <a:cubicBezTo>
                    <a:pt x="7" y="2"/>
                    <a:pt x="3" y="3"/>
                    <a:pt x="1" y="6"/>
                  </a:cubicBezTo>
                  <a:cubicBezTo>
                    <a:pt x="0" y="9"/>
                    <a:pt x="1" y="11"/>
                    <a:pt x="4" y="11"/>
                  </a:cubicBezTo>
                  <a:cubicBezTo>
                    <a:pt x="7" y="11"/>
                    <a:pt x="9" y="9"/>
                    <a:pt x="12" y="7"/>
                  </a:cubicBezTo>
                  <a:cubicBezTo>
                    <a:pt x="15" y="6"/>
                    <a:pt x="18" y="5"/>
                    <a:pt x="21" y="4"/>
                  </a:cubicBezTo>
                  <a:cubicBezTo>
                    <a:pt x="23" y="3"/>
                    <a:pt x="22" y="0"/>
                    <a:pt x="20"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458"/>
            <p:cNvSpPr/>
            <p:nvPr/>
          </p:nvSpPr>
          <p:spPr bwMode="auto">
            <a:xfrm>
              <a:off x="9956800" y="8027988"/>
              <a:ext cx="333375" cy="266700"/>
            </a:xfrm>
            <a:custGeom>
              <a:avLst/>
              <a:gdLst>
                <a:gd name="T0" fmla="*/ 105 w 110"/>
                <a:gd name="T1" fmla="*/ 2 h 88"/>
                <a:gd name="T2" fmla="*/ 2 w 110"/>
                <a:gd name="T3" fmla="*/ 83 h 88"/>
                <a:gd name="T4" fmla="*/ 5 w 110"/>
                <a:gd name="T5" fmla="*/ 87 h 88"/>
                <a:gd name="T6" fmla="*/ 108 w 110"/>
                <a:gd name="T7" fmla="*/ 5 h 88"/>
                <a:gd name="T8" fmla="*/ 105 w 110"/>
                <a:gd name="T9" fmla="*/ 2 h 88"/>
              </a:gdLst>
              <a:ahLst/>
              <a:cxnLst>
                <a:cxn ang="0">
                  <a:pos x="T0" y="T1"/>
                </a:cxn>
                <a:cxn ang="0">
                  <a:pos x="T2" y="T3"/>
                </a:cxn>
                <a:cxn ang="0">
                  <a:pos x="T4" y="T5"/>
                </a:cxn>
                <a:cxn ang="0">
                  <a:pos x="T6" y="T7"/>
                </a:cxn>
                <a:cxn ang="0">
                  <a:pos x="T8" y="T9"/>
                </a:cxn>
              </a:cxnLst>
              <a:rect l="0" t="0" r="r" b="b"/>
              <a:pathLst>
                <a:path w="110" h="88">
                  <a:moveTo>
                    <a:pt x="105" y="2"/>
                  </a:moveTo>
                  <a:cubicBezTo>
                    <a:pt x="68" y="24"/>
                    <a:pt x="33" y="52"/>
                    <a:pt x="2" y="83"/>
                  </a:cubicBezTo>
                  <a:cubicBezTo>
                    <a:pt x="0" y="85"/>
                    <a:pt x="3" y="88"/>
                    <a:pt x="5" y="87"/>
                  </a:cubicBezTo>
                  <a:cubicBezTo>
                    <a:pt x="38" y="57"/>
                    <a:pt x="72" y="31"/>
                    <a:pt x="108" y="5"/>
                  </a:cubicBezTo>
                  <a:cubicBezTo>
                    <a:pt x="110" y="4"/>
                    <a:pt x="108" y="0"/>
                    <a:pt x="105"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459"/>
            <p:cNvSpPr/>
            <p:nvPr/>
          </p:nvSpPr>
          <p:spPr bwMode="auto">
            <a:xfrm>
              <a:off x="10244138" y="8024813"/>
              <a:ext cx="57150" cy="46038"/>
            </a:xfrm>
            <a:custGeom>
              <a:avLst/>
              <a:gdLst>
                <a:gd name="T0" fmla="*/ 15 w 19"/>
                <a:gd name="T1" fmla="*/ 1 h 15"/>
                <a:gd name="T2" fmla="*/ 7 w 19"/>
                <a:gd name="T3" fmla="*/ 5 h 15"/>
                <a:gd name="T4" fmla="*/ 0 w 19"/>
                <a:gd name="T5" fmla="*/ 10 h 15"/>
                <a:gd name="T6" fmla="*/ 2 w 19"/>
                <a:gd name="T7" fmla="*/ 14 h 15"/>
                <a:gd name="T8" fmla="*/ 10 w 19"/>
                <a:gd name="T9" fmla="*/ 11 h 15"/>
                <a:gd name="T10" fmla="*/ 17 w 19"/>
                <a:gd name="T11" fmla="*/ 4 h 15"/>
                <a:gd name="T12" fmla="*/ 15 w 19"/>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9" h="15">
                  <a:moveTo>
                    <a:pt x="15" y="1"/>
                  </a:moveTo>
                  <a:cubicBezTo>
                    <a:pt x="12" y="2"/>
                    <a:pt x="10" y="3"/>
                    <a:pt x="7" y="5"/>
                  </a:cubicBezTo>
                  <a:cubicBezTo>
                    <a:pt x="5" y="6"/>
                    <a:pt x="1" y="7"/>
                    <a:pt x="0" y="10"/>
                  </a:cubicBezTo>
                  <a:cubicBezTo>
                    <a:pt x="0" y="11"/>
                    <a:pt x="1" y="13"/>
                    <a:pt x="2" y="14"/>
                  </a:cubicBezTo>
                  <a:cubicBezTo>
                    <a:pt x="5" y="15"/>
                    <a:pt x="8" y="13"/>
                    <a:pt x="10" y="11"/>
                  </a:cubicBezTo>
                  <a:cubicBezTo>
                    <a:pt x="13" y="9"/>
                    <a:pt x="15" y="6"/>
                    <a:pt x="17" y="4"/>
                  </a:cubicBezTo>
                  <a:cubicBezTo>
                    <a:pt x="19" y="2"/>
                    <a:pt x="17" y="0"/>
                    <a:pt x="15"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460"/>
            <p:cNvSpPr/>
            <p:nvPr/>
          </p:nvSpPr>
          <p:spPr bwMode="auto">
            <a:xfrm>
              <a:off x="9856788" y="7964488"/>
              <a:ext cx="244475" cy="347663"/>
            </a:xfrm>
            <a:custGeom>
              <a:avLst/>
              <a:gdLst>
                <a:gd name="T0" fmla="*/ 76 w 81"/>
                <a:gd name="T1" fmla="*/ 2 h 115"/>
                <a:gd name="T2" fmla="*/ 1 w 81"/>
                <a:gd name="T3" fmla="*/ 111 h 115"/>
                <a:gd name="T4" fmla="*/ 5 w 81"/>
                <a:gd name="T5" fmla="*/ 113 h 115"/>
                <a:gd name="T6" fmla="*/ 79 w 81"/>
                <a:gd name="T7" fmla="*/ 5 h 115"/>
                <a:gd name="T8" fmla="*/ 76 w 81"/>
                <a:gd name="T9" fmla="*/ 2 h 115"/>
              </a:gdLst>
              <a:ahLst/>
              <a:cxnLst>
                <a:cxn ang="0">
                  <a:pos x="T0" y="T1"/>
                </a:cxn>
                <a:cxn ang="0">
                  <a:pos x="T2" y="T3"/>
                </a:cxn>
                <a:cxn ang="0">
                  <a:pos x="T4" y="T5"/>
                </a:cxn>
                <a:cxn ang="0">
                  <a:pos x="T6" y="T7"/>
                </a:cxn>
                <a:cxn ang="0">
                  <a:pos x="T8" y="T9"/>
                </a:cxn>
              </a:cxnLst>
              <a:rect l="0" t="0" r="r" b="b"/>
              <a:pathLst>
                <a:path w="81" h="115">
                  <a:moveTo>
                    <a:pt x="76" y="2"/>
                  </a:moveTo>
                  <a:cubicBezTo>
                    <a:pt x="46" y="34"/>
                    <a:pt x="22" y="72"/>
                    <a:pt x="1" y="111"/>
                  </a:cubicBezTo>
                  <a:cubicBezTo>
                    <a:pt x="0" y="113"/>
                    <a:pt x="4" y="115"/>
                    <a:pt x="5" y="113"/>
                  </a:cubicBezTo>
                  <a:cubicBezTo>
                    <a:pt x="28" y="75"/>
                    <a:pt x="52" y="40"/>
                    <a:pt x="79" y="5"/>
                  </a:cubicBezTo>
                  <a:cubicBezTo>
                    <a:pt x="81" y="3"/>
                    <a:pt x="78" y="0"/>
                    <a:pt x="76"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461"/>
            <p:cNvSpPr/>
            <p:nvPr/>
          </p:nvSpPr>
          <p:spPr bwMode="auto">
            <a:xfrm>
              <a:off x="10063163" y="7958138"/>
              <a:ext cx="47625" cy="53975"/>
            </a:xfrm>
            <a:custGeom>
              <a:avLst/>
              <a:gdLst>
                <a:gd name="T0" fmla="*/ 12 w 16"/>
                <a:gd name="T1" fmla="*/ 1 h 18"/>
                <a:gd name="T2" fmla="*/ 6 w 16"/>
                <a:gd name="T3" fmla="*/ 7 h 18"/>
                <a:gd name="T4" fmla="*/ 0 w 16"/>
                <a:gd name="T5" fmla="*/ 14 h 18"/>
                <a:gd name="T6" fmla="*/ 3 w 16"/>
                <a:gd name="T7" fmla="*/ 17 h 18"/>
                <a:gd name="T8" fmla="*/ 10 w 16"/>
                <a:gd name="T9" fmla="*/ 12 h 18"/>
                <a:gd name="T10" fmla="*/ 15 w 16"/>
                <a:gd name="T11" fmla="*/ 4 h 18"/>
                <a:gd name="T12" fmla="*/ 12 w 16"/>
                <a:gd name="T13" fmla="*/ 1 h 18"/>
              </a:gdLst>
              <a:ahLst/>
              <a:cxnLst>
                <a:cxn ang="0">
                  <a:pos x="T0" y="T1"/>
                </a:cxn>
                <a:cxn ang="0">
                  <a:pos x="T2" y="T3"/>
                </a:cxn>
                <a:cxn ang="0">
                  <a:pos x="T4" y="T5"/>
                </a:cxn>
                <a:cxn ang="0">
                  <a:pos x="T6" y="T7"/>
                </a:cxn>
                <a:cxn ang="0">
                  <a:pos x="T8" y="T9"/>
                </a:cxn>
                <a:cxn ang="0">
                  <a:pos x="T10" y="T11"/>
                </a:cxn>
                <a:cxn ang="0">
                  <a:pos x="T12" y="T13"/>
                </a:cxn>
              </a:cxnLst>
              <a:rect l="0" t="0" r="r" b="b"/>
              <a:pathLst>
                <a:path w="16" h="18">
                  <a:moveTo>
                    <a:pt x="12" y="1"/>
                  </a:moveTo>
                  <a:cubicBezTo>
                    <a:pt x="10" y="3"/>
                    <a:pt x="8" y="5"/>
                    <a:pt x="6" y="7"/>
                  </a:cubicBezTo>
                  <a:cubicBezTo>
                    <a:pt x="3" y="9"/>
                    <a:pt x="0" y="11"/>
                    <a:pt x="0" y="14"/>
                  </a:cubicBezTo>
                  <a:cubicBezTo>
                    <a:pt x="0" y="16"/>
                    <a:pt x="2" y="17"/>
                    <a:pt x="3" y="17"/>
                  </a:cubicBezTo>
                  <a:cubicBezTo>
                    <a:pt x="7" y="18"/>
                    <a:pt x="9" y="15"/>
                    <a:pt x="10" y="12"/>
                  </a:cubicBezTo>
                  <a:cubicBezTo>
                    <a:pt x="12" y="9"/>
                    <a:pt x="14" y="7"/>
                    <a:pt x="15" y="4"/>
                  </a:cubicBezTo>
                  <a:cubicBezTo>
                    <a:pt x="16" y="2"/>
                    <a:pt x="14" y="0"/>
                    <a:pt x="12"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462"/>
            <p:cNvSpPr/>
            <p:nvPr/>
          </p:nvSpPr>
          <p:spPr bwMode="auto">
            <a:xfrm>
              <a:off x="9879013" y="8164513"/>
              <a:ext cx="334963" cy="207963"/>
            </a:xfrm>
            <a:custGeom>
              <a:avLst/>
              <a:gdLst>
                <a:gd name="T0" fmla="*/ 109 w 111"/>
                <a:gd name="T1" fmla="*/ 1 h 69"/>
                <a:gd name="T2" fmla="*/ 1 w 111"/>
                <a:gd name="T3" fmla="*/ 66 h 69"/>
                <a:gd name="T4" fmla="*/ 2 w 111"/>
                <a:gd name="T5" fmla="*/ 68 h 69"/>
                <a:gd name="T6" fmla="*/ 110 w 111"/>
                <a:gd name="T7" fmla="*/ 2 h 69"/>
                <a:gd name="T8" fmla="*/ 109 w 111"/>
                <a:gd name="T9" fmla="*/ 1 h 69"/>
              </a:gdLst>
              <a:ahLst/>
              <a:cxnLst>
                <a:cxn ang="0">
                  <a:pos x="T0" y="T1"/>
                </a:cxn>
                <a:cxn ang="0">
                  <a:pos x="T2" y="T3"/>
                </a:cxn>
                <a:cxn ang="0">
                  <a:pos x="T4" y="T5"/>
                </a:cxn>
                <a:cxn ang="0">
                  <a:pos x="T6" y="T7"/>
                </a:cxn>
                <a:cxn ang="0">
                  <a:pos x="T8" y="T9"/>
                </a:cxn>
              </a:cxnLst>
              <a:rect l="0" t="0" r="r" b="b"/>
              <a:pathLst>
                <a:path w="111" h="69">
                  <a:moveTo>
                    <a:pt x="109" y="1"/>
                  </a:moveTo>
                  <a:cubicBezTo>
                    <a:pt x="70" y="18"/>
                    <a:pt x="36" y="42"/>
                    <a:pt x="1" y="66"/>
                  </a:cubicBezTo>
                  <a:cubicBezTo>
                    <a:pt x="0" y="67"/>
                    <a:pt x="1" y="69"/>
                    <a:pt x="2" y="68"/>
                  </a:cubicBezTo>
                  <a:cubicBezTo>
                    <a:pt x="38" y="45"/>
                    <a:pt x="72" y="21"/>
                    <a:pt x="110" y="2"/>
                  </a:cubicBezTo>
                  <a:cubicBezTo>
                    <a:pt x="111" y="2"/>
                    <a:pt x="110" y="0"/>
                    <a:pt x="109" y="1"/>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463"/>
            <p:cNvSpPr/>
            <p:nvPr/>
          </p:nvSpPr>
          <p:spPr bwMode="auto">
            <a:xfrm>
              <a:off x="10167938" y="8161338"/>
              <a:ext cx="55563" cy="36513"/>
            </a:xfrm>
            <a:custGeom>
              <a:avLst/>
              <a:gdLst>
                <a:gd name="T0" fmla="*/ 16 w 18"/>
                <a:gd name="T1" fmla="*/ 0 h 12"/>
                <a:gd name="T2" fmla="*/ 3 w 18"/>
                <a:gd name="T3" fmla="*/ 4 h 12"/>
                <a:gd name="T4" fmla="*/ 2 w 18"/>
                <a:gd name="T5" fmla="*/ 10 h 12"/>
                <a:gd name="T6" fmla="*/ 8 w 18"/>
                <a:gd name="T7" fmla="*/ 9 h 12"/>
                <a:gd name="T8" fmla="*/ 17 w 18"/>
                <a:gd name="T9" fmla="*/ 2 h 12"/>
                <a:gd name="T10" fmla="*/ 16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16" y="0"/>
                  </a:moveTo>
                  <a:cubicBezTo>
                    <a:pt x="11" y="0"/>
                    <a:pt x="7" y="2"/>
                    <a:pt x="3" y="4"/>
                  </a:cubicBezTo>
                  <a:cubicBezTo>
                    <a:pt x="1" y="5"/>
                    <a:pt x="0" y="8"/>
                    <a:pt x="2" y="10"/>
                  </a:cubicBezTo>
                  <a:cubicBezTo>
                    <a:pt x="4" y="12"/>
                    <a:pt x="7" y="11"/>
                    <a:pt x="8" y="9"/>
                  </a:cubicBezTo>
                  <a:cubicBezTo>
                    <a:pt x="11" y="7"/>
                    <a:pt x="14" y="4"/>
                    <a:pt x="17" y="2"/>
                  </a:cubicBezTo>
                  <a:cubicBezTo>
                    <a:pt x="18" y="1"/>
                    <a:pt x="17" y="0"/>
                    <a:pt x="16" y="0"/>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464"/>
            <p:cNvSpPr/>
            <p:nvPr/>
          </p:nvSpPr>
          <p:spPr bwMode="auto">
            <a:xfrm>
              <a:off x="8726488" y="8599488"/>
              <a:ext cx="842963" cy="2413000"/>
            </a:xfrm>
            <a:custGeom>
              <a:avLst/>
              <a:gdLst>
                <a:gd name="T0" fmla="*/ 274 w 279"/>
                <a:gd name="T1" fmla="*/ 2 h 798"/>
                <a:gd name="T2" fmla="*/ 211 w 279"/>
                <a:gd name="T3" fmla="*/ 79 h 798"/>
                <a:gd name="T4" fmla="*/ 156 w 279"/>
                <a:gd name="T5" fmla="*/ 161 h 798"/>
                <a:gd name="T6" fmla="*/ 72 w 279"/>
                <a:gd name="T7" fmla="*/ 341 h 798"/>
                <a:gd name="T8" fmla="*/ 23 w 279"/>
                <a:gd name="T9" fmla="*/ 545 h 798"/>
                <a:gd name="T10" fmla="*/ 7 w 279"/>
                <a:gd name="T11" fmla="*/ 649 h 798"/>
                <a:gd name="T12" fmla="*/ 1 w 279"/>
                <a:gd name="T13" fmla="*/ 746 h 798"/>
                <a:gd name="T14" fmla="*/ 1 w 279"/>
                <a:gd name="T15" fmla="*/ 776 h 798"/>
                <a:gd name="T16" fmla="*/ 4 w 279"/>
                <a:gd name="T17" fmla="*/ 795 h 798"/>
                <a:gd name="T18" fmla="*/ 12 w 279"/>
                <a:gd name="T19" fmla="*/ 796 h 798"/>
                <a:gd name="T20" fmla="*/ 12 w 279"/>
                <a:gd name="T21" fmla="*/ 796 h 798"/>
                <a:gd name="T22" fmla="*/ 14 w 279"/>
                <a:gd name="T23" fmla="*/ 786 h 798"/>
                <a:gd name="T24" fmla="*/ 15 w 279"/>
                <a:gd name="T25" fmla="*/ 782 h 798"/>
                <a:gd name="T26" fmla="*/ 15 w 279"/>
                <a:gd name="T27" fmla="*/ 769 h 798"/>
                <a:gd name="T28" fmla="*/ 15 w 279"/>
                <a:gd name="T29" fmla="*/ 744 h 798"/>
                <a:gd name="T30" fmla="*/ 23 w 279"/>
                <a:gd name="T31" fmla="*/ 636 h 798"/>
                <a:gd name="T32" fmla="*/ 61 w 279"/>
                <a:gd name="T33" fmla="*/ 427 h 798"/>
                <a:gd name="T34" fmla="*/ 238 w 279"/>
                <a:gd name="T35" fmla="*/ 61 h 798"/>
                <a:gd name="T36" fmla="*/ 277 w 279"/>
                <a:gd name="T37" fmla="*/ 4 h 798"/>
                <a:gd name="T38" fmla="*/ 274 w 279"/>
                <a:gd name="T39" fmla="*/ 2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9" h="798">
                  <a:moveTo>
                    <a:pt x="274" y="2"/>
                  </a:moveTo>
                  <a:cubicBezTo>
                    <a:pt x="253" y="28"/>
                    <a:pt x="231" y="53"/>
                    <a:pt x="211" y="79"/>
                  </a:cubicBezTo>
                  <a:cubicBezTo>
                    <a:pt x="191" y="105"/>
                    <a:pt x="173" y="133"/>
                    <a:pt x="156" y="161"/>
                  </a:cubicBezTo>
                  <a:cubicBezTo>
                    <a:pt x="123" y="219"/>
                    <a:pt x="94" y="279"/>
                    <a:pt x="72" y="341"/>
                  </a:cubicBezTo>
                  <a:cubicBezTo>
                    <a:pt x="48" y="407"/>
                    <a:pt x="34" y="476"/>
                    <a:pt x="23" y="545"/>
                  </a:cubicBezTo>
                  <a:cubicBezTo>
                    <a:pt x="17" y="579"/>
                    <a:pt x="12" y="614"/>
                    <a:pt x="7" y="649"/>
                  </a:cubicBezTo>
                  <a:cubicBezTo>
                    <a:pt x="2" y="681"/>
                    <a:pt x="1" y="714"/>
                    <a:pt x="1" y="746"/>
                  </a:cubicBezTo>
                  <a:cubicBezTo>
                    <a:pt x="1" y="756"/>
                    <a:pt x="1" y="766"/>
                    <a:pt x="1" y="776"/>
                  </a:cubicBezTo>
                  <a:cubicBezTo>
                    <a:pt x="1" y="782"/>
                    <a:pt x="0" y="791"/>
                    <a:pt x="4" y="795"/>
                  </a:cubicBezTo>
                  <a:cubicBezTo>
                    <a:pt x="6" y="797"/>
                    <a:pt x="10" y="798"/>
                    <a:pt x="12" y="796"/>
                  </a:cubicBezTo>
                  <a:cubicBezTo>
                    <a:pt x="12" y="796"/>
                    <a:pt x="12" y="796"/>
                    <a:pt x="12" y="796"/>
                  </a:cubicBezTo>
                  <a:cubicBezTo>
                    <a:pt x="17" y="793"/>
                    <a:pt x="16" y="789"/>
                    <a:pt x="14" y="786"/>
                  </a:cubicBezTo>
                  <a:cubicBezTo>
                    <a:pt x="17" y="789"/>
                    <a:pt x="15" y="786"/>
                    <a:pt x="15" y="782"/>
                  </a:cubicBezTo>
                  <a:cubicBezTo>
                    <a:pt x="15" y="778"/>
                    <a:pt x="15" y="773"/>
                    <a:pt x="15" y="769"/>
                  </a:cubicBezTo>
                  <a:cubicBezTo>
                    <a:pt x="15" y="761"/>
                    <a:pt x="15" y="752"/>
                    <a:pt x="15" y="744"/>
                  </a:cubicBezTo>
                  <a:cubicBezTo>
                    <a:pt x="16" y="708"/>
                    <a:pt x="18" y="672"/>
                    <a:pt x="23" y="636"/>
                  </a:cubicBezTo>
                  <a:cubicBezTo>
                    <a:pt x="34" y="566"/>
                    <a:pt x="44" y="496"/>
                    <a:pt x="61" y="427"/>
                  </a:cubicBezTo>
                  <a:cubicBezTo>
                    <a:pt x="93" y="295"/>
                    <a:pt x="157" y="169"/>
                    <a:pt x="238" y="61"/>
                  </a:cubicBezTo>
                  <a:cubicBezTo>
                    <a:pt x="251" y="42"/>
                    <a:pt x="265" y="24"/>
                    <a:pt x="277" y="4"/>
                  </a:cubicBezTo>
                  <a:cubicBezTo>
                    <a:pt x="279" y="2"/>
                    <a:pt x="275" y="0"/>
                    <a:pt x="274" y="2"/>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465"/>
            <p:cNvSpPr/>
            <p:nvPr/>
          </p:nvSpPr>
          <p:spPr bwMode="auto">
            <a:xfrm>
              <a:off x="8582025" y="9809163"/>
              <a:ext cx="265113" cy="374650"/>
            </a:xfrm>
            <a:custGeom>
              <a:avLst/>
              <a:gdLst>
                <a:gd name="T0" fmla="*/ 86 w 88"/>
                <a:gd name="T1" fmla="*/ 116 h 124"/>
                <a:gd name="T2" fmla="*/ 85 w 88"/>
                <a:gd name="T3" fmla="*/ 112 h 124"/>
                <a:gd name="T4" fmla="*/ 57 w 88"/>
                <a:gd name="T5" fmla="*/ 47 h 124"/>
                <a:gd name="T6" fmla="*/ 31 w 88"/>
                <a:gd name="T7" fmla="*/ 22 h 124"/>
                <a:gd name="T8" fmla="*/ 2 w 88"/>
                <a:gd name="T9" fmla="*/ 2 h 124"/>
                <a:gd name="T10" fmla="*/ 2 w 88"/>
                <a:gd name="T11" fmla="*/ 1 h 124"/>
                <a:gd name="T12" fmla="*/ 0 w 88"/>
                <a:gd name="T13" fmla="*/ 2 h 124"/>
                <a:gd name="T14" fmla="*/ 21 w 88"/>
                <a:gd name="T15" fmla="*/ 88 h 124"/>
                <a:gd name="T16" fmla="*/ 48 w 88"/>
                <a:gd name="T17" fmla="*/ 111 h 124"/>
                <a:gd name="T18" fmla="*/ 82 w 88"/>
                <a:gd name="T19" fmla="*/ 123 h 124"/>
                <a:gd name="T20" fmla="*/ 86 w 88"/>
                <a:gd name="T21" fmla="*/ 1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24">
                  <a:moveTo>
                    <a:pt x="86" y="116"/>
                  </a:moveTo>
                  <a:cubicBezTo>
                    <a:pt x="86" y="115"/>
                    <a:pt x="86" y="113"/>
                    <a:pt x="85" y="112"/>
                  </a:cubicBezTo>
                  <a:cubicBezTo>
                    <a:pt x="75" y="89"/>
                    <a:pt x="73" y="66"/>
                    <a:pt x="57" y="47"/>
                  </a:cubicBezTo>
                  <a:cubicBezTo>
                    <a:pt x="49" y="37"/>
                    <a:pt x="40" y="30"/>
                    <a:pt x="31" y="22"/>
                  </a:cubicBezTo>
                  <a:cubicBezTo>
                    <a:pt x="22" y="15"/>
                    <a:pt x="13" y="7"/>
                    <a:pt x="2" y="2"/>
                  </a:cubicBezTo>
                  <a:cubicBezTo>
                    <a:pt x="2" y="2"/>
                    <a:pt x="2" y="2"/>
                    <a:pt x="2" y="1"/>
                  </a:cubicBezTo>
                  <a:cubicBezTo>
                    <a:pt x="1" y="0"/>
                    <a:pt x="0" y="1"/>
                    <a:pt x="0" y="2"/>
                  </a:cubicBezTo>
                  <a:cubicBezTo>
                    <a:pt x="0" y="32"/>
                    <a:pt x="2" y="62"/>
                    <a:pt x="21" y="88"/>
                  </a:cubicBezTo>
                  <a:cubicBezTo>
                    <a:pt x="28" y="97"/>
                    <a:pt x="37" y="105"/>
                    <a:pt x="48" y="111"/>
                  </a:cubicBezTo>
                  <a:cubicBezTo>
                    <a:pt x="57" y="117"/>
                    <a:pt x="71" y="124"/>
                    <a:pt x="82" y="123"/>
                  </a:cubicBezTo>
                  <a:cubicBezTo>
                    <a:pt x="86" y="123"/>
                    <a:pt x="88" y="119"/>
                    <a:pt x="86" y="116"/>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466"/>
            <p:cNvSpPr/>
            <p:nvPr/>
          </p:nvSpPr>
          <p:spPr bwMode="auto">
            <a:xfrm>
              <a:off x="8890000" y="9686925"/>
              <a:ext cx="417513" cy="212725"/>
            </a:xfrm>
            <a:custGeom>
              <a:avLst/>
              <a:gdLst>
                <a:gd name="T0" fmla="*/ 4 w 138"/>
                <a:gd name="T1" fmla="*/ 54 h 70"/>
                <a:gd name="T2" fmla="*/ 7 w 138"/>
                <a:gd name="T3" fmla="*/ 51 h 70"/>
                <a:gd name="T4" fmla="*/ 65 w 138"/>
                <a:gd name="T5" fmla="*/ 10 h 70"/>
                <a:gd name="T6" fmla="*/ 100 w 138"/>
                <a:gd name="T7" fmla="*/ 3 h 70"/>
                <a:gd name="T8" fmla="*/ 135 w 138"/>
                <a:gd name="T9" fmla="*/ 2 h 70"/>
                <a:gd name="T10" fmla="*/ 136 w 138"/>
                <a:gd name="T11" fmla="*/ 1 h 70"/>
                <a:gd name="T12" fmla="*/ 137 w 138"/>
                <a:gd name="T13" fmla="*/ 2 h 70"/>
                <a:gd name="T14" fmla="*/ 74 w 138"/>
                <a:gd name="T15" fmla="*/ 64 h 70"/>
                <a:gd name="T16" fmla="*/ 39 w 138"/>
                <a:gd name="T17" fmla="*/ 70 h 70"/>
                <a:gd name="T18" fmla="*/ 4 w 138"/>
                <a:gd name="T19" fmla="*/ 63 h 70"/>
                <a:gd name="T20" fmla="*/ 4 w 138"/>
                <a:gd name="T21"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70">
                  <a:moveTo>
                    <a:pt x="4" y="54"/>
                  </a:moveTo>
                  <a:cubicBezTo>
                    <a:pt x="5" y="53"/>
                    <a:pt x="6" y="52"/>
                    <a:pt x="7" y="51"/>
                  </a:cubicBezTo>
                  <a:cubicBezTo>
                    <a:pt x="27" y="37"/>
                    <a:pt x="41" y="19"/>
                    <a:pt x="65" y="10"/>
                  </a:cubicBezTo>
                  <a:cubicBezTo>
                    <a:pt x="76" y="7"/>
                    <a:pt x="88" y="5"/>
                    <a:pt x="100" y="3"/>
                  </a:cubicBezTo>
                  <a:cubicBezTo>
                    <a:pt x="111" y="2"/>
                    <a:pt x="124" y="0"/>
                    <a:pt x="135" y="2"/>
                  </a:cubicBezTo>
                  <a:cubicBezTo>
                    <a:pt x="136" y="1"/>
                    <a:pt x="136" y="1"/>
                    <a:pt x="136" y="1"/>
                  </a:cubicBezTo>
                  <a:cubicBezTo>
                    <a:pt x="137" y="0"/>
                    <a:pt x="138" y="1"/>
                    <a:pt x="137" y="2"/>
                  </a:cubicBezTo>
                  <a:cubicBezTo>
                    <a:pt x="121" y="28"/>
                    <a:pt x="103" y="53"/>
                    <a:pt x="74" y="64"/>
                  </a:cubicBezTo>
                  <a:cubicBezTo>
                    <a:pt x="63" y="69"/>
                    <a:pt x="51" y="70"/>
                    <a:pt x="39" y="70"/>
                  </a:cubicBezTo>
                  <a:cubicBezTo>
                    <a:pt x="28" y="70"/>
                    <a:pt x="13" y="69"/>
                    <a:pt x="4" y="63"/>
                  </a:cubicBezTo>
                  <a:cubicBezTo>
                    <a:pt x="0" y="60"/>
                    <a:pt x="1" y="56"/>
                    <a:pt x="4" y="5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467"/>
            <p:cNvSpPr/>
            <p:nvPr/>
          </p:nvSpPr>
          <p:spPr bwMode="auto">
            <a:xfrm>
              <a:off x="8796338" y="9121775"/>
              <a:ext cx="207963" cy="423863"/>
            </a:xfrm>
            <a:custGeom>
              <a:avLst/>
              <a:gdLst>
                <a:gd name="T0" fmla="*/ 68 w 69"/>
                <a:gd name="T1" fmla="*/ 133 h 140"/>
                <a:gd name="T2" fmla="*/ 68 w 69"/>
                <a:gd name="T3" fmla="*/ 129 h 140"/>
                <a:gd name="T4" fmla="*/ 57 w 69"/>
                <a:gd name="T5" fmla="*/ 58 h 140"/>
                <a:gd name="T6" fmla="*/ 38 w 69"/>
                <a:gd name="T7" fmla="*/ 29 h 140"/>
                <a:gd name="T8" fmla="*/ 15 w 69"/>
                <a:gd name="T9" fmla="*/ 2 h 140"/>
                <a:gd name="T10" fmla="*/ 15 w 69"/>
                <a:gd name="T11" fmla="*/ 1 h 140"/>
                <a:gd name="T12" fmla="*/ 13 w 69"/>
                <a:gd name="T13" fmla="*/ 1 h 140"/>
                <a:gd name="T14" fmla="*/ 12 w 69"/>
                <a:gd name="T15" fmla="*/ 89 h 140"/>
                <a:gd name="T16" fmla="*/ 32 w 69"/>
                <a:gd name="T17" fmla="*/ 119 h 140"/>
                <a:gd name="T18" fmla="*/ 62 w 69"/>
                <a:gd name="T19" fmla="*/ 139 h 140"/>
                <a:gd name="T20" fmla="*/ 68 w 69"/>
                <a:gd name="T21" fmla="*/ 13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140">
                  <a:moveTo>
                    <a:pt x="68" y="133"/>
                  </a:moveTo>
                  <a:cubicBezTo>
                    <a:pt x="68" y="132"/>
                    <a:pt x="68" y="130"/>
                    <a:pt x="68" y="129"/>
                  </a:cubicBezTo>
                  <a:cubicBezTo>
                    <a:pt x="64" y="104"/>
                    <a:pt x="68" y="82"/>
                    <a:pt x="57" y="58"/>
                  </a:cubicBezTo>
                  <a:cubicBezTo>
                    <a:pt x="52" y="48"/>
                    <a:pt x="45" y="38"/>
                    <a:pt x="38" y="29"/>
                  </a:cubicBezTo>
                  <a:cubicBezTo>
                    <a:pt x="31" y="20"/>
                    <a:pt x="24" y="9"/>
                    <a:pt x="15" y="2"/>
                  </a:cubicBezTo>
                  <a:cubicBezTo>
                    <a:pt x="15" y="2"/>
                    <a:pt x="15" y="1"/>
                    <a:pt x="15" y="1"/>
                  </a:cubicBezTo>
                  <a:cubicBezTo>
                    <a:pt x="14" y="0"/>
                    <a:pt x="13" y="0"/>
                    <a:pt x="13" y="1"/>
                  </a:cubicBezTo>
                  <a:cubicBezTo>
                    <a:pt x="5" y="30"/>
                    <a:pt x="0" y="60"/>
                    <a:pt x="12" y="89"/>
                  </a:cubicBezTo>
                  <a:cubicBezTo>
                    <a:pt x="16" y="100"/>
                    <a:pt x="24" y="110"/>
                    <a:pt x="32" y="119"/>
                  </a:cubicBezTo>
                  <a:cubicBezTo>
                    <a:pt x="40" y="126"/>
                    <a:pt x="51" y="137"/>
                    <a:pt x="62" y="139"/>
                  </a:cubicBezTo>
                  <a:cubicBezTo>
                    <a:pt x="66" y="140"/>
                    <a:pt x="69" y="136"/>
                    <a:pt x="68" y="133"/>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468"/>
            <p:cNvSpPr/>
            <p:nvPr/>
          </p:nvSpPr>
          <p:spPr bwMode="auto">
            <a:xfrm>
              <a:off x="8953500" y="8816975"/>
              <a:ext cx="196850" cy="438150"/>
            </a:xfrm>
            <a:custGeom>
              <a:avLst/>
              <a:gdLst>
                <a:gd name="T0" fmla="*/ 59 w 65"/>
                <a:gd name="T1" fmla="*/ 138 h 145"/>
                <a:gd name="T2" fmla="*/ 60 w 65"/>
                <a:gd name="T3" fmla="*/ 134 h 145"/>
                <a:gd name="T4" fmla="*/ 57 w 65"/>
                <a:gd name="T5" fmla="*/ 63 h 145"/>
                <a:gd name="T6" fmla="*/ 41 w 65"/>
                <a:gd name="T7" fmla="*/ 31 h 145"/>
                <a:gd name="T8" fmla="*/ 21 w 65"/>
                <a:gd name="T9" fmla="*/ 2 h 145"/>
                <a:gd name="T10" fmla="*/ 21 w 65"/>
                <a:gd name="T11" fmla="*/ 1 h 145"/>
                <a:gd name="T12" fmla="*/ 20 w 65"/>
                <a:gd name="T13" fmla="*/ 1 h 145"/>
                <a:gd name="T14" fmla="*/ 9 w 65"/>
                <a:gd name="T15" fmla="*/ 88 h 145"/>
                <a:gd name="T16" fmla="*/ 25 w 65"/>
                <a:gd name="T17" fmla="*/ 120 h 145"/>
                <a:gd name="T18" fmla="*/ 53 w 65"/>
                <a:gd name="T19" fmla="*/ 143 h 145"/>
                <a:gd name="T20" fmla="*/ 59 w 65"/>
                <a:gd name="T21" fmla="*/ 13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145">
                  <a:moveTo>
                    <a:pt x="59" y="138"/>
                  </a:moveTo>
                  <a:cubicBezTo>
                    <a:pt x="60" y="137"/>
                    <a:pt x="60" y="136"/>
                    <a:pt x="60" y="134"/>
                  </a:cubicBezTo>
                  <a:cubicBezTo>
                    <a:pt x="59" y="109"/>
                    <a:pt x="65" y="87"/>
                    <a:pt x="57" y="63"/>
                  </a:cubicBezTo>
                  <a:cubicBezTo>
                    <a:pt x="53" y="52"/>
                    <a:pt x="47" y="41"/>
                    <a:pt x="41" y="31"/>
                  </a:cubicBezTo>
                  <a:cubicBezTo>
                    <a:pt x="36" y="21"/>
                    <a:pt x="30" y="10"/>
                    <a:pt x="21" y="2"/>
                  </a:cubicBezTo>
                  <a:cubicBezTo>
                    <a:pt x="21" y="2"/>
                    <a:pt x="21" y="1"/>
                    <a:pt x="21" y="1"/>
                  </a:cubicBezTo>
                  <a:cubicBezTo>
                    <a:pt x="21" y="0"/>
                    <a:pt x="20" y="0"/>
                    <a:pt x="20" y="1"/>
                  </a:cubicBezTo>
                  <a:cubicBezTo>
                    <a:pt x="9" y="29"/>
                    <a:pt x="0" y="58"/>
                    <a:pt x="9" y="88"/>
                  </a:cubicBezTo>
                  <a:cubicBezTo>
                    <a:pt x="12" y="100"/>
                    <a:pt x="18" y="110"/>
                    <a:pt x="25" y="120"/>
                  </a:cubicBezTo>
                  <a:cubicBezTo>
                    <a:pt x="32" y="128"/>
                    <a:pt x="42" y="140"/>
                    <a:pt x="53" y="143"/>
                  </a:cubicBezTo>
                  <a:cubicBezTo>
                    <a:pt x="57" y="145"/>
                    <a:pt x="60" y="141"/>
                    <a:pt x="59" y="138"/>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469"/>
            <p:cNvSpPr/>
            <p:nvPr/>
          </p:nvSpPr>
          <p:spPr bwMode="auto">
            <a:xfrm>
              <a:off x="9120188" y="9134475"/>
              <a:ext cx="441325" cy="174625"/>
            </a:xfrm>
            <a:custGeom>
              <a:avLst/>
              <a:gdLst>
                <a:gd name="T0" fmla="*/ 5 w 146"/>
                <a:gd name="T1" fmla="*/ 34 h 58"/>
                <a:gd name="T2" fmla="*/ 8 w 146"/>
                <a:gd name="T3" fmla="*/ 31 h 58"/>
                <a:gd name="T4" fmla="*/ 73 w 146"/>
                <a:gd name="T5" fmla="*/ 2 h 58"/>
                <a:gd name="T6" fmla="*/ 109 w 146"/>
                <a:gd name="T7" fmla="*/ 1 h 58"/>
                <a:gd name="T8" fmla="*/ 143 w 146"/>
                <a:gd name="T9" fmla="*/ 6 h 58"/>
                <a:gd name="T10" fmla="*/ 145 w 146"/>
                <a:gd name="T11" fmla="*/ 5 h 58"/>
                <a:gd name="T12" fmla="*/ 146 w 146"/>
                <a:gd name="T13" fmla="*/ 7 h 58"/>
                <a:gd name="T14" fmla="*/ 72 w 146"/>
                <a:gd name="T15" fmla="*/ 56 h 58"/>
                <a:gd name="T16" fmla="*/ 37 w 146"/>
                <a:gd name="T17" fmla="*/ 56 h 58"/>
                <a:gd name="T18" fmla="*/ 3 w 146"/>
                <a:gd name="T19" fmla="*/ 42 h 58"/>
                <a:gd name="T20" fmla="*/ 5 w 146"/>
                <a:gd name="T21"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58">
                  <a:moveTo>
                    <a:pt x="5" y="34"/>
                  </a:moveTo>
                  <a:cubicBezTo>
                    <a:pt x="6" y="33"/>
                    <a:pt x="7" y="32"/>
                    <a:pt x="8" y="31"/>
                  </a:cubicBezTo>
                  <a:cubicBezTo>
                    <a:pt x="31" y="21"/>
                    <a:pt x="48" y="5"/>
                    <a:pt x="73" y="2"/>
                  </a:cubicBezTo>
                  <a:cubicBezTo>
                    <a:pt x="85" y="0"/>
                    <a:pt x="97" y="0"/>
                    <a:pt x="109" y="1"/>
                  </a:cubicBezTo>
                  <a:cubicBezTo>
                    <a:pt x="120" y="2"/>
                    <a:pt x="133" y="2"/>
                    <a:pt x="143" y="6"/>
                  </a:cubicBezTo>
                  <a:cubicBezTo>
                    <a:pt x="144" y="5"/>
                    <a:pt x="144" y="5"/>
                    <a:pt x="145" y="5"/>
                  </a:cubicBezTo>
                  <a:cubicBezTo>
                    <a:pt x="145" y="5"/>
                    <a:pt x="146" y="6"/>
                    <a:pt x="146" y="7"/>
                  </a:cubicBezTo>
                  <a:cubicBezTo>
                    <a:pt x="125" y="29"/>
                    <a:pt x="103" y="50"/>
                    <a:pt x="72" y="56"/>
                  </a:cubicBezTo>
                  <a:cubicBezTo>
                    <a:pt x="61" y="58"/>
                    <a:pt x="49" y="58"/>
                    <a:pt x="37" y="56"/>
                  </a:cubicBezTo>
                  <a:cubicBezTo>
                    <a:pt x="26" y="53"/>
                    <a:pt x="11" y="49"/>
                    <a:pt x="3" y="42"/>
                  </a:cubicBezTo>
                  <a:cubicBezTo>
                    <a:pt x="0" y="39"/>
                    <a:pt x="2" y="34"/>
                    <a:pt x="5" y="3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470"/>
            <p:cNvSpPr/>
            <p:nvPr/>
          </p:nvSpPr>
          <p:spPr bwMode="auto">
            <a:xfrm>
              <a:off x="9494838" y="7970838"/>
              <a:ext cx="709613" cy="701675"/>
            </a:xfrm>
            <a:custGeom>
              <a:avLst/>
              <a:gdLst>
                <a:gd name="T0" fmla="*/ 231 w 235"/>
                <a:gd name="T1" fmla="*/ 145 h 232"/>
                <a:gd name="T2" fmla="*/ 178 w 235"/>
                <a:gd name="T3" fmla="*/ 113 h 232"/>
                <a:gd name="T4" fmla="*/ 124 w 235"/>
                <a:gd name="T5" fmla="*/ 52 h 232"/>
                <a:gd name="T6" fmla="*/ 105 w 235"/>
                <a:gd name="T7" fmla="*/ 22 h 232"/>
                <a:gd name="T8" fmla="*/ 90 w 235"/>
                <a:gd name="T9" fmla="*/ 2 h 232"/>
                <a:gd name="T10" fmla="*/ 80 w 235"/>
                <a:gd name="T11" fmla="*/ 8 h 232"/>
                <a:gd name="T12" fmla="*/ 79 w 235"/>
                <a:gd name="T13" fmla="*/ 13 h 232"/>
                <a:gd name="T14" fmla="*/ 64 w 235"/>
                <a:gd name="T15" fmla="*/ 66 h 232"/>
                <a:gd name="T16" fmla="*/ 49 w 235"/>
                <a:gd name="T17" fmla="*/ 94 h 232"/>
                <a:gd name="T18" fmla="*/ 38 w 235"/>
                <a:gd name="T19" fmla="*/ 115 h 232"/>
                <a:gd name="T20" fmla="*/ 31 w 235"/>
                <a:gd name="T21" fmla="*/ 129 h 232"/>
                <a:gd name="T22" fmla="*/ 15 w 235"/>
                <a:gd name="T23" fmla="*/ 205 h 232"/>
                <a:gd name="T24" fmla="*/ 19 w 235"/>
                <a:gd name="T25" fmla="*/ 211 h 232"/>
                <a:gd name="T26" fmla="*/ 26 w 235"/>
                <a:gd name="T27" fmla="*/ 215 h 232"/>
                <a:gd name="T28" fmla="*/ 104 w 235"/>
                <a:gd name="T29" fmla="*/ 208 h 232"/>
                <a:gd name="T30" fmla="*/ 170 w 235"/>
                <a:gd name="T31" fmla="*/ 178 h 232"/>
                <a:gd name="T32" fmla="*/ 201 w 235"/>
                <a:gd name="T33" fmla="*/ 166 h 232"/>
                <a:gd name="T34" fmla="*/ 223 w 235"/>
                <a:gd name="T35" fmla="*/ 161 h 232"/>
                <a:gd name="T36" fmla="*/ 224 w 235"/>
                <a:gd name="T37" fmla="*/ 161 h 232"/>
                <a:gd name="T38" fmla="*/ 232 w 235"/>
                <a:gd name="T39" fmla="*/ 159 h 232"/>
                <a:gd name="T40" fmla="*/ 234 w 235"/>
                <a:gd name="T41" fmla="*/ 153 h 232"/>
                <a:gd name="T42" fmla="*/ 231 w 235"/>
                <a:gd name="T43"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232">
                  <a:moveTo>
                    <a:pt x="231" y="145"/>
                  </a:moveTo>
                  <a:cubicBezTo>
                    <a:pt x="214" y="133"/>
                    <a:pt x="196" y="124"/>
                    <a:pt x="178" y="113"/>
                  </a:cubicBezTo>
                  <a:cubicBezTo>
                    <a:pt x="154" y="98"/>
                    <a:pt x="139" y="75"/>
                    <a:pt x="124" y="52"/>
                  </a:cubicBezTo>
                  <a:cubicBezTo>
                    <a:pt x="117" y="42"/>
                    <a:pt x="111" y="32"/>
                    <a:pt x="105" y="22"/>
                  </a:cubicBezTo>
                  <a:cubicBezTo>
                    <a:pt x="102" y="17"/>
                    <a:pt x="96" y="3"/>
                    <a:pt x="90" y="2"/>
                  </a:cubicBezTo>
                  <a:cubicBezTo>
                    <a:pt x="83" y="0"/>
                    <a:pt x="81" y="2"/>
                    <a:pt x="80" y="8"/>
                  </a:cubicBezTo>
                  <a:cubicBezTo>
                    <a:pt x="79" y="9"/>
                    <a:pt x="78" y="11"/>
                    <a:pt x="79" y="13"/>
                  </a:cubicBezTo>
                  <a:cubicBezTo>
                    <a:pt x="81" y="31"/>
                    <a:pt x="71" y="50"/>
                    <a:pt x="64" y="66"/>
                  </a:cubicBezTo>
                  <a:cubicBezTo>
                    <a:pt x="59" y="76"/>
                    <a:pt x="54" y="85"/>
                    <a:pt x="49" y="94"/>
                  </a:cubicBezTo>
                  <a:cubicBezTo>
                    <a:pt x="45" y="100"/>
                    <a:pt x="41" y="107"/>
                    <a:pt x="38" y="115"/>
                  </a:cubicBezTo>
                  <a:cubicBezTo>
                    <a:pt x="36" y="119"/>
                    <a:pt x="33" y="124"/>
                    <a:pt x="31" y="129"/>
                  </a:cubicBezTo>
                  <a:cubicBezTo>
                    <a:pt x="24" y="143"/>
                    <a:pt x="0" y="187"/>
                    <a:pt x="15" y="205"/>
                  </a:cubicBezTo>
                  <a:cubicBezTo>
                    <a:pt x="16" y="207"/>
                    <a:pt x="17" y="209"/>
                    <a:pt x="19" y="211"/>
                  </a:cubicBezTo>
                  <a:cubicBezTo>
                    <a:pt x="21" y="213"/>
                    <a:pt x="24" y="215"/>
                    <a:pt x="26" y="215"/>
                  </a:cubicBezTo>
                  <a:cubicBezTo>
                    <a:pt x="46" y="232"/>
                    <a:pt x="84" y="216"/>
                    <a:pt x="104" y="208"/>
                  </a:cubicBezTo>
                  <a:cubicBezTo>
                    <a:pt x="127" y="199"/>
                    <a:pt x="148" y="188"/>
                    <a:pt x="170" y="178"/>
                  </a:cubicBezTo>
                  <a:cubicBezTo>
                    <a:pt x="180" y="174"/>
                    <a:pt x="190" y="169"/>
                    <a:pt x="201" y="166"/>
                  </a:cubicBezTo>
                  <a:cubicBezTo>
                    <a:pt x="208" y="164"/>
                    <a:pt x="216" y="164"/>
                    <a:pt x="223" y="161"/>
                  </a:cubicBezTo>
                  <a:cubicBezTo>
                    <a:pt x="224" y="161"/>
                    <a:pt x="224" y="161"/>
                    <a:pt x="224" y="161"/>
                  </a:cubicBezTo>
                  <a:cubicBezTo>
                    <a:pt x="227" y="161"/>
                    <a:pt x="229" y="160"/>
                    <a:pt x="232" y="159"/>
                  </a:cubicBezTo>
                  <a:cubicBezTo>
                    <a:pt x="234" y="157"/>
                    <a:pt x="234" y="155"/>
                    <a:pt x="234" y="153"/>
                  </a:cubicBezTo>
                  <a:cubicBezTo>
                    <a:pt x="235" y="150"/>
                    <a:pt x="235" y="147"/>
                    <a:pt x="231" y="145"/>
                  </a:cubicBezTo>
                  <a:close/>
                </a:path>
              </a:pathLst>
            </a:custGeom>
            <a:solidFill>
              <a:srgbClr val="CD8F9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471"/>
            <p:cNvSpPr/>
            <p:nvPr/>
          </p:nvSpPr>
          <p:spPr bwMode="auto">
            <a:xfrm>
              <a:off x="9409113" y="8432800"/>
              <a:ext cx="309563" cy="350838"/>
            </a:xfrm>
            <a:custGeom>
              <a:avLst/>
              <a:gdLst>
                <a:gd name="T0" fmla="*/ 94 w 102"/>
                <a:gd name="T1" fmla="*/ 64 h 116"/>
                <a:gd name="T2" fmla="*/ 74 w 102"/>
                <a:gd name="T3" fmla="*/ 53 h 116"/>
                <a:gd name="T4" fmla="*/ 60 w 102"/>
                <a:gd name="T5" fmla="*/ 52 h 116"/>
                <a:gd name="T6" fmla="*/ 59 w 102"/>
                <a:gd name="T7" fmla="*/ 30 h 116"/>
                <a:gd name="T8" fmla="*/ 50 w 102"/>
                <a:gd name="T9" fmla="*/ 6 h 116"/>
                <a:gd name="T10" fmla="*/ 47 w 102"/>
                <a:gd name="T11" fmla="*/ 2 h 116"/>
                <a:gd name="T12" fmla="*/ 34 w 102"/>
                <a:gd name="T13" fmla="*/ 51 h 116"/>
                <a:gd name="T14" fmla="*/ 10 w 102"/>
                <a:gd name="T15" fmla="*/ 103 h 116"/>
                <a:gd name="T16" fmla="*/ 13 w 102"/>
                <a:gd name="T17" fmla="*/ 114 h 116"/>
                <a:gd name="T18" fmla="*/ 46 w 102"/>
                <a:gd name="T19" fmla="*/ 79 h 116"/>
                <a:gd name="T20" fmla="*/ 51 w 102"/>
                <a:gd name="T21" fmla="*/ 76 h 116"/>
                <a:gd name="T22" fmla="*/ 98 w 102"/>
                <a:gd name="T23" fmla="*/ 71 h 116"/>
                <a:gd name="T24" fmla="*/ 98 w 102"/>
                <a:gd name="T25" fmla="*/ 71 h 116"/>
                <a:gd name="T26" fmla="*/ 94 w 102"/>
                <a:gd name="T27" fmla="*/ 6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16">
                  <a:moveTo>
                    <a:pt x="94" y="64"/>
                  </a:moveTo>
                  <a:cubicBezTo>
                    <a:pt x="89" y="58"/>
                    <a:pt x="82" y="55"/>
                    <a:pt x="74" y="53"/>
                  </a:cubicBezTo>
                  <a:cubicBezTo>
                    <a:pt x="70" y="52"/>
                    <a:pt x="65" y="51"/>
                    <a:pt x="60" y="52"/>
                  </a:cubicBezTo>
                  <a:cubicBezTo>
                    <a:pt x="60" y="44"/>
                    <a:pt x="59" y="36"/>
                    <a:pt x="59" y="30"/>
                  </a:cubicBezTo>
                  <a:cubicBezTo>
                    <a:pt x="58" y="21"/>
                    <a:pt x="56" y="12"/>
                    <a:pt x="50" y="6"/>
                  </a:cubicBezTo>
                  <a:cubicBezTo>
                    <a:pt x="50" y="5"/>
                    <a:pt x="48" y="0"/>
                    <a:pt x="47" y="2"/>
                  </a:cubicBezTo>
                  <a:cubicBezTo>
                    <a:pt x="46" y="2"/>
                    <a:pt x="26" y="23"/>
                    <a:pt x="34" y="51"/>
                  </a:cubicBezTo>
                  <a:cubicBezTo>
                    <a:pt x="36" y="59"/>
                    <a:pt x="32" y="75"/>
                    <a:pt x="10" y="103"/>
                  </a:cubicBezTo>
                  <a:cubicBezTo>
                    <a:pt x="0" y="116"/>
                    <a:pt x="12" y="115"/>
                    <a:pt x="13" y="114"/>
                  </a:cubicBezTo>
                  <a:cubicBezTo>
                    <a:pt x="13" y="114"/>
                    <a:pt x="40" y="83"/>
                    <a:pt x="46" y="79"/>
                  </a:cubicBezTo>
                  <a:cubicBezTo>
                    <a:pt x="47" y="78"/>
                    <a:pt x="49" y="77"/>
                    <a:pt x="51" y="76"/>
                  </a:cubicBezTo>
                  <a:cubicBezTo>
                    <a:pt x="66" y="84"/>
                    <a:pt x="98" y="72"/>
                    <a:pt x="98" y="71"/>
                  </a:cubicBezTo>
                  <a:cubicBezTo>
                    <a:pt x="98" y="71"/>
                    <a:pt x="98" y="71"/>
                    <a:pt x="98" y="71"/>
                  </a:cubicBezTo>
                  <a:cubicBezTo>
                    <a:pt x="102" y="68"/>
                    <a:pt x="97" y="65"/>
                    <a:pt x="94" y="64"/>
                  </a:cubicBezTo>
                  <a:close/>
                </a:path>
              </a:pathLst>
            </a:custGeom>
            <a:solidFill>
              <a:srgbClr val="92CB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00" name="组合 499"/>
            <p:cNvGrpSpPr/>
            <p:nvPr/>
          </p:nvGrpSpPr>
          <p:grpSpPr>
            <a:xfrm>
              <a:off x="1851025" y="9264650"/>
              <a:ext cx="819150" cy="2417763"/>
              <a:chOff x="1851025" y="9264650"/>
              <a:chExt cx="819150" cy="2417763"/>
            </a:xfrm>
          </p:grpSpPr>
          <p:sp>
            <p:nvSpPr>
              <p:cNvPr id="277" name="Freeform 472"/>
              <p:cNvSpPr/>
              <p:nvPr/>
            </p:nvSpPr>
            <p:spPr bwMode="auto">
              <a:xfrm>
                <a:off x="2171700" y="9612313"/>
                <a:ext cx="498475" cy="2070100"/>
              </a:xfrm>
              <a:custGeom>
                <a:avLst/>
                <a:gdLst>
                  <a:gd name="T0" fmla="*/ 4 w 165"/>
                  <a:gd name="T1" fmla="*/ 2 h 685"/>
                  <a:gd name="T2" fmla="*/ 49 w 165"/>
                  <a:gd name="T3" fmla="*/ 72 h 685"/>
                  <a:gd name="T4" fmla="*/ 86 w 165"/>
                  <a:gd name="T5" fmla="*/ 145 h 685"/>
                  <a:gd name="T6" fmla="*/ 139 w 165"/>
                  <a:gd name="T7" fmla="*/ 301 h 685"/>
                  <a:gd name="T8" fmla="*/ 160 w 165"/>
                  <a:gd name="T9" fmla="*/ 474 h 685"/>
                  <a:gd name="T10" fmla="*/ 164 w 165"/>
                  <a:gd name="T11" fmla="*/ 562 h 685"/>
                  <a:gd name="T12" fmla="*/ 160 w 165"/>
                  <a:gd name="T13" fmla="*/ 643 h 685"/>
                  <a:gd name="T14" fmla="*/ 157 w 165"/>
                  <a:gd name="T15" fmla="*/ 667 h 685"/>
                  <a:gd name="T16" fmla="*/ 152 w 165"/>
                  <a:gd name="T17" fmla="*/ 683 h 685"/>
                  <a:gd name="T18" fmla="*/ 146 w 165"/>
                  <a:gd name="T19" fmla="*/ 683 h 685"/>
                  <a:gd name="T20" fmla="*/ 145 w 165"/>
                  <a:gd name="T21" fmla="*/ 683 h 685"/>
                  <a:gd name="T22" fmla="*/ 145 w 165"/>
                  <a:gd name="T23" fmla="*/ 674 h 685"/>
                  <a:gd name="T24" fmla="*/ 145 w 165"/>
                  <a:gd name="T25" fmla="*/ 671 h 685"/>
                  <a:gd name="T26" fmla="*/ 146 w 165"/>
                  <a:gd name="T27" fmla="*/ 660 h 685"/>
                  <a:gd name="T28" fmla="*/ 148 w 165"/>
                  <a:gd name="T29" fmla="*/ 639 h 685"/>
                  <a:gd name="T30" fmla="*/ 151 w 165"/>
                  <a:gd name="T31" fmla="*/ 550 h 685"/>
                  <a:gd name="T32" fmla="*/ 140 w 165"/>
                  <a:gd name="T33" fmla="*/ 373 h 685"/>
                  <a:gd name="T34" fmla="*/ 28 w 165"/>
                  <a:gd name="T35" fmla="*/ 54 h 685"/>
                  <a:gd name="T36" fmla="*/ 1 w 165"/>
                  <a:gd name="T37" fmla="*/ 3 h 685"/>
                  <a:gd name="T38" fmla="*/ 4 w 165"/>
                  <a:gd name="T39" fmla="*/ 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685">
                    <a:moveTo>
                      <a:pt x="4" y="2"/>
                    </a:moveTo>
                    <a:cubicBezTo>
                      <a:pt x="19" y="25"/>
                      <a:pt x="34" y="48"/>
                      <a:pt x="49" y="72"/>
                    </a:cubicBezTo>
                    <a:cubicBezTo>
                      <a:pt x="63" y="95"/>
                      <a:pt x="75" y="119"/>
                      <a:pt x="86" y="145"/>
                    </a:cubicBezTo>
                    <a:cubicBezTo>
                      <a:pt x="108" y="195"/>
                      <a:pt x="127" y="247"/>
                      <a:pt x="139" y="301"/>
                    </a:cubicBezTo>
                    <a:cubicBezTo>
                      <a:pt x="153" y="358"/>
                      <a:pt x="157" y="416"/>
                      <a:pt x="160" y="474"/>
                    </a:cubicBezTo>
                    <a:cubicBezTo>
                      <a:pt x="162" y="503"/>
                      <a:pt x="163" y="533"/>
                      <a:pt x="164" y="562"/>
                    </a:cubicBezTo>
                    <a:cubicBezTo>
                      <a:pt x="165" y="589"/>
                      <a:pt x="162" y="616"/>
                      <a:pt x="160" y="643"/>
                    </a:cubicBezTo>
                    <a:cubicBezTo>
                      <a:pt x="159" y="651"/>
                      <a:pt x="158" y="659"/>
                      <a:pt x="157" y="667"/>
                    </a:cubicBezTo>
                    <a:cubicBezTo>
                      <a:pt x="156" y="672"/>
                      <a:pt x="156" y="680"/>
                      <a:pt x="152" y="683"/>
                    </a:cubicBezTo>
                    <a:cubicBezTo>
                      <a:pt x="150" y="685"/>
                      <a:pt x="147" y="685"/>
                      <a:pt x="146" y="683"/>
                    </a:cubicBezTo>
                    <a:cubicBezTo>
                      <a:pt x="145" y="683"/>
                      <a:pt x="145" y="683"/>
                      <a:pt x="145" y="683"/>
                    </a:cubicBezTo>
                    <a:cubicBezTo>
                      <a:pt x="142" y="680"/>
                      <a:pt x="143" y="677"/>
                      <a:pt x="145" y="674"/>
                    </a:cubicBezTo>
                    <a:cubicBezTo>
                      <a:pt x="143" y="676"/>
                      <a:pt x="144" y="674"/>
                      <a:pt x="145" y="671"/>
                    </a:cubicBezTo>
                    <a:cubicBezTo>
                      <a:pt x="145" y="667"/>
                      <a:pt x="146" y="664"/>
                      <a:pt x="146" y="660"/>
                    </a:cubicBezTo>
                    <a:cubicBezTo>
                      <a:pt x="147" y="653"/>
                      <a:pt x="147" y="646"/>
                      <a:pt x="148" y="639"/>
                    </a:cubicBezTo>
                    <a:cubicBezTo>
                      <a:pt x="151" y="610"/>
                      <a:pt x="153" y="580"/>
                      <a:pt x="151" y="550"/>
                    </a:cubicBezTo>
                    <a:cubicBezTo>
                      <a:pt x="149" y="491"/>
                      <a:pt x="148" y="431"/>
                      <a:pt x="140" y="373"/>
                    </a:cubicBezTo>
                    <a:cubicBezTo>
                      <a:pt x="126" y="261"/>
                      <a:pt x="85" y="151"/>
                      <a:pt x="28" y="54"/>
                    </a:cubicBezTo>
                    <a:cubicBezTo>
                      <a:pt x="19" y="37"/>
                      <a:pt x="9" y="21"/>
                      <a:pt x="1" y="3"/>
                    </a:cubicBezTo>
                    <a:cubicBezTo>
                      <a:pt x="0" y="1"/>
                      <a:pt x="3" y="0"/>
                      <a:pt x="4" y="2"/>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473"/>
              <p:cNvSpPr/>
              <p:nvPr/>
            </p:nvSpPr>
            <p:spPr bwMode="auto">
              <a:xfrm>
                <a:off x="2471738" y="9842500"/>
                <a:ext cx="171450" cy="352425"/>
              </a:xfrm>
              <a:custGeom>
                <a:avLst/>
                <a:gdLst>
                  <a:gd name="T0" fmla="*/ 1 w 57"/>
                  <a:gd name="T1" fmla="*/ 111 h 117"/>
                  <a:gd name="T2" fmla="*/ 0 w 57"/>
                  <a:gd name="T3" fmla="*/ 108 h 117"/>
                  <a:gd name="T4" fmla="*/ 10 w 57"/>
                  <a:gd name="T5" fmla="*/ 49 h 117"/>
                  <a:gd name="T6" fmla="*/ 26 w 57"/>
                  <a:gd name="T7" fmla="*/ 24 h 117"/>
                  <a:gd name="T8" fmla="*/ 45 w 57"/>
                  <a:gd name="T9" fmla="*/ 2 h 117"/>
                  <a:gd name="T10" fmla="*/ 45 w 57"/>
                  <a:gd name="T11" fmla="*/ 1 h 117"/>
                  <a:gd name="T12" fmla="*/ 46 w 57"/>
                  <a:gd name="T13" fmla="*/ 1 h 117"/>
                  <a:gd name="T14" fmla="*/ 47 w 57"/>
                  <a:gd name="T15" fmla="*/ 75 h 117"/>
                  <a:gd name="T16" fmla="*/ 31 w 57"/>
                  <a:gd name="T17" fmla="*/ 99 h 117"/>
                  <a:gd name="T18" fmla="*/ 5 w 57"/>
                  <a:gd name="T19" fmla="*/ 116 h 117"/>
                  <a:gd name="T20" fmla="*/ 1 w 57"/>
                  <a:gd name="T21" fmla="*/ 11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117">
                    <a:moveTo>
                      <a:pt x="1" y="111"/>
                    </a:moveTo>
                    <a:cubicBezTo>
                      <a:pt x="0" y="110"/>
                      <a:pt x="0" y="109"/>
                      <a:pt x="0" y="108"/>
                    </a:cubicBezTo>
                    <a:cubicBezTo>
                      <a:pt x="4" y="87"/>
                      <a:pt x="1" y="68"/>
                      <a:pt x="10" y="49"/>
                    </a:cubicBezTo>
                    <a:cubicBezTo>
                      <a:pt x="14" y="40"/>
                      <a:pt x="20" y="32"/>
                      <a:pt x="26" y="24"/>
                    </a:cubicBezTo>
                    <a:cubicBezTo>
                      <a:pt x="31" y="16"/>
                      <a:pt x="37" y="8"/>
                      <a:pt x="45" y="2"/>
                    </a:cubicBezTo>
                    <a:cubicBezTo>
                      <a:pt x="45" y="1"/>
                      <a:pt x="45" y="1"/>
                      <a:pt x="45" y="1"/>
                    </a:cubicBezTo>
                    <a:cubicBezTo>
                      <a:pt x="45" y="0"/>
                      <a:pt x="46" y="0"/>
                      <a:pt x="46" y="1"/>
                    </a:cubicBezTo>
                    <a:cubicBezTo>
                      <a:pt x="53" y="25"/>
                      <a:pt x="57" y="50"/>
                      <a:pt x="47" y="75"/>
                    </a:cubicBezTo>
                    <a:cubicBezTo>
                      <a:pt x="43" y="84"/>
                      <a:pt x="38" y="92"/>
                      <a:pt x="31" y="99"/>
                    </a:cubicBezTo>
                    <a:cubicBezTo>
                      <a:pt x="24" y="105"/>
                      <a:pt x="14" y="114"/>
                      <a:pt x="5" y="116"/>
                    </a:cubicBezTo>
                    <a:cubicBezTo>
                      <a:pt x="2" y="117"/>
                      <a:pt x="0" y="113"/>
                      <a:pt x="1" y="111"/>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474"/>
              <p:cNvSpPr/>
              <p:nvPr/>
            </p:nvSpPr>
            <p:spPr bwMode="auto">
              <a:xfrm>
                <a:off x="2127250" y="10063163"/>
                <a:ext cx="354013" cy="161925"/>
              </a:xfrm>
              <a:custGeom>
                <a:avLst/>
                <a:gdLst>
                  <a:gd name="T0" fmla="*/ 114 w 117"/>
                  <a:gd name="T1" fmla="*/ 38 h 54"/>
                  <a:gd name="T2" fmla="*/ 112 w 117"/>
                  <a:gd name="T3" fmla="*/ 36 h 54"/>
                  <a:gd name="T4" fmla="*/ 61 w 117"/>
                  <a:gd name="T5" fmla="*/ 5 h 54"/>
                  <a:gd name="T6" fmla="*/ 31 w 117"/>
                  <a:gd name="T7" fmla="*/ 2 h 54"/>
                  <a:gd name="T8" fmla="*/ 2 w 117"/>
                  <a:gd name="T9" fmla="*/ 2 h 54"/>
                  <a:gd name="T10" fmla="*/ 1 w 117"/>
                  <a:gd name="T11" fmla="*/ 2 h 54"/>
                  <a:gd name="T12" fmla="*/ 0 w 117"/>
                  <a:gd name="T13" fmla="*/ 3 h 54"/>
                  <a:gd name="T14" fmla="*/ 56 w 117"/>
                  <a:gd name="T15" fmla="*/ 51 h 54"/>
                  <a:gd name="T16" fmla="*/ 86 w 117"/>
                  <a:gd name="T17" fmla="*/ 53 h 54"/>
                  <a:gd name="T18" fmla="*/ 115 w 117"/>
                  <a:gd name="T19" fmla="*/ 45 h 54"/>
                  <a:gd name="T20" fmla="*/ 114 w 117"/>
                  <a:gd name="T21"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54">
                    <a:moveTo>
                      <a:pt x="114" y="38"/>
                    </a:moveTo>
                    <a:cubicBezTo>
                      <a:pt x="113" y="37"/>
                      <a:pt x="113" y="36"/>
                      <a:pt x="112" y="36"/>
                    </a:cubicBezTo>
                    <a:cubicBezTo>
                      <a:pt x="94" y="25"/>
                      <a:pt x="81" y="11"/>
                      <a:pt x="61" y="5"/>
                    </a:cubicBezTo>
                    <a:cubicBezTo>
                      <a:pt x="51" y="3"/>
                      <a:pt x="41" y="2"/>
                      <a:pt x="31" y="2"/>
                    </a:cubicBezTo>
                    <a:cubicBezTo>
                      <a:pt x="22" y="1"/>
                      <a:pt x="11" y="0"/>
                      <a:pt x="2" y="2"/>
                    </a:cubicBezTo>
                    <a:cubicBezTo>
                      <a:pt x="1" y="2"/>
                      <a:pt x="1" y="2"/>
                      <a:pt x="1" y="2"/>
                    </a:cubicBezTo>
                    <a:cubicBezTo>
                      <a:pt x="1" y="1"/>
                      <a:pt x="0" y="2"/>
                      <a:pt x="0" y="3"/>
                    </a:cubicBezTo>
                    <a:cubicBezTo>
                      <a:pt x="15" y="23"/>
                      <a:pt x="31" y="43"/>
                      <a:pt x="56" y="51"/>
                    </a:cubicBezTo>
                    <a:cubicBezTo>
                      <a:pt x="66" y="54"/>
                      <a:pt x="76" y="54"/>
                      <a:pt x="86" y="53"/>
                    </a:cubicBezTo>
                    <a:cubicBezTo>
                      <a:pt x="95" y="53"/>
                      <a:pt x="107" y="51"/>
                      <a:pt x="115" y="45"/>
                    </a:cubicBezTo>
                    <a:cubicBezTo>
                      <a:pt x="117" y="43"/>
                      <a:pt x="116" y="39"/>
                      <a:pt x="114" y="38"/>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475"/>
              <p:cNvSpPr/>
              <p:nvPr/>
            </p:nvSpPr>
            <p:spPr bwMode="auto">
              <a:xfrm>
                <a:off x="2347913" y="9642475"/>
                <a:ext cx="133350" cy="304800"/>
              </a:xfrm>
              <a:custGeom>
                <a:avLst/>
                <a:gdLst>
                  <a:gd name="T0" fmla="*/ 5 w 44"/>
                  <a:gd name="T1" fmla="*/ 96 h 101"/>
                  <a:gd name="T2" fmla="*/ 4 w 44"/>
                  <a:gd name="T3" fmla="*/ 94 h 101"/>
                  <a:gd name="T4" fmla="*/ 5 w 44"/>
                  <a:gd name="T5" fmla="*/ 44 h 101"/>
                  <a:gd name="T6" fmla="*/ 15 w 44"/>
                  <a:gd name="T7" fmla="*/ 22 h 101"/>
                  <a:gd name="T8" fmla="*/ 28 w 44"/>
                  <a:gd name="T9" fmla="*/ 2 h 101"/>
                  <a:gd name="T10" fmla="*/ 28 w 44"/>
                  <a:gd name="T11" fmla="*/ 1 h 101"/>
                  <a:gd name="T12" fmla="*/ 29 w 44"/>
                  <a:gd name="T13" fmla="*/ 0 h 101"/>
                  <a:gd name="T14" fmla="*/ 39 w 44"/>
                  <a:gd name="T15" fmla="*/ 61 h 101"/>
                  <a:gd name="T16" fmla="*/ 28 w 44"/>
                  <a:gd name="T17" fmla="*/ 83 h 101"/>
                  <a:gd name="T18" fmla="*/ 9 w 44"/>
                  <a:gd name="T19" fmla="*/ 100 h 101"/>
                  <a:gd name="T20" fmla="*/ 5 w 44"/>
                  <a:gd name="T21"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01">
                    <a:moveTo>
                      <a:pt x="5" y="96"/>
                    </a:moveTo>
                    <a:cubicBezTo>
                      <a:pt x="4" y="96"/>
                      <a:pt x="4" y="95"/>
                      <a:pt x="4" y="94"/>
                    </a:cubicBezTo>
                    <a:cubicBezTo>
                      <a:pt x="4" y="77"/>
                      <a:pt x="0" y="61"/>
                      <a:pt x="5" y="44"/>
                    </a:cubicBezTo>
                    <a:cubicBezTo>
                      <a:pt x="7" y="37"/>
                      <a:pt x="11" y="29"/>
                      <a:pt x="15" y="22"/>
                    </a:cubicBezTo>
                    <a:cubicBezTo>
                      <a:pt x="19" y="15"/>
                      <a:pt x="23" y="7"/>
                      <a:pt x="28" y="2"/>
                    </a:cubicBezTo>
                    <a:cubicBezTo>
                      <a:pt x="28" y="1"/>
                      <a:pt x="28" y="1"/>
                      <a:pt x="28" y="1"/>
                    </a:cubicBezTo>
                    <a:cubicBezTo>
                      <a:pt x="28" y="0"/>
                      <a:pt x="29" y="0"/>
                      <a:pt x="29" y="0"/>
                    </a:cubicBezTo>
                    <a:cubicBezTo>
                      <a:pt x="37" y="20"/>
                      <a:pt x="44" y="40"/>
                      <a:pt x="39" y="61"/>
                    </a:cubicBezTo>
                    <a:cubicBezTo>
                      <a:pt x="37" y="69"/>
                      <a:pt x="33" y="77"/>
                      <a:pt x="28" y="83"/>
                    </a:cubicBezTo>
                    <a:cubicBezTo>
                      <a:pt x="23" y="89"/>
                      <a:pt x="16" y="98"/>
                      <a:pt x="9" y="100"/>
                    </a:cubicBezTo>
                    <a:cubicBezTo>
                      <a:pt x="6" y="101"/>
                      <a:pt x="4" y="99"/>
                      <a:pt x="5" y="96"/>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476"/>
              <p:cNvSpPr/>
              <p:nvPr/>
            </p:nvSpPr>
            <p:spPr bwMode="auto">
              <a:xfrm>
                <a:off x="2078038" y="9853613"/>
                <a:ext cx="306388" cy="123825"/>
              </a:xfrm>
              <a:custGeom>
                <a:avLst/>
                <a:gdLst>
                  <a:gd name="T0" fmla="*/ 98 w 101"/>
                  <a:gd name="T1" fmla="*/ 24 h 41"/>
                  <a:gd name="T2" fmla="*/ 96 w 101"/>
                  <a:gd name="T3" fmla="*/ 22 h 41"/>
                  <a:gd name="T4" fmla="*/ 51 w 101"/>
                  <a:gd name="T5" fmla="*/ 1 h 41"/>
                  <a:gd name="T6" fmla="*/ 26 w 101"/>
                  <a:gd name="T7" fmla="*/ 1 h 41"/>
                  <a:gd name="T8" fmla="*/ 2 w 101"/>
                  <a:gd name="T9" fmla="*/ 4 h 41"/>
                  <a:gd name="T10" fmla="*/ 1 w 101"/>
                  <a:gd name="T11" fmla="*/ 3 h 41"/>
                  <a:gd name="T12" fmla="*/ 1 w 101"/>
                  <a:gd name="T13" fmla="*/ 4 h 41"/>
                  <a:gd name="T14" fmla="*/ 51 w 101"/>
                  <a:gd name="T15" fmla="*/ 39 h 41"/>
                  <a:gd name="T16" fmla="*/ 76 w 101"/>
                  <a:gd name="T17" fmla="*/ 39 h 41"/>
                  <a:gd name="T18" fmla="*/ 99 w 101"/>
                  <a:gd name="T19" fmla="*/ 29 h 41"/>
                  <a:gd name="T20" fmla="*/ 98 w 101"/>
                  <a:gd name="T21"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41">
                    <a:moveTo>
                      <a:pt x="98" y="24"/>
                    </a:moveTo>
                    <a:cubicBezTo>
                      <a:pt x="98" y="23"/>
                      <a:pt x="97" y="22"/>
                      <a:pt x="96" y="22"/>
                    </a:cubicBezTo>
                    <a:cubicBezTo>
                      <a:pt x="80" y="15"/>
                      <a:pt x="69" y="4"/>
                      <a:pt x="51" y="1"/>
                    </a:cubicBezTo>
                    <a:cubicBezTo>
                      <a:pt x="43" y="0"/>
                      <a:pt x="35" y="0"/>
                      <a:pt x="26" y="1"/>
                    </a:cubicBezTo>
                    <a:cubicBezTo>
                      <a:pt x="19" y="1"/>
                      <a:pt x="10" y="1"/>
                      <a:pt x="2" y="4"/>
                    </a:cubicBezTo>
                    <a:cubicBezTo>
                      <a:pt x="1" y="3"/>
                      <a:pt x="1" y="3"/>
                      <a:pt x="1" y="3"/>
                    </a:cubicBezTo>
                    <a:cubicBezTo>
                      <a:pt x="1" y="3"/>
                      <a:pt x="0" y="4"/>
                      <a:pt x="1" y="4"/>
                    </a:cubicBezTo>
                    <a:cubicBezTo>
                      <a:pt x="15" y="20"/>
                      <a:pt x="30" y="35"/>
                      <a:pt x="51" y="39"/>
                    </a:cubicBezTo>
                    <a:cubicBezTo>
                      <a:pt x="60" y="41"/>
                      <a:pt x="68" y="40"/>
                      <a:pt x="76" y="39"/>
                    </a:cubicBezTo>
                    <a:cubicBezTo>
                      <a:pt x="83" y="38"/>
                      <a:pt x="94" y="35"/>
                      <a:pt x="99" y="29"/>
                    </a:cubicBezTo>
                    <a:cubicBezTo>
                      <a:pt x="101" y="27"/>
                      <a:pt x="100" y="24"/>
                      <a:pt x="98" y="24"/>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477"/>
              <p:cNvSpPr/>
              <p:nvPr/>
            </p:nvSpPr>
            <p:spPr bwMode="auto">
              <a:xfrm>
                <a:off x="1851025" y="9264650"/>
                <a:ext cx="474663" cy="398463"/>
              </a:xfrm>
              <a:custGeom>
                <a:avLst/>
                <a:gdLst>
                  <a:gd name="T0" fmla="*/ 153 w 157"/>
                  <a:gd name="T1" fmla="*/ 63 h 132"/>
                  <a:gd name="T2" fmla="*/ 143 w 157"/>
                  <a:gd name="T3" fmla="*/ 50 h 132"/>
                  <a:gd name="T4" fmla="*/ 145 w 157"/>
                  <a:gd name="T5" fmla="*/ 49 h 132"/>
                  <a:gd name="T6" fmla="*/ 146 w 157"/>
                  <a:gd name="T7" fmla="*/ 48 h 132"/>
                  <a:gd name="T8" fmla="*/ 147 w 157"/>
                  <a:gd name="T9" fmla="*/ 30 h 132"/>
                  <a:gd name="T10" fmla="*/ 147 w 157"/>
                  <a:gd name="T11" fmla="*/ 30 h 132"/>
                  <a:gd name="T12" fmla="*/ 139 w 157"/>
                  <a:gd name="T13" fmla="*/ 26 h 132"/>
                  <a:gd name="T14" fmla="*/ 128 w 157"/>
                  <a:gd name="T15" fmla="*/ 8 h 132"/>
                  <a:gd name="T16" fmla="*/ 119 w 157"/>
                  <a:gd name="T17" fmla="*/ 12 h 132"/>
                  <a:gd name="T18" fmla="*/ 106 w 157"/>
                  <a:gd name="T19" fmla="*/ 0 h 132"/>
                  <a:gd name="T20" fmla="*/ 92 w 157"/>
                  <a:gd name="T21" fmla="*/ 9 h 132"/>
                  <a:gd name="T22" fmla="*/ 85 w 157"/>
                  <a:gd name="T23" fmla="*/ 5 h 132"/>
                  <a:gd name="T24" fmla="*/ 78 w 157"/>
                  <a:gd name="T25" fmla="*/ 5 h 132"/>
                  <a:gd name="T26" fmla="*/ 68 w 157"/>
                  <a:gd name="T27" fmla="*/ 14 h 132"/>
                  <a:gd name="T28" fmla="*/ 65 w 157"/>
                  <a:gd name="T29" fmla="*/ 12 h 132"/>
                  <a:gd name="T30" fmla="*/ 53 w 157"/>
                  <a:gd name="T31" fmla="*/ 15 h 132"/>
                  <a:gd name="T32" fmla="*/ 49 w 157"/>
                  <a:gd name="T33" fmla="*/ 26 h 132"/>
                  <a:gd name="T34" fmla="*/ 50 w 157"/>
                  <a:gd name="T35" fmla="*/ 29 h 132"/>
                  <a:gd name="T36" fmla="*/ 48 w 157"/>
                  <a:gd name="T37" fmla="*/ 29 h 132"/>
                  <a:gd name="T38" fmla="*/ 41 w 157"/>
                  <a:gd name="T39" fmla="*/ 26 h 132"/>
                  <a:gd name="T40" fmla="*/ 32 w 157"/>
                  <a:gd name="T41" fmla="*/ 42 h 132"/>
                  <a:gd name="T42" fmla="*/ 31 w 157"/>
                  <a:gd name="T43" fmla="*/ 42 h 132"/>
                  <a:gd name="T44" fmla="*/ 21 w 157"/>
                  <a:gd name="T45" fmla="*/ 54 h 132"/>
                  <a:gd name="T46" fmla="*/ 21 w 157"/>
                  <a:gd name="T47" fmla="*/ 56 h 132"/>
                  <a:gd name="T48" fmla="*/ 16 w 157"/>
                  <a:gd name="T49" fmla="*/ 62 h 132"/>
                  <a:gd name="T50" fmla="*/ 16 w 157"/>
                  <a:gd name="T51" fmla="*/ 71 h 132"/>
                  <a:gd name="T52" fmla="*/ 21 w 157"/>
                  <a:gd name="T53" fmla="*/ 75 h 132"/>
                  <a:gd name="T54" fmla="*/ 21 w 157"/>
                  <a:gd name="T55" fmla="*/ 75 h 132"/>
                  <a:gd name="T56" fmla="*/ 11 w 157"/>
                  <a:gd name="T57" fmla="*/ 76 h 132"/>
                  <a:gd name="T58" fmla="*/ 9 w 157"/>
                  <a:gd name="T59" fmla="*/ 77 h 132"/>
                  <a:gd name="T60" fmla="*/ 8 w 157"/>
                  <a:gd name="T61" fmla="*/ 77 h 132"/>
                  <a:gd name="T62" fmla="*/ 8 w 157"/>
                  <a:gd name="T63" fmla="*/ 77 h 132"/>
                  <a:gd name="T64" fmla="*/ 1 w 157"/>
                  <a:gd name="T65" fmla="*/ 87 h 132"/>
                  <a:gd name="T66" fmla="*/ 9 w 157"/>
                  <a:gd name="T67" fmla="*/ 99 h 132"/>
                  <a:gd name="T68" fmla="*/ 9 w 157"/>
                  <a:gd name="T69" fmla="*/ 99 h 132"/>
                  <a:gd name="T70" fmla="*/ 9 w 157"/>
                  <a:gd name="T71" fmla="*/ 103 h 132"/>
                  <a:gd name="T72" fmla="*/ 20 w 157"/>
                  <a:gd name="T73" fmla="*/ 116 h 132"/>
                  <a:gd name="T74" fmla="*/ 25 w 157"/>
                  <a:gd name="T75" fmla="*/ 115 h 132"/>
                  <a:gd name="T76" fmla="*/ 25 w 157"/>
                  <a:gd name="T77" fmla="*/ 118 h 132"/>
                  <a:gd name="T78" fmla="*/ 36 w 157"/>
                  <a:gd name="T79" fmla="*/ 131 h 132"/>
                  <a:gd name="T80" fmla="*/ 47 w 157"/>
                  <a:gd name="T81" fmla="*/ 124 h 132"/>
                  <a:gd name="T82" fmla="*/ 53 w 157"/>
                  <a:gd name="T83" fmla="*/ 128 h 132"/>
                  <a:gd name="T84" fmla="*/ 67 w 157"/>
                  <a:gd name="T85" fmla="*/ 129 h 132"/>
                  <a:gd name="T86" fmla="*/ 69 w 157"/>
                  <a:gd name="T87" fmla="*/ 127 h 132"/>
                  <a:gd name="T88" fmla="*/ 78 w 157"/>
                  <a:gd name="T89" fmla="*/ 132 h 132"/>
                  <a:gd name="T90" fmla="*/ 88 w 157"/>
                  <a:gd name="T91" fmla="*/ 127 h 132"/>
                  <a:gd name="T92" fmla="*/ 93 w 157"/>
                  <a:gd name="T93" fmla="*/ 129 h 132"/>
                  <a:gd name="T94" fmla="*/ 105 w 157"/>
                  <a:gd name="T95" fmla="*/ 123 h 132"/>
                  <a:gd name="T96" fmla="*/ 105 w 157"/>
                  <a:gd name="T97" fmla="*/ 123 h 132"/>
                  <a:gd name="T98" fmla="*/ 115 w 157"/>
                  <a:gd name="T99" fmla="*/ 118 h 132"/>
                  <a:gd name="T100" fmla="*/ 116 w 157"/>
                  <a:gd name="T101" fmla="*/ 117 h 132"/>
                  <a:gd name="T102" fmla="*/ 122 w 157"/>
                  <a:gd name="T103" fmla="*/ 108 h 132"/>
                  <a:gd name="T104" fmla="*/ 128 w 157"/>
                  <a:gd name="T105" fmla="*/ 110 h 132"/>
                  <a:gd name="T106" fmla="*/ 138 w 157"/>
                  <a:gd name="T107" fmla="*/ 107 h 132"/>
                  <a:gd name="T108" fmla="*/ 143 w 157"/>
                  <a:gd name="T109" fmla="*/ 97 h 132"/>
                  <a:gd name="T110" fmla="*/ 140 w 157"/>
                  <a:gd name="T111" fmla="*/ 88 h 132"/>
                  <a:gd name="T112" fmla="*/ 143 w 157"/>
                  <a:gd name="T113" fmla="*/ 83 h 132"/>
                  <a:gd name="T114" fmla="*/ 153 w 157"/>
                  <a:gd name="T115"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 h="132">
                    <a:moveTo>
                      <a:pt x="153" y="63"/>
                    </a:moveTo>
                    <a:cubicBezTo>
                      <a:pt x="153" y="57"/>
                      <a:pt x="150" y="51"/>
                      <a:pt x="143" y="50"/>
                    </a:cubicBezTo>
                    <a:cubicBezTo>
                      <a:pt x="144" y="50"/>
                      <a:pt x="145" y="49"/>
                      <a:pt x="145" y="49"/>
                    </a:cubicBezTo>
                    <a:cubicBezTo>
                      <a:pt x="146" y="48"/>
                      <a:pt x="146" y="48"/>
                      <a:pt x="146" y="48"/>
                    </a:cubicBezTo>
                    <a:cubicBezTo>
                      <a:pt x="151" y="44"/>
                      <a:pt x="152" y="35"/>
                      <a:pt x="147" y="30"/>
                    </a:cubicBezTo>
                    <a:cubicBezTo>
                      <a:pt x="147" y="30"/>
                      <a:pt x="147" y="30"/>
                      <a:pt x="147" y="30"/>
                    </a:cubicBezTo>
                    <a:cubicBezTo>
                      <a:pt x="144" y="28"/>
                      <a:pt x="142" y="26"/>
                      <a:pt x="139" y="26"/>
                    </a:cubicBezTo>
                    <a:cubicBezTo>
                      <a:pt x="142" y="18"/>
                      <a:pt x="139" y="8"/>
                      <a:pt x="128" y="8"/>
                    </a:cubicBezTo>
                    <a:cubicBezTo>
                      <a:pt x="124" y="8"/>
                      <a:pt x="121" y="9"/>
                      <a:pt x="119" y="12"/>
                    </a:cubicBezTo>
                    <a:cubicBezTo>
                      <a:pt x="118" y="6"/>
                      <a:pt x="114" y="0"/>
                      <a:pt x="106" y="0"/>
                    </a:cubicBezTo>
                    <a:cubicBezTo>
                      <a:pt x="99" y="0"/>
                      <a:pt x="95" y="4"/>
                      <a:pt x="92" y="9"/>
                    </a:cubicBezTo>
                    <a:cubicBezTo>
                      <a:pt x="90" y="7"/>
                      <a:pt x="88" y="6"/>
                      <a:pt x="85" y="5"/>
                    </a:cubicBezTo>
                    <a:cubicBezTo>
                      <a:pt x="83" y="5"/>
                      <a:pt x="81" y="4"/>
                      <a:pt x="78" y="5"/>
                    </a:cubicBezTo>
                    <a:cubicBezTo>
                      <a:pt x="73" y="6"/>
                      <a:pt x="70" y="10"/>
                      <a:pt x="68" y="14"/>
                    </a:cubicBezTo>
                    <a:cubicBezTo>
                      <a:pt x="67" y="14"/>
                      <a:pt x="66" y="13"/>
                      <a:pt x="65" y="12"/>
                    </a:cubicBezTo>
                    <a:cubicBezTo>
                      <a:pt x="61" y="11"/>
                      <a:pt x="56" y="12"/>
                      <a:pt x="53" y="15"/>
                    </a:cubicBezTo>
                    <a:cubicBezTo>
                      <a:pt x="50" y="18"/>
                      <a:pt x="49" y="22"/>
                      <a:pt x="49" y="26"/>
                    </a:cubicBezTo>
                    <a:cubicBezTo>
                      <a:pt x="49" y="27"/>
                      <a:pt x="50" y="28"/>
                      <a:pt x="50" y="29"/>
                    </a:cubicBezTo>
                    <a:cubicBezTo>
                      <a:pt x="49" y="29"/>
                      <a:pt x="49" y="29"/>
                      <a:pt x="48" y="29"/>
                    </a:cubicBezTo>
                    <a:cubicBezTo>
                      <a:pt x="47" y="27"/>
                      <a:pt x="45" y="26"/>
                      <a:pt x="41" y="26"/>
                    </a:cubicBezTo>
                    <a:cubicBezTo>
                      <a:pt x="32" y="26"/>
                      <a:pt x="29" y="36"/>
                      <a:pt x="32" y="42"/>
                    </a:cubicBezTo>
                    <a:cubicBezTo>
                      <a:pt x="32" y="42"/>
                      <a:pt x="31" y="42"/>
                      <a:pt x="31" y="42"/>
                    </a:cubicBezTo>
                    <a:cubicBezTo>
                      <a:pt x="26" y="44"/>
                      <a:pt x="22" y="48"/>
                      <a:pt x="21" y="54"/>
                    </a:cubicBezTo>
                    <a:cubicBezTo>
                      <a:pt x="21" y="54"/>
                      <a:pt x="21" y="55"/>
                      <a:pt x="21" y="56"/>
                    </a:cubicBezTo>
                    <a:cubicBezTo>
                      <a:pt x="19" y="57"/>
                      <a:pt x="17" y="59"/>
                      <a:pt x="16" y="62"/>
                    </a:cubicBezTo>
                    <a:cubicBezTo>
                      <a:pt x="15" y="65"/>
                      <a:pt x="15" y="68"/>
                      <a:pt x="16" y="71"/>
                    </a:cubicBezTo>
                    <a:cubicBezTo>
                      <a:pt x="18" y="73"/>
                      <a:pt x="19" y="74"/>
                      <a:pt x="21" y="75"/>
                    </a:cubicBezTo>
                    <a:cubicBezTo>
                      <a:pt x="21" y="75"/>
                      <a:pt x="21" y="75"/>
                      <a:pt x="21" y="75"/>
                    </a:cubicBezTo>
                    <a:cubicBezTo>
                      <a:pt x="18" y="74"/>
                      <a:pt x="14" y="74"/>
                      <a:pt x="11" y="76"/>
                    </a:cubicBezTo>
                    <a:cubicBezTo>
                      <a:pt x="10" y="76"/>
                      <a:pt x="9" y="76"/>
                      <a:pt x="9" y="77"/>
                    </a:cubicBezTo>
                    <a:cubicBezTo>
                      <a:pt x="8" y="77"/>
                      <a:pt x="8" y="77"/>
                      <a:pt x="8" y="77"/>
                    </a:cubicBezTo>
                    <a:cubicBezTo>
                      <a:pt x="8" y="77"/>
                      <a:pt x="8" y="77"/>
                      <a:pt x="8" y="77"/>
                    </a:cubicBezTo>
                    <a:cubicBezTo>
                      <a:pt x="4" y="79"/>
                      <a:pt x="1" y="82"/>
                      <a:pt x="1" y="87"/>
                    </a:cubicBezTo>
                    <a:cubicBezTo>
                      <a:pt x="0" y="92"/>
                      <a:pt x="4" y="98"/>
                      <a:pt x="9" y="99"/>
                    </a:cubicBezTo>
                    <a:cubicBezTo>
                      <a:pt x="9" y="99"/>
                      <a:pt x="9" y="99"/>
                      <a:pt x="9" y="99"/>
                    </a:cubicBezTo>
                    <a:cubicBezTo>
                      <a:pt x="9" y="101"/>
                      <a:pt x="9" y="102"/>
                      <a:pt x="9" y="103"/>
                    </a:cubicBezTo>
                    <a:cubicBezTo>
                      <a:pt x="8" y="109"/>
                      <a:pt x="13" y="116"/>
                      <a:pt x="20" y="116"/>
                    </a:cubicBezTo>
                    <a:cubicBezTo>
                      <a:pt x="22" y="116"/>
                      <a:pt x="23" y="116"/>
                      <a:pt x="25" y="115"/>
                    </a:cubicBezTo>
                    <a:cubicBezTo>
                      <a:pt x="25" y="116"/>
                      <a:pt x="25" y="117"/>
                      <a:pt x="25" y="118"/>
                    </a:cubicBezTo>
                    <a:cubicBezTo>
                      <a:pt x="24" y="124"/>
                      <a:pt x="29" y="131"/>
                      <a:pt x="36" y="131"/>
                    </a:cubicBezTo>
                    <a:cubicBezTo>
                      <a:pt x="41" y="131"/>
                      <a:pt x="45" y="128"/>
                      <a:pt x="47" y="124"/>
                    </a:cubicBezTo>
                    <a:cubicBezTo>
                      <a:pt x="48" y="126"/>
                      <a:pt x="50" y="127"/>
                      <a:pt x="53" y="128"/>
                    </a:cubicBezTo>
                    <a:cubicBezTo>
                      <a:pt x="57" y="131"/>
                      <a:pt x="62" y="131"/>
                      <a:pt x="67" y="129"/>
                    </a:cubicBezTo>
                    <a:cubicBezTo>
                      <a:pt x="68" y="128"/>
                      <a:pt x="69" y="128"/>
                      <a:pt x="69" y="127"/>
                    </a:cubicBezTo>
                    <a:cubicBezTo>
                      <a:pt x="71" y="130"/>
                      <a:pt x="74" y="132"/>
                      <a:pt x="78" y="132"/>
                    </a:cubicBezTo>
                    <a:cubicBezTo>
                      <a:pt x="83" y="132"/>
                      <a:pt x="86" y="130"/>
                      <a:pt x="88" y="127"/>
                    </a:cubicBezTo>
                    <a:cubicBezTo>
                      <a:pt x="89" y="128"/>
                      <a:pt x="91" y="129"/>
                      <a:pt x="93" y="129"/>
                    </a:cubicBezTo>
                    <a:cubicBezTo>
                      <a:pt x="98" y="130"/>
                      <a:pt x="102" y="127"/>
                      <a:pt x="105" y="123"/>
                    </a:cubicBezTo>
                    <a:cubicBezTo>
                      <a:pt x="105" y="123"/>
                      <a:pt x="105" y="123"/>
                      <a:pt x="105" y="123"/>
                    </a:cubicBezTo>
                    <a:cubicBezTo>
                      <a:pt x="109" y="123"/>
                      <a:pt x="113" y="121"/>
                      <a:pt x="115" y="118"/>
                    </a:cubicBezTo>
                    <a:cubicBezTo>
                      <a:pt x="116" y="117"/>
                      <a:pt x="116" y="117"/>
                      <a:pt x="116" y="117"/>
                    </a:cubicBezTo>
                    <a:cubicBezTo>
                      <a:pt x="119" y="115"/>
                      <a:pt x="121" y="112"/>
                      <a:pt x="122" y="108"/>
                    </a:cubicBezTo>
                    <a:cubicBezTo>
                      <a:pt x="123" y="109"/>
                      <a:pt x="125" y="110"/>
                      <a:pt x="128" y="110"/>
                    </a:cubicBezTo>
                    <a:cubicBezTo>
                      <a:pt x="132" y="110"/>
                      <a:pt x="135" y="109"/>
                      <a:pt x="138" y="107"/>
                    </a:cubicBezTo>
                    <a:cubicBezTo>
                      <a:pt x="141" y="104"/>
                      <a:pt x="142" y="101"/>
                      <a:pt x="143" y="97"/>
                    </a:cubicBezTo>
                    <a:cubicBezTo>
                      <a:pt x="143" y="94"/>
                      <a:pt x="142" y="90"/>
                      <a:pt x="140" y="88"/>
                    </a:cubicBezTo>
                    <a:cubicBezTo>
                      <a:pt x="141" y="86"/>
                      <a:pt x="142" y="85"/>
                      <a:pt x="143" y="83"/>
                    </a:cubicBezTo>
                    <a:cubicBezTo>
                      <a:pt x="153" y="82"/>
                      <a:pt x="157" y="70"/>
                      <a:pt x="153" y="63"/>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4" name="Freeform 479"/>
            <p:cNvSpPr/>
            <p:nvPr/>
          </p:nvSpPr>
          <p:spPr bwMode="auto">
            <a:xfrm>
              <a:off x="5464175" y="10479088"/>
              <a:ext cx="390525" cy="2101850"/>
            </a:xfrm>
            <a:custGeom>
              <a:avLst/>
              <a:gdLst>
                <a:gd name="T0" fmla="*/ 94 w 129"/>
                <a:gd name="T1" fmla="*/ 2 h 695"/>
                <a:gd name="T2" fmla="*/ 113 w 129"/>
                <a:gd name="T3" fmla="*/ 83 h 695"/>
                <a:gd name="T4" fmla="*/ 124 w 129"/>
                <a:gd name="T5" fmla="*/ 164 h 695"/>
                <a:gd name="T6" fmla="*/ 123 w 129"/>
                <a:gd name="T7" fmla="*/ 330 h 695"/>
                <a:gd name="T8" fmla="*/ 85 w 129"/>
                <a:gd name="T9" fmla="*/ 500 h 695"/>
                <a:gd name="T10" fmla="*/ 59 w 129"/>
                <a:gd name="T11" fmla="*/ 584 h 695"/>
                <a:gd name="T12" fmla="*/ 29 w 129"/>
                <a:gd name="T13" fmla="*/ 659 h 695"/>
                <a:gd name="T14" fmla="*/ 18 w 129"/>
                <a:gd name="T15" fmla="*/ 681 h 695"/>
                <a:gd name="T16" fmla="*/ 9 w 129"/>
                <a:gd name="T17" fmla="*/ 694 h 695"/>
                <a:gd name="T18" fmla="*/ 2 w 129"/>
                <a:gd name="T19" fmla="*/ 692 h 695"/>
                <a:gd name="T20" fmla="*/ 2 w 129"/>
                <a:gd name="T21" fmla="*/ 692 h 695"/>
                <a:gd name="T22" fmla="*/ 5 w 129"/>
                <a:gd name="T23" fmla="*/ 684 h 695"/>
                <a:gd name="T24" fmla="*/ 5 w 129"/>
                <a:gd name="T25" fmla="*/ 680 h 695"/>
                <a:gd name="T26" fmla="*/ 10 w 129"/>
                <a:gd name="T27" fmla="*/ 671 h 695"/>
                <a:gd name="T28" fmla="*/ 19 w 129"/>
                <a:gd name="T29" fmla="*/ 652 h 695"/>
                <a:gd name="T30" fmla="*/ 52 w 129"/>
                <a:gd name="T31" fmla="*/ 568 h 695"/>
                <a:gd name="T32" fmla="*/ 100 w 129"/>
                <a:gd name="T33" fmla="*/ 398 h 695"/>
                <a:gd name="T34" fmla="*/ 100 w 129"/>
                <a:gd name="T35" fmla="*/ 59 h 695"/>
                <a:gd name="T36" fmla="*/ 91 w 129"/>
                <a:gd name="T37" fmla="*/ 3 h 695"/>
                <a:gd name="T38" fmla="*/ 94 w 129"/>
                <a:gd name="T39" fmla="*/ 2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695">
                  <a:moveTo>
                    <a:pt x="94" y="2"/>
                  </a:moveTo>
                  <a:cubicBezTo>
                    <a:pt x="100" y="29"/>
                    <a:pt x="107" y="56"/>
                    <a:pt x="113" y="83"/>
                  </a:cubicBezTo>
                  <a:cubicBezTo>
                    <a:pt x="119" y="110"/>
                    <a:pt x="122" y="137"/>
                    <a:pt x="124" y="164"/>
                  </a:cubicBezTo>
                  <a:cubicBezTo>
                    <a:pt x="129" y="219"/>
                    <a:pt x="128" y="275"/>
                    <a:pt x="123" y="330"/>
                  </a:cubicBezTo>
                  <a:cubicBezTo>
                    <a:pt x="116" y="388"/>
                    <a:pt x="102" y="444"/>
                    <a:pt x="85" y="500"/>
                  </a:cubicBezTo>
                  <a:cubicBezTo>
                    <a:pt x="77" y="528"/>
                    <a:pt x="68" y="556"/>
                    <a:pt x="59" y="584"/>
                  </a:cubicBezTo>
                  <a:cubicBezTo>
                    <a:pt x="52" y="610"/>
                    <a:pt x="40" y="634"/>
                    <a:pt x="29" y="659"/>
                  </a:cubicBezTo>
                  <a:cubicBezTo>
                    <a:pt x="25" y="666"/>
                    <a:pt x="22" y="674"/>
                    <a:pt x="18" y="681"/>
                  </a:cubicBezTo>
                  <a:cubicBezTo>
                    <a:pt x="16" y="685"/>
                    <a:pt x="13" y="693"/>
                    <a:pt x="9" y="694"/>
                  </a:cubicBezTo>
                  <a:cubicBezTo>
                    <a:pt x="6" y="695"/>
                    <a:pt x="3" y="694"/>
                    <a:pt x="2" y="692"/>
                  </a:cubicBezTo>
                  <a:cubicBezTo>
                    <a:pt x="2" y="692"/>
                    <a:pt x="2" y="692"/>
                    <a:pt x="2" y="692"/>
                  </a:cubicBezTo>
                  <a:cubicBezTo>
                    <a:pt x="0" y="688"/>
                    <a:pt x="2" y="685"/>
                    <a:pt x="5" y="684"/>
                  </a:cubicBezTo>
                  <a:cubicBezTo>
                    <a:pt x="2" y="685"/>
                    <a:pt x="4" y="683"/>
                    <a:pt x="5" y="680"/>
                  </a:cubicBezTo>
                  <a:cubicBezTo>
                    <a:pt x="7" y="677"/>
                    <a:pt x="9" y="674"/>
                    <a:pt x="10" y="671"/>
                  </a:cubicBezTo>
                  <a:cubicBezTo>
                    <a:pt x="13" y="664"/>
                    <a:pt x="16" y="658"/>
                    <a:pt x="19" y="652"/>
                  </a:cubicBezTo>
                  <a:cubicBezTo>
                    <a:pt x="32" y="624"/>
                    <a:pt x="43" y="597"/>
                    <a:pt x="52" y="568"/>
                  </a:cubicBezTo>
                  <a:cubicBezTo>
                    <a:pt x="69" y="512"/>
                    <a:pt x="87" y="455"/>
                    <a:pt x="100" y="398"/>
                  </a:cubicBezTo>
                  <a:cubicBezTo>
                    <a:pt x="123" y="287"/>
                    <a:pt x="121" y="170"/>
                    <a:pt x="100" y="59"/>
                  </a:cubicBezTo>
                  <a:cubicBezTo>
                    <a:pt x="96" y="41"/>
                    <a:pt x="93" y="22"/>
                    <a:pt x="91" y="3"/>
                  </a:cubicBezTo>
                  <a:cubicBezTo>
                    <a:pt x="90" y="1"/>
                    <a:pt x="94" y="0"/>
                    <a:pt x="94" y="2"/>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480"/>
            <p:cNvSpPr/>
            <p:nvPr/>
          </p:nvSpPr>
          <p:spPr bwMode="auto">
            <a:xfrm>
              <a:off x="5808663" y="10591800"/>
              <a:ext cx="173038" cy="268288"/>
            </a:xfrm>
            <a:custGeom>
              <a:avLst/>
              <a:gdLst>
                <a:gd name="T0" fmla="*/ 1 w 57"/>
                <a:gd name="T1" fmla="*/ 84 h 89"/>
                <a:gd name="T2" fmla="*/ 1 w 57"/>
                <a:gd name="T3" fmla="*/ 81 h 89"/>
                <a:gd name="T4" fmla="*/ 18 w 57"/>
                <a:gd name="T5" fmla="*/ 34 h 89"/>
                <a:gd name="T6" fmla="*/ 35 w 57"/>
                <a:gd name="T7" fmla="*/ 17 h 89"/>
                <a:gd name="T8" fmla="*/ 54 w 57"/>
                <a:gd name="T9" fmla="*/ 2 h 89"/>
                <a:gd name="T10" fmla="*/ 54 w 57"/>
                <a:gd name="T11" fmla="*/ 1 h 89"/>
                <a:gd name="T12" fmla="*/ 56 w 57"/>
                <a:gd name="T13" fmla="*/ 1 h 89"/>
                <a:gd name="T14" fmla="*/ 45 w 57"/>
                <a:gd name="T15" fmla="*/ 61 h 89"/>
                <a:gd name="T16" fmla="*/ 27 w 57"/>
                <a:gd name="T17" fmla="*/ 79 h 89"/>
                <a:gd name="T18" fmla="*/ 4 w 57"/>
                <a:gd name="T19" fmla="*/ 89 h 89"/>
                <a:gd name="T20" fmla="*/ 1 w 57"/>
                <a:gd name="T21"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9">
                  <a:moveTo>
                    <a:pt x="1" y="84"/>
                  </a:moveTo>
                  <a:cubicBezTo>
                    <a:pt x="1" y="83"/>
                    <a:pt x="1" y="82"/>
                    <a:pt x="1" y="81"/>
                  </a:cubicBezTo>
                  <a:cubicBezTo>
                    <a:pt x="7" y="65"/>
                    <a:pt x="8" y="49"/>
                    <a:pt x="18" y="34"/>
                  </a:cubicBezTo>
                  <a:cubicBezTo>
                    <a:pt x="23" y="28"/>
                    <a:pt x="29" y="22"/>
                    <a:pt x="35" y="17"/>
                  </a:cubicBezTo>
                  <a:cubicBezTo>
                    <a:pt x="41" y="11"/>
                    <a:pt x="47" y="5"/>
                    <a:pt x="54" y="2"/>
                  </a:cubicBezTo>
                  <a:cubicBezTo>
                    <a:pt x="54" y="1"/>
                    <a:pt x="54" y="1"/>
                    <a:pt x="54" y="1"/>
                  </a:cubicBezTo>
                  <a:cubicBezTo>
                    <a:pt x="55" y="0"/>
                    <a:pt x="56" y="1"/>
                    <a:pt x="56" y="1"/>
                  </a:cubicBezTo>
                  <a:cubicBezTo>
                    <a:pt x="57" y="22"/>
                    <a:pt x="56" y="43"/>
                    <a:pt x="45" y="61"/>
                  </a:cubicBezTo>
                  <a:cubicBezTo>
                    <a:pt x="40" y="68"/>
                    <a:pt x="34" y="74"/>
                    <a:pt x="27" y="79"/>
                  </a:cubicBezTo>
                  <a:cubicBezTo>
                    <a:pt x="21" y="83"/>
                    <a:pt x="11" y="88"/>
                    <a:pt x="4" y="89"/>
                  </a:cubicBezTo>
                  <a:cubicBezTo>
                    <a:pt x="1" y="89"/>
                    <a:pt x="0" y="86"/>
                    <a:pt x="1" y="84"/>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481"/>
            <p:cNvSpPr/>
            <p:nvPr/>
          </p:nvSpPr>
          <p:spPr bwMode="auto">
            <a:xfrm>
              <a:off x="5567363" y="10685463"/>
              <a:ext cx="265113" cy="180975"/>
            </a:xfrm>
            <a:custGeom>
              <a:avLst/>
              <a:gdLst>
                <a:gd name="T0" fmla="*/ 86 w 88"/>
                <a:gd name="T1" fmla="*/ 51 h 60"/>
                <a:gd name="T2" fmla="*/ 84 w 88"/>
                <a:gd name="T3" fmla="*/ 49 h 60"/>
                <a:gd name="T4" fmla="*/ 49 w 88"/>
                <a:gd name="T5" fmla="*/ 15 h 60"/>
                <a:gd name="T6" fmla="*/ 26 w 88"/>
                <a:gd name="T7" fmla="*/ 6 h 60"/>
                <a:gd name="T8" fmla="*/ 2 w 88"/>
                <a:gd name="T9" fmla="*/ 1 h 60"/>
                <a:gd name="T10" fmla="*/ 2 w 88"/>
                <a:gd name="T11" fmla="*/ 0 h 60"/>
                <a:gd name="T12" fmla="*/ 1 w 88"/>
                <a:gd name="T13" fmla="*/ 1 h 60"/>
                <a:gd name="T14" fmla="*/ 37 w 88"/>
                <a:gd name="T15" fmla="*/ 50 h 60"/>
                <a:gd name="T16" fmla="*/ 60 w 88"/>
                <a:gd name="T17" fmla="*/ 58 h 60"/>
                <a:gd name="T18" fmla="*/ 85 w 88"/>
                <a:gd name="T19" fmla="*/ 57 h 60"/>
                <a:gd name="T20" fmla="*/ 86 w 88"/>
                <a:gd name="T21"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60">
                  <a:moveTo>
                    <a:pt x="86" y="51"/>
                  </a:moveTo>
                  <a:cubicBezTo>
                    <a:pt x="86" y="51"/>
                    <a:pt x="85" y="50"/>
                    <a:pt x="84" y="49"/>
                  </a:cubicBezTo>
                  <a:cubicBezTo>
                    <a:pt x="72" y="37"/>
                    <a:pt x="65" y="23"/>
                    <a:pt x="49" y="15"/>
                  </a:cubicBezTo>
                  <a:cubicBezTo>
                    <a:pt x="42" y="11"/>
                    <a:pt x="34" y="8"/>
                    <a:pt x="26" y="6"/>
                  </a:cubicBezTo>
                  <a:cubicBezTo>
                    <a:pt x="18" y="4"/>
                    <a:pt x="10" y="1"/>
                    <a:pt x="2" y="1"/>
                  </a:cubicBezTo>
                  <a:cubicBezTo>
                    <a:pt x="2" y="0"/>
                    <a:pt x="2" y="0"/>
                    <a:pt x="2" y="0"/>
                  </a:cubicBezTo>
                  <a:cubicBezTo>
                    <a:pt x="1" y="0"/>
                    <a:pt x="0" y="0"/>
                    <a:pt x="1" y="1"/>
                  </a:cubicBezTo>
                  <a:cubicBezTo>
                    <a:pt x="8" y="20"/>
                    <a:pt x="18" y="39"/>
                    <a:pt x="37" y="50"/>
                  </a:cubicBezTo>
                  <a:cubicBezTo>
                    <a:pt x="44" y="55"/>
                    <a:pt x="52" y="57"/>
                    <a:pt x="60" y="58"/>
                  </a:cubicBezTo>
                  <a:cubicBezTo>
                    <a:pt x="67" y="60"/>
                    <a:pt x="78" y="60"/>
                    <a:pt x="85" y="57"/>
                  </a:cubicBezTo>
                  <a:cubicBezTo>
                    <a:pt x="88" y="56"/>
                    <a:pt x="88" y="53"/>
                    <a:pt x="86" y="51"/>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482"/>
            <p:cNvSpPr/>
            <p:nvPr/>
          </p:nvSpPr>
          <p:spPr bwMode="auto">
            <a:xfrm>
              <a:off x="5461000" y="10131425"/>
              <a:ext cx="490538" cy="377825"/>
            </a:xfrm>
            <a:custGeom>
              <a:avLst/>
              <a:gdLst>
                <a:gd name="T0" fmla="*/ 153 w 162"/>
                <a:gd name="T1" fmla="*/ 80 h 125"/>
                <a:gd name="T2" fmla="*/ 148 w 162"/>
                <a:gd name="T3" fmla="*/ 66 h 125"/>
                <a:gd name="T4" fmla="*/ 151 w 162"/>
                <a:gd name="T5" fmla="*/ 65 h 125"/>
                <a:gd name="T6" fmla="*/ 152 w 162"/>
                <a:gd name="T7" fmla="*/ 65 h 125"/>
                <a:gd name="T8" fmla="*/ 159 w 162"/>
                <a:gd name="T9" fmla="*/ 48 h 125"/>
                <a:gd name="T10" fmla="*/ 158 w 162"/>
                <a:gd name="T11" fmla="*/ 47 h 125"/>
                <a:gd name="T12" fmla="*/ 153 w 162"/>
                <a:gd name="T13" fmla="*/ 41 h 125"/>
                <a:gd name="T14" fmla="*/ 148 w 162"/>
                <a:gd name="T15" fmla="*/ 21 h 125"/>
                <a:gd name="T16" fmla="*/ 138 w 162"/>
                <a:gd name="T17" fmla="*/ 21 h 125"/>
                <a:gd name="T18" fmla="*/ 130 w 162"/>
                <a:gd name="T19" fmla="*/ 6 h 125"/>
                <a:gd name="T20" fmla="*/ 114 w 162"/>
                <a:gd name="T21" fmla="*/ 9 h 125"/>
                <a:gd name="T22" fmla="*/ 109 w 162"/>
                <a:gd name="T23" fmla="*/ 4 h 125"/>
                <a:gd name="T24" fmla="*/ 102 w 162"/>
                <a:gd name="T25" fmla="*/ 1 h 125"/>
                <a:gd name="T26" fmla="*/ 90 w 162"/>
                <a:gd name="T27" fmla="*/ 7 h 125"/>
                <a:gd name="T28" fmla="*/ 87 w 162"/>
                <a:gd name="T29" fmla="*/ 4 h 125"/>
                <a:gd name="T30" fmla="*/ 75 w 162"/>
                <a:gd name="T31" fmla="*/ 2 h 125"/>
                <a:gd name="T32" fmla="*/ 68 w 162"/>
                <a:gd name="T33" fmla="*/ 12 h 125"/>
                <a:gd name="T34" fmla="*/ 68 w 162"/>
                <a:gd name="T35" fmla="*/ 14 h 125"/>
                <a:gd name="T36" fmla="*/ 66 w 162"/>
                <a:gd name="T37" fmla="*/ 14 h 125"/>
                <a:gd name="T38" fmla="*/ 60 w 162"/>
                <a:gd name="T39" fmla="*/ 9 h 125"/>
                <a:gd name="T40" fmla="*/ 46 w 162"/>
                <a:gd name="T41" fmla="*/ 21 h 125"/>
                <a:gd name="T42" fmla="*/ 45 w 162"/>
                <a:gd name="T43" fmla="*/ 21 h 125"/>
                <a:gd name="T44" fmla="*/ 32 w 162"/>
                <a:gd name="T45" fmla="*/ 28 h 125"/>
                <a:gd name="T46" fmla="*/ 32 w 162"/>
                <a:gd name="T47" fmla="*/ 30 h 125"/>
                <a:gd name="T48" fmla="*/ 24 w 162"/>
                <a:gd name="T49" fmla="*/ 34 h 125"/>
                <a:gd name="T50" fmla="*/ 22 w 162"/>
                <a:gd name="T51" fmla="*/ 43 h 125"/>
                <a:gd name="T52" fmla="*/ 25 w 162"/>
                <a:gd name="T53" fmla="*/ 49 h 125"/>
                <a:gd name="T54" fmla="*/ 25 w 162"/>
                <a:gd name="T55" fmla="*/ 49 h 125"/>
                <a:gd name="T56" fmla="*/ 15 w 162"/>
                <a:gd name="T57" fmla="*/ 46 h 125"/>
                <a:gd name="T58" fmla="*/ 14 w 162"/>
                <a:gd name="T59" fmla="*/ 46 h 125"/>
                <a:gd name="T60" fmla="*/ 13 w 162"/>
                <a:gd name="T61" fmla="*/ 45 h 125"/>
                <a:gd name="T62" fmla="*/ 12 w 162"/>
                <a:gd name="T63" fmla="*/ 45 h 125"/>
                <a:gd name="T64" fmla="*/ 12 w 162"/>
                <a:gd name="T65" fmla="*/ 45 h 125"/>
                <a:gd name="T66" fmla="*/ 2 w 162"/>
                <a:gd name="T67" fmla="*/ 53 h 125"/>
                <a:gd name="T68" fmla="*/ 5 w 162"/>
                <a:gd name="T69" fmla="*/ 67 h 125"/>
                <a:gd name="T70" fmla="*/ 6 w 162"/>
                <a:gd name="T71" fmla="*/ 68 h 125"/>
                <a:gd name="T72" fmla="*/ 4 w 162"/>
                <a:gd name="T73" fmla="*/ 71 h 125"/>
                <a:gd name="T74" fmla="*/ 10 w 162"/>
                <a:gd name="T75" fmla="*/ 87 h 125"/>
                <a:gd name="T76" fmla="*/ 16 w 162"/>
                <a:gd name="T77" fmla="*/ 88 h 125"/>
                <a:gd name="T78" fmla="*/ 14 w 162"/>
                <a:gd name="T79" fmla="*/ 90 h 125"/>
                <a:gd name="T80" fmla="*/ 20 w 162"/>
                <a:gd name="T81" fmla="*/ 106 h 125"/>
                <a:gd name="T82" fmla="*/ 33 w 162"/>
                <a:gd name="T83" fmla="*/ 104 h 125"/>
                <a:gd name="T84" fmla="*/ 38 w 162"/>
                <a:gd name="T85" fmla="*/ 109 h 125"/>
                <a:gd name="T86" fmla="*/ 51 w 162"/>
                <a:gd name="T87" fmla="*/ 114 h 125"/>
                <a:gd name="T88" fmla="*/ 53 w 162"/>
                <a:gd name="T89" fmla="*/ 113 h 125"/>
                <a:gd name="T90" fmla="*/ 60 w 162"/>
                <a:gd name="T91" fmla="*/ 121 h 125"/>
                <a:gd name="T92" fmla="*/ 71 w 162"/>
                <a:gd name="T93" fmla="*/ 120 h 125"/>
                <a:gd name="T94" fmla="*/ 75 w 162"/>
                <a:gd name="T95" fmla="*/ 123 h 125"/>
                <a:gd name="T96" fmla="*/ 88 w 162"/>
                <a:gd name="T97" fmla="*/ 121 h 125"/>
                <a:gd name="T98" fmla="*/ 88 w 162"/>
                <a:gd name="T99" fmla="*/ 122 h 125"/>
                <a:gd name="T100" fmla="*/ 100 w 162"/>
                <a:gd name="T101" fmla="*/ 120 h 125"/>
                <a:gd name="T102" fmla="*/ 100 w 162"/>
                <a:gd name="T103" fmla="*/ 120 h 125"/>
                <a:gd name="T104" fmla="*/ 109 w 162"/>
                <a:gd name="T105" fmla="*/ 113 h 125"/>
                <a:gd name="T106" fmla="*/ 114 w 162"/>
                <a:gd name="T107" fmla="*/ 117 h 125"/>
                <a:gd name="T108" fmla="*/ 125 w 162"/>
                <a:gd name="T109" fmla="*/ 117 h 125"/>
                <a:gd name="T110" fmla="*/ 132 w 162"/>
                <a:gd name="T111" fmla="*/ 110 h 125"/>
                <a:gd name="T112" fmla="*/ 133 w 162"/>
                <a:gd name="T113" fmla="*/ 100 h 125"/>
                <a:gd name="T114" fmla="*/ 137 w 162"/>
                <a:gd name="T115" fmla="*/ 97 h 125"/>
                <a:gd name="T116" fmla="*/ 153 w 162"/>
                <a:gd name="T117" fmla="*/ 8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2" h="125">
                  <a:moveTo>
                    <a:pt x="153" y="80"/>
                  </a:moveTo>
                  <a:cubicBezTo>
                    <a:pt x="155" y="75"/>
                    <a:pt x="155" y="69"/>
                    <a:pt x="148" y="66"/>
                  </a:cubicBezTo>
                  <a:cubicBezTo>
                    <a:pt x="149" y="65"/>
                    <a:pt x="150" y="65"/>
                    <a:pt x="151" y="65"/>
                  </a:cubicBezTo>
                  <a:cubicBezTo>
                    <a:pt x="152" y="65"/>
                    <a:pt x="152" y="65"/>
                    <a:pt x="152" y="65"/>
                  </a:cubicBezTo>
                  <a:cubicBezTo>
                    <a:pt x="158" y="62"/>
                    <a:pt x="162" y="54"/>
                    <a:pt x="159" y="48"/>
                  </a:cubicBezTo>
                  <a:cubicBezTo>
                    <a:pt x="158" y="47"/>
                    <a:pt x="158" y="47"/>
                    <a:pt x="158" y="47"/>
                  </a:cubicBezTo>
                  <a:cubicBezTo>
                    <a:pt x="157" y="45"/>
                    <a:pt x="155" y="43"/>
                    <a:pt x="153" y="41"/>
                  </a:cubicBezTo>
                  <a:cubicBezTo>
                    <a:pt x="158" y="35"/>
                    <a:pt x="158" y="24"/>
                    <a:pt x="148" y="21"/>
                  </a:cubicBezTo>
                  <a:cubicBezTo>
                    <a:pt x="145" y="19"/>
                    <a:pt x="141" y="20"/>
                    <a:pt x="138" y="21"/>
                  </a:cubicBezTo>
                  <a:cubicBezTo>
                    <a:pt x="139" y="15"/>
                    <a:pt x="137" y="9"/>
                    <a:pt x="130" y="6"/>
                  </a:cubicBezTo>
                  <a:cubicBezTo>
                    <a:pt x="123" y="4"/>
                    <a:pt x="118" y="6"/>
                    <a:pt x="114" y="9"/>
                  </a:cubicBezTo>
                  <a:cubicBezTo>
                    <a:pt x="113" y="7"/>
                    <a:pt x="111" y="5"/>
                    <a:pt x="109" y="4"/>
                  </a:cubicBezTo>
                  <a:cubicBezTo>
                    <a:pt x="107" y="3"/>
                    <a:pt x="105" y="2"/>
                    <a:pt x="102" y="1"/>
                  </a:cubicBezTo>
                  <a:cubicBezTo>
                    <a:pt x="97" y="0"/>
                    <a:pt x="92" y="3"/>
                    <a:pt x="90" y="7"/>
                  </a:cubicBezTo>
                  <a:cubicBezTo>
                    <a:pt x="89" y="6"/>
                    <a:pt x="88" y="5"/>
                    <a:pt x="87" y="4"/>
                  </a:cubicBezTo>
                  <a:cubicBezTo>
                    <a:pt x="84" y="1"/>
                    <a:pt x="79" y="1"/>
                    <a:pt x="75" y="2"/>
                  </a:cubicBezTo>
                  <a:cubicBezTo>
                    <a:pt x="71" y="4"/>
                    <a:pt x="69" y="7"/>
                    <a:pt x="68" y="12"/>
                  </a:cubicBezTo>
                  <a:cubicBezTo>
                    <a:pt x="68" y="12"/>
                    <a:pt x="68" y="13"/>
                    <a:pt x="68" y="14"/>
                  </a:cubicBezTo>
                  <a:cubicBezTo>
                    <a:pt x="67" y="14"/>
                    <a:pt x="67" y="14"/>
                    <a:pt x="66" y="14"/>
                  </a:cubicBezTo>
                  <a:cubicBezTo>
                    <a:pt x="65" y="12"/>
                    <a:pt x="63" y="10"/>
                    <a:pt x="60" y="9"/>
                  </a:cubicBezTo>
                  <a:cubicBezTo>
                    <a:pt x="52" y="6"/>
                    <a:pt x="45" y="14"/>
                    <a:pt x="46" y="21"/>
                  </a:cubicBezTo>
                  <a:cubicBezTo>
                    <a:pt x="46" y="21"/>
                    <a:pt x="45" y="21"/>
                    <a:pt x="45" y="21"/>
                  </a:cubicBezTo>
                  <a:cubicBezTo>
                    <a:pt x="40" y="21"/>
                    <a:pt x="35" y="23"/>
                    <a:pt x="32" y="28"/>
                  </a:cubicBezTo>
                  <a:cubicBezTo>
                    <a:pt x="32" y="29"/>
                    <a:pt x="32" y="30"/>
                    <a:pt x="32" y="30"/>
                  </a:cubicBezTo>
                  <a:cubicBezTo>
                    <a:pt x="29" y="31"/>
                    <a:pt x="26" y="32"/>
                    <a:pt x="24" y="34"/>
                  </a:cubicBezTo>
                  <a:cubicBezTo>
                    <a:pt x="22" y="37"/>
                    <a:pt x="21" y="40"/>
                    <a:pt x="22" y="43"/>
                  </a:cubicBezTo>
                  <a:cubicBezTo>
                    <a:pt x="22" y="45"/>
                    <a:pt x="23" y="47"/>
                    <a:pt x="25" y="49"/>
                  </a:cubicBezTo>
                  <a:cubicBezTo>
                    <a:pt x="25" y="49"/>
                    <a:pt x="25" y="49"/>
                    <a:pt x="25" y="49"/>
                  </a:cubicBezTo>
                  <a:cubicBezTo>
                    <a:pt x="22" y="46"/>
                    <a:pt x="19" y="45"/>
                    <a:pt x="15" y="46"/>
                  </a:cubicBezTo>
                  <a:cubicBezTo>
                    <a:pt x="15" y="46"/>
                    <a:pt x="14" y="46"/>
                    <a:pt x="14" y="46"/>
                  </a:cubicBezTo>
                  <a:cubicBezTo>
                    <a:pt x="14" y="45"/>
                    <a:pt x="13" y="45"/>
                    <a:pt x="13" y="45"/>
                  </a:cubicBezTo>
                  <a:cubicBezTo>
                    <a:pt x="12" y="45"/>
                    <a:pt x="12" y="45"/>
                    <a:pt x="12" y="45"/>
                  </a:cubicBezTo>
                  <a:cubicBezTo>
                    <a:pt x="12" y="45"/>
                    <a:pt x="12" y="45"/>
                    <a:pt x="12" y="45"/>
                  </a:cubicBezTo>
                  <a:cubicBezTo>
                    <a:pt x="8" y="45"/>
                    <a:pt x="4" y="48"/>
                    <a:pt x="2" y="53"/>
                  </a:cubicBezTo>
                  <a:cubicBezTo>
                    <a:pt x="0" y="57"/>
                    <a:pt x="1" y="64"/>
                    <a:pt x="5" y="67"/>
                  </a:cubicBezTo>
                  <a:cubicBezTo>
                    <a:pt x="6" y="68"/>
                    <a:pt x="6" y="68"/>
                    <a:pt x="6" y="68"/>
                  </a:cubicBezTo>
                  <a:cubicBezTo>
                    <a:pt x="5" y="69"/>
                    <a:pt x="4" y="70"/>
                    <a:pt x="4" y="71"/>
                  </a:cubicBezTo>
                  <a:cubicBezTo>
                    <a:pt x="1" y="77"/>
                    <a:pt x="4" y="85"/>
                    <a:pt x="10" y="87"/>
                  </a:cubicBezTo>
                  <a:cubicBezTo>
                    <a:pt x="12" y="88"/>
                    <a:pt x="14" y="88"/>
                    <a:pt x="16" y="88"/>
                  </a:cubicBezTo>
                  <a:cubicBezTo>
                    <a:pt x="15" y="88"/>
                    <a:pt x="15" y="89"/>
                    <a:pt x="14" y="90"/>
                  </a:cubicBezTo>
                  <a:cubicBezTo>
                    <a:pt x="12" y="96"/>
                    <a:pt x="14" y="104"/>
                    <a:pt x="20" y="106"/>
                  </a:cubicBezTo>
                  <a:cubicBezTo>
                    <a:pt x="25" y="107"/>
                    <a:pt x="30" y="107"/>
                    <a:pt x="33" y="104"/>
                  </a:cubicBezTo>
                  <a:cubicBezTo>
                    <a:pt x="34" y="106"/>
                    <a:pt x="35" y="108"/>
                    <a:pt x="38" y="109"/>
                  </a:cubicBezTo>
                  <a:cubicBezTo>
                    <a:pt x="40" y="113"/>
                    <a:pt x="45" y="115"/>
                    <a:pt x="51" y="114"/>
                  </a:cubicBezTo>
                  <a:cubicBezTo>
                    <a:pt x="52" y="114"/>
                    <a:pt x="52" y="114"/>
                    <a:pt x="53" y="113"/>
                  </a:cubicBezTo>
                  <a:cubicBezTo>
                    <a:pt x="54" y="117"/>
                    <a:pt x="56" y="120"/>
                    <a:pt x="60" y="121"/>
                  </a:cubicBezTo>
                  <a:cubicBezTo>
                    <a:pt x="64" y="122"/>
                    <a:pt x="68" y="122"/>
                    <a:pt x="71" y="120"/>
                  </a:cubicBezTo>
                  <a:cubicBezTo>
                    <a:pt x="72" y="121"/>
                    <a:pt x="73" y="123"/>
                    <a:pt x="75" y="123"/>
                  </a:cubicBezTo>
                  <a:cubicBezTo>
                    <a:pt x="79" y="125"/>
                    <a:pt x="85" y="124"/>
                    <a:pt x="88" y="121"/>
                  </a:cubicBezTo>
                  <a:cubicBezTo>
                    <a:pt x="88" y="122"/>
                    <a:pt x="88" y="122"/>
                    <a:pt x="88" y="122"/>
                  </a:cubicBezTo>
                  <a:cubicBezTo>
                    <a:pt x="92" y="123"/>
                    <a:pt x="96" y="123"/>
                    <a:pt x="100" y="120"/>
                  </a:cubicBezTo>
                  <a:cubicBezTo>
                    <a:pt x="100" y="120"/>
                    <a:pt x="100" y="120"/>
                    <a:pt x="100" y="120"/>
                  </a:cubicBezTo>
                  <a:cubicBezTo>
                    <a:pt x="104" y="119"/>
                    <a:pt x="107" y="116"/>
                    <a:pt x="109" y="113"/>
                  </a:cubicBezTo>
                  <a:cubicBezTo>
                    <a:pt x="110" y="115"/>
                    <a:pt x="112" y="116"/>
                    <a:pt x="114" y="117"/>
                  </a:cubicBezTo>
                  <a:cubicBezTo>
                    <a:pt x="118" y="118"/>
                    <a:pt x="121" y="118"/>
                    <a:pt x="125" y="117"/>
                  </a:cubicBezTo>
                  <a:cubicBezTo>
                    <a:pt x="128" y="116"/>
                    <a:pt x="131" y="113"/>
                    <a:pt x="132" y="110"/>
                  </a:cubicBezTo>
                  <a:cubicBezTo>
                    <a:pt x="134" y="107"/>
                    <a:pt x="134" y="103"/>
                    <a:pt x="133" y="100"/>
                  </a:cubicBezTo>
                  <a:cubicBezTo>
                    <a:pt x="135" y="99"/>
                    <a:pt x="136" y="98"/>
                    <a:pt x="137" y="97"/>
                  </a:cubicBezTo>
                  <a:cubicBezTo>
                    <a:pt x="148" y="99"/>
                    <a:pt x="155" y="88"/>
                    <a:pt x="153" y="80"/>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483"/>
            <p:cNvSpPr/>
            <p:nvPr/>
          </p:nvSpPr>
          <p:spPr bwMode="auto">
            <a:xfrm>
              <a:off x="5524500" y="10204450"/>
              <a:ext cx="166688" cy="207963"/>
            </a:xfrm>
            <a:custGeom>
              <a:avLst/>
              <a:gdLst>
                <a:gd name="T0" fmla="*/ 41 w 55"/>
                <a:gd name="T1" fmla="*/ 0 h 69"/>
                <a:gd name="T2" fmla="*/ 32 w 55"/>
                <a:gd name="T3" fmla="*/ 6 h 69"/>
                <a:gd name="T4" fmla="*/ 31 w 55"/>
                <a:gd name="T5" fmla="*/ 11 h 69"/>
                <a:gd name="T6" fmla="*/ 28 w 55"/>
                <a:gd name="T7" fmla="*/ 11 h 69"/>
                <a:gd name="T8" fmla="*/ 18 w 55"/>
                <a:gd name="T9" fmla="*/ 22 h 69"/>
                <a:gd name="T10" fmla="*/ 17 w 55"/>
                <a:gd name="T11" fmla="*/ 23 h 69"/>
                <a:gd name="T12" fmla="*/ 14 w 55"/>
                <a:gd name="T13" fmla="*/ 27 h 69"/>
                <a:gd name="T14" fmla="*/ 11 w 55"/>
                <a:gd name="T15" fmla="*/ 26 h 69"/>
                <a:gd name="T16" fmla="*/ 3 w 55"/>
                <a:gd name="T17" fmla="*/ 30 h 69"/>
                <a:gd name="T18" fmla="*/ 5 w 55"/>
                <a:gd name="T19" fmla="*/ 44 h 69"/>
                <a:gd name="T20" fmla="*/ 6 w 55"/>
                <a:gd name="T21" fmla="*/ 47 h 69"/>
                <a:gd name="T22" fmla="*/ 9 w 55"/>
                <a:gd name="T23" fmla="*/ 57 h 69"/>
                <a:gd name="T24" fmla="*/ 11 w 55"/>
                <a:gd name="T25" fmla="*/ 58 h 69"/>
                <a:gd name="T26" fmla="*/ 16 w 55"/>
                <a:gd name="T27" fmla="*/ 55 h 69"/>
                <a:gd name="T28" fmla="*/ 17 w 55"/>
                <a:gd name="T29" fmla="*/ 55 h 69"/>
                <a:gd name="T30" fmla="*/ 18 w 55"/>
                <a:gd name="T31" fmla="*/ 59 h 69"/>
                <a:gd name="T32" fmla="*/ 24 w 55"/>
                <a:gd name="T33" fmla="*/ 68 h 69"/>
                <a:gd name="T34" fmla="*/ 28 w 55"/>
                <a:gd name="T35" fmla="*/ 69 h 69"/>
                <a:gd name="T36" fmla="*/ 38 w 55"/>
                <a:gd name="T37" fmla="*/ 52 h 69"/>
                <a:gd name="T38" fmla="*/ 41 w 55"/>
                <a:gd name="T39" fmla="*/ 37 h 69"/>
                <a:gd name="T40" fmla="*/ 48 w 55"/>
                <a:gd name="T41" fmla="*/ 31 h 69"/>
                <a:gd name="T42" fmla="*/ 48 w 55"/>
                <a:gd name="T43" fmla="*/ 24 h 69"/>
                <a:gd name="T44" fmla="*/ 51 w 55"/>
                <a:gd name="T45" fmla="*/ 13 h 69"/>
                <a:gd name="T46" fmla="*/ 45 w 55"/>
                <a:gd name="T47" fmla="*/ 1 h 69"/>
                <a:gd name="T48" fmla="*/ 41 w 55"/>
                <a:gd name="T4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69">
                  <a:moveTo>
                    <a:pt x="41" y="0"/>
                  </a:moveTo>
                  <a:cubicBezTo>
                    <a:pt x="37" y="0"/>
                    <a:pt x="33" y="2"/>
                    <a:pt x="32" y="6"/>
                  </a:cubicBezTo>
                  <a:cubicBezTo>
                    <a:pt x="31" y="8"/>
                    <a:pt x="31" y="9"/>
                    <a:pt x="31" y="11"/>
                  </a:cubicBezTo>
                  <a:cubicBezTo>
                    <a:pt x="30" y="11"/>
                    <a:pt x="29" y="11"/>
                    <a:pt x="28" y="11"/>
                  </a:cubicBezTo>
                  <a:cubicBezTo>
                    <a:pt x="22" y="11"/>
                    <a:pt x="18" y="17"/>
                    <a:pt x="18" y="22"/>
                  </a:cubicBezTo>
                  <a:cubicBezTo>
                    <a:pt x="18" y="22"/>
                    <a:pt x="17" y="22"/>
                    <a:pt x="17" y="23"/>
                  </a:cubicBezTo>
                  <a:cubicBezTo>
                    <a:pt x="16" y="24"/>
                    <a:pt x="15" y="25"/>
                    <a:pt x="14" y="27"/>
                  </a:cubicBezTo>
                  <a:cubicBezTo>
                    <a:pt x="13" y="26"/>
                    <a:pt x="12" y="26"/>
                    <a:pt x="11" y="26"/>
                  </a:cubicBezTo>
                  <a:cubicBezTo>
                    <a:pt x="8" y="26"/>
                    <a:pt x="5" y="27"/>
                    <a:pt x="3" y="30"/>
                  </a:cubicBezTo>
                  <a:cubicBezTo>
                    <a:pt x="0" y="35"/>
                    <a:pt x="1" y="41"/>
                    <a:pt x="5" y="44"/>
                  </a:cubicBezTo>
                  <a:cubicBezTo>
                    <a:pt x="5" y="45"/>
                    <a:pt x="5" y="46"/>
                    <a:pt x="6" y="47"/>
                  </a:cubicBezTo>
                  <a:cubicBezTo>
                    <a:pt x="3" y="51"/>
                    <a:pt x="4" y="55"/>
                    <a:pt x="9" y="57"/>
                  </a:cubicBezTo>
                  <a:cubicBezTo>
                    <a:pt x="9" y="57"/>
                    <a:pt x="10" y="58"/>
                    <a:pt x="11" y="58"/>
                  </a:cubicBezTo>
                  <a:cubicBezTo>
                    <a:pt x="13" y="58"/>
                    <a:pt x="15" y="57"/>
                    <a:pt x="16" y="55"/>
                  </a:cubicBezTo>
                  <a:cubicBezTo>
                    <a:pt x="17" y="55"/>
                    <a:pt x="17" y="55"/>
                    <a:pt x="17" y="55"/>
                  </a:cubicBezTo>
                  <a:cubicBezTo>
                    <a:pt x="16" y="57"/>
                    <a:pt x="17" y="58"/>
                    <a:pt x="18" y="59"/>
                  </a:cubicBezTo>
                  <a:cubicBezTo>
                    <a:pt x="18" y="63"/>
                    <a:pt x="19" y="67"/>
                    <a:pt x="24" y="68"/>
                  </a:cubicBezTo>
                  <a:cubicBezTo>
                    <a:pt x="25" y="69"/>
                    <a:pt x="27" y="69"/>
                    <a:pt x="28" y="69"/>
                  </a:cubicBezTo>
                  <a:cubicBezTo>
                    <a:pt x="37" y="69"/>
                    <a:pt x="42" y="59"/>
                    <a:pt x="38" y="52"/>
                  </a:cubicBezTo>
                  <a:cubicBezTo>
                    <a:pt x="43" y="48"/>
                    <a:pt x="45" y="41"/>
                    <a:pt x="41" y="37"/>
                  </a:cubicBezTo>
                  <a:cubicBezTo>
                    <a:pt x="44" y="35"/>
                    <a:pt x="46" y="33"/>
                    <a:pt x="48" y="31"/>
                  </a:cubicBezTo>
                  <a:cubicBezTo>
                    <a:pt x="49" y="28"/>
                    <a:pt x="49" y="26"/>
                    <a:pt x="48" y="24"/>
                  </a:cubicBezTo>
                  <a:cubicBezTo>
                    <a:pt x="53" y="23"/>
                    <a:pt x="55" y="16"/>
                    <a:pt x="51" y="13"/>
                  </a:cubicBezTo>
                  <a:cubicBezTo>
                    <a:pt x="52" y="8"/>
                    <a:pt x="50" y="3"/>
                    <a:pt x="45" y="1"/>
                  </a:cubicBezTo>
                  <a:cubicBezTo>
                    <a:pt x="44" y="0"/>
                    <a:pt x="42" y="0"/>
                    <a:pt x="41"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498" name="组合 497"/>
            <p:cNvGrpSpPr/>
            <p:nvPr/>
          </p:nvGrpSpPr>
          <p:grpSpPr>
            <a:xfrm>
              <a:off x="9658350" y="9382125"/>
              <a:ext cx="879476" cy="2336801"/>
              <a:chOff x="9658350" y="9382125"/>
              <a:chExt cx="879476" cy="2336801"/>
            </a:xfrm>
          </p:grpSpPr>
          <p:sp>
            <p:nvSpPr>
              <p:cNvPr id="289" name="Freeform 484"/>
              <p:cNvSpPr/>
              <p:nvPr/>
            </p:nvSpPr>
            <p:spPr bwMode="auto">
              <a:xfrm>
                <a:off x="9658350" y="9682163"/>
                <a:ext cx="612775" cy="2036763"/>
              </a:xfrm>
              <a:custGeom>
                <a:avLst/>
                <a:gdLst>
                  <a:gd name="T0" fmla="*/ 199 w 203"/>
                  <a:gd name="T1" fmla="*/ 2 h 674"/>
                  <a:gd name="T2" fmla="*/ 150 w 203"/>
                  <a:gd name="T3" fmla="*/ 69 h 674"/>
                  <a:gd name="T4" fmla="*/ 108 w 203"/>
                  <a:gd name="T5" fmla="*/ 139 h 674"/>
                  <a:gd name="T6" fmla="*/ 44 w 203"/>
                  <a:gd name="T7" fmla="*/ 292 h 674"/>
                  <a:gd name="T8" fmla="*/ 12 w 203"/>
                  <a:gd name="T9" fmla="*/ 463 h 674"/>
                  <a:gd name="T10" fmla="*/ 3 w 203"/>
                  <a:gd name="T11" fmla="*/ 551 h 674"/>
                  <a:gd name="T12" fmla="*/ 2 w 203"/>
                  <a:gd name="T13" fmla="*/ 632 h 674"/>
                  <a:gd name="T14" fmla="*/ 3 w 203"/>
                  <a:gd name="T15" fmla="*/ 657 h 674"/>
                  <a:gd name="T16" fmla="*/ 6 w 203"/>
                  <a:gd name="T17" fmla="*/ 673 h 674"/>
                  <a:gd name="T18" fmla="*/ 13 w 203"/>
                  <a:gd name="T19" fmla="*/ 673 h 674"/>
                  <a:gd name="T20" fmla="*/ 13 w 203"/>
                  <a:gd name="T21" fmla="*/ 673 h 674"/>
                  <a:gd name="T22" fmla="*/ 14 w 203"/>
                  <a:gd name="T23" fmla="*/ 664 h 674"/>
                  <a:gd name="T24" fmla="*/ 15 w 203"/>
                  <a:gd name="T25" fmla="*/ 661 h 674"/>
                  <a:gd name="T26" fmla="*/ 14 w 203"/>
                  <a:gd name="T27" fmla="*/ 650 h 674"/>
                  <a:gd name="T28" fmla="*/ 14 w 203"/>
                  <a:gd name="T29" fmla="*/ 629 h 674"/>
                  <a:gd name="T30" fmla="*/ 16 w 203"/>
                  <a:gd name="T31" fmla="*/ 539 h 674"/>
                  <a:gd name="T32" fmla="*/ 39 w 203"/>
                  <a:gd name="T33" fmla="*/ 364 h 674"/>
                  <a:gd name="T34" fmla="*/ 171 w 203"/>
                  <a:gd name="T35" fmla="*/ 52 h 674"/>
                  <a:gd name="T36" fmla="*/ 202 w 203"/>
                  <a:gd name="T37" fmla="*/ 4 h 674"/>
                  <a:gd name="T38" fmla="*/ 199 w 203"/>
                  <a:gd name="T39" fmla="*/ 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3" h="674">
                    <a:moveTo>
                      <a:pt x="199" y="2"/>
                    </a:moveTo>
                    <a:cubicBezTo>
                      <a:pt x="183" y="24"/>
                      <a:pt x="166" y="46"/>
                      <a:pt x="150" y="69"/>
                    </a:cubicBezTo>
                    <a:cubicBezTo>
                      <a:pt x="134" y="91"/>
                      <a:pt x="120" y="115"/>
                      <a:pt x="108" y="139"/>
                    </a:cubicBezTo>
                    <a:cubicBezTo>
                      <a:pt x="82" y="188"/>
                      <a:pt x="60" y="239"/>
                      <a:pt x="44" y="292"/>
                    </a:cubicBezTo>
                    <a:cubicBezTo>
                      <a:pt x="27" y="348"/>
                      <a:pt x="19" y="406"/>
                      <a:pt x="12" y="463"/>
                    </a:cubicBezTo>
                    <a:cubicBezTo>
                      <a:pt x="9" y="493"/>
                      <a:pt x="6" y="522"/>
                      <a:pt x="3" y="551"/>
                    </a:cubicBezTo>
                    <a:cubicBezTo>
                      <a:pt x="0" y="578"/>
                      <a:pt x="1" y="605"/>
                      <a:pt x="2" y="632"/>
                    </a:cubicBezTo>
                    <a:cubicBezTo>
                      <a:pt x="2" y="640"/>
                      <a:pt x="2" y="648"/>
                      <a:pt x="3" y="657"/>
                    </a:cubicBezTo>
                    <a:cubicBezTo>
                      <a:pt x="3" y="661"/>
                      <a:pt x="3" y="669"/>
                      <a:pt x="6" y="673"/>
                    </a:cubicBezTo>
                    <a:cubicBezTo>
                      <a:pt x="8" y="674"/>
                      <a:pt x="11" y="674"/>
                      <a:pt x="13" y="673"/>
                    </a:cubicBezTo>
                    <a:cubicBezTo>
                      <a:pt x="13" y="673"/>
                      <a:pt x="13" y="673"/>
                      <a:pt x="13" y="673"/>
                    </a:cubicBezTo>
                    <a:cubicBezTo>
                      <a:pt x="17" y="671"/>
                      <a:pt x="16" y="667"/>
                      <a:pt x="14" y="664"/>
                    </a:cubicBezTo>
                    <a:cubicBezTo>
                      <a:pt x="17" y="667"/>
                      <a:pt x="15" y="664"/>
                      <a:pt x="15" y="661"/>
                    </a:cubicBezTo>
                    <a:cubicBezTo>
                      <a:pt x="15" y="657"/>
                      <a:pt x="14" y="654"/>
                      <a:pt x="14" y="650"/>
                    </a:cubicBezTo>
                    <a:cubicBezTo>
                      <a:pt x="14" y="643"/>
                      <a:pt x="14" y="636"/>
                      <a:pt x="14" y="629"/>
                    </a:cubicBezTo>
                    <a:cubicBezTo>
                      <a:pt x="13" y="599"/>
                      <a:pt x="13" y="569"/>
                      <a:pt x="16" y="539"/>
                    </a:cubicBezTo>
                    <a:cubicBezTo>
                      <a:pt x="22" y="481"/>
                      <a:pt x="27" y="422"/>
                      <a:pt x="39" y="364"/>
                    </a:cubicBezTo>
                    <a:cubicBezTo>
                      <a:pt x="60" y="253"/>
                      <a:pt x="108" y="146"/>
                      <a:pt x="171" y="52"/>
                    </a:cubicBezTo>
                    <a:cubicBezTo>
                      <a:pt x="182" y="37"/>
                      <a:pt x="192" y="21"/>
                      <a:pt x="202" y="4"/>
                    </a:cubicBezTo>
                    <a:cubicBezTo>
                      <a:pt x="203" y="2"/>
                      <a:pt x="200" y="0"/>
                      <a:pt x="199" y="2"/>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485"/>
              <p:cNvSpPr/>
              <p:nvPr/>
            </p:nvSpPr>
            <p:spPr bwMode="auto">
              <a:xfrm>
                <a:off x="9658350" y="10147300"/>
                <a:ext cx="180975" cy="344488"/>
              </a:xfrm>
              <a:custGeom>
                <a:avLst/>
                <a:gdLst>
                  <a:gd name="T0" fmla="*/ 59 w 60"/>
                  <a:gd name="T1" fmla="*/ 108 h 114"/>
                  <a:gd name="T2" fmla="*/ 59 w 60"/>
                  <a:gd name="T3" fmla="*/ 105 h 114"/>
                  <a:gd name="T4" fmla="*/ 47 w 60"/>
                  <a:gd name="T5" fmla="*/ 47 h 114"/>
                  <a:gd name="T6" fmla="*/ 30 w 60"/>
                  <a:gd name="T7" fmla="*/ 23 h 114"/>
                  <a:gd name="T8" fmla="*/ 9 w 60"/>
                  <a:gd name="T9" fmla="*/ 2 h 114"/>
                  <a:gd name="T10" fmla="*/ 9 w 60"/>
                  <a:gd name="T11" fmla="*/ 1 h 114"/>
                  <a:gd name="T12" fmla="*/ 8 w 60"/>
                  <a:gd name="T13" fmla="*/ 1 h 114"/>
                  <a:gd name="T14" fmla="*/ 11 w 60"/>
                  <a:gd name="T15" fmla="*/ 74 h 114"/>
                  <a:gd name="T16" fmla="*/ 28 w 60"/>
                  <a:gd name="T17" fmla="*/ 98 h 114"/>
                  <a:gd name="T18" fmla="*/ 54 w 60"/>
                  <a:gd name="T19" fmla="*/ 113 h 114"/>
                  <a:gd name="T20" fmla="*/ 59 w 60"/>
                  <a:gd name="T21"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114">
                    <a:moveTo>
                      <a:pt x="59" y="108"/>
                    </a:moveTo>
                    <a:cubicBezTo>
                      <a:pt x="59" y="107"/>
                      <a:pt x="59" y="106"/>
                      <a:pt x="59" y="105"/>
                    </a:cubicBezTo>
                    <a:cubicBezTo>
                      <a:pt x="55" y="85"/>
                      <a:pt x="57" y="66"/>
                      <a:pt x="47" y="47"/>
                    </a:cubicBezTo>
                    <a:cubicBezTo>
                      <a:pt x="42" y="38"/>
                      <a:pt x="36" y="30"/>
                      <a:pt x="30" y="23"/>
                    </a:cubicBezTo>
                    <a:cubicBezTo>
                      <a:pt x="24" y="15"/>
                      <a:pt x="17" y="7"/>
                      <a:pt x="9" y="2"/>
                    </a:cubicBezTo>
                    <a:cubicBezTo>
                      <a:pt x="9" y="1"/>
                      <a:pt x="9" y="1"/>
                      <a:pt x="9" y="1"/>
                    </a:cubicBezTo>
                    <a:cubicBezTo>
                      <a:pt x="9" y="0"/>
                      <a:pt x="8" y="0"/>
                      <a:pt x="8" y="1"/>
                    </a:cubicBezTo>
                    <a:cubicBezTo>
                      <a:pt x="3" y="25"/>
                      <a:pt x="0" y="51"/>
                      <a:pt x="11" y="74"/>
                    </a:cubicBezTo>
                    <a:cubicBezTo>
                      <a:pt x="15" y="83"/>
                      <a:pt x="21" y="91"/>
                      <a:pt x="28" y="98"/>
                    </a:cubicBezTo>
                    <a:cubicBezTo>
                      <a:pt x="35" y="104"/>
                      <a:pt x="45" y="112"/>
                      <a:pt x="54" y="113"/>
                    </a:cubicBezTo>
                    <a:cubicBezTo>
                      <a:pt x="58" y="114"/>
                      <a:pt x="60" y="111"/>
                      <a:pt x="59" y="108"/>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486"/>
              <p:cNvSpPr/>
              <p:nvPr/>
            </p:nvSpPr>
            <p:spPr bwMode="auto">
              <a:xfrm>
                <a:off x="9812338" y="10377488"/>
                <a:ext cx="361950" cy="150813"/>
              </a:xfrm>
              <a:custGeom>
                <a:avLst/>
                <a:gdLst>
                  <a:gd name="T0" fmla="*/ 4 w 120"/>
                  <a:gd name="T1" fmla="*/ 30 h 50"/>
                  <a:gd name="T2" fmla="*/ 6 w 120"/>
                  <a:gd name="T3" fmla="*/ 28 h 50"/>
                  <a:gd name="T4" fmla="*/ 60 w 120"/>
                  <a:gd name="T5" fmla="*/ 2 h 50"/>
                  <a:gd name="T6" fmla="*/ 89 w 120"/>
                  <a:gd name="T7" fmla="*/ 1 h 50"/>
                  <a:gd name="T8" fmla="*/ 118 w 120"/>
                  <a:gd name="T9" fmla="*/ 4 h 50"/>
                  <a:gd name="T10" fmla="*/ 119 w 120"/>
                  <a:gd name="T11" fmla="*/ 3 h 50"/>
                  <a:gd name="T12" fmla="*/ 120 w 120"/>
                  <a:gd name="T13" fmla="*/ 5 h 50"/>
                  <a:gd name="T14" fmla="*/ 60 w 120"/>
                  <a:gd name="T15" fmla="*/ 47 h 50"/>
                  <a:gd name="T16" fmla="*/ 31 w 120"/>
                  <a:gd name="T17" fmla="*/ 48 h 50"/>
                  <a:gd name="T18" fmla="*/ 2 w 120"/>
                  <a:gd name="T19" fmla="*/ 37 h 50"/>
                  <a:gd name="T20" fmla="*/ 4 w 120"/>
                  <a:gd name="T2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50">
                    <a:moveTo>
                      <a:pt x="4" y="30"/>
                    </a:moveTo>
                    <a:cubicBezTo>
                      <a:pt x="4" y="29"/>
                      <a:pt x="5" y="28"/>
                      <a:pt x="6" y="28"/>
                    </a:cubicBezTo>
                    <a:cubicBezTo>
                      <a:pt x="25" y="19"/>
                      <a:pt x="39" y="6"/>
                      <a:pt x="60" y="2"/>
                    </a:cubicBezTo>
                    <a:cubicBezTo>
                      <a:pt x="69" y="0"/>
                      <a:pt x="79" y="1"/>
                      <a:pt x="89" y="1"/>
                    </a:cubicBezTo>
                    <a:cubicBezTo>
                      <a:pt x="99" y="1"/>
                      <a:pt x="109" y="1"/>
                      <a:pt x="118" y="4"/>
                    </a:cubicBezTo>
                    <a:cubicBezTo>
                      <a:pt x="119" y="3"/>
                      <a:pt x="119" y="3"/>
                      <a:pt x="119" y="3"/>
                    </a:cubicBezTo>
                    <a:cubicBezTo>
                      <a:pt x="120" y="3"/>
                      <a:pt x="120" y="4"/>
                      <a:pt x="120" y="5"/>
                    </a:cubicBezTo>
                    <a:cubicBezTo>
                      <a:pt x="104" y="24"/>
                      <a:pt x="85" y="42"/>
                      <a:pt x="60" y="47"/>
                    </a:cubicBezTo>
                    <a:cubicBezTo>
                      <a:pt x="50" y="50"/>
                      <a:pt x="40" y="49"/>
                      <a:pt x="31" y="48"/>
                    </a:cubicBezTo>
                    <a:cubicBezTo>
                      <a:pt x="22" y="46"/>
                      <a:pt x="9" y="43"/>
                      <a:pt x="2" y="37"/>
                    </a:cubicBezTo>
                    <a:cubicBezTo>
                      <a:pt x="0" y="34"/>
                      <a:pt x="1" y="31"/>
                      <a:pt x="4" y="30"/>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487"/>
              <p:cNvSpPr/>
              <p:nvPr/>
            </p:nvSpPr>
            <p:spPr bwMode="auto">
              <a:xfrm>
                <a:off x="9775825" y="9883775"/>
                <a:ext cx="166688" cy="360363"/>
              </a:xfrm>
              <a:custGeom>
                <a:avLst/>
                <a:gdLst>
                  <a:gd name="T0" fmla="*/ 52 w 55"/>
                  <a:gd name="T1" fmla="*/ 114 h 119"/>
                  <a:gd name="T2" fmla="*/ 53 w 55"/>
                  <a:gd name="T3" fmla="*/ 110 h 119"/>
                  <a:gd name="T4" fmla="*/ 47 w 55"/>
                  <a:gd name="T5" fmla="*/ 51 h 119"/>
                  <a:gd name="T6" fmla="*/ 33 w 55"/>
                  <a:gd name="T7" fmla="*/ 25 h 119"/>
                  <a:gd name="T8" fmla="*/ 15 w 55"/>
                  <a:gd name="T9" fmla="*/ 2 h 119"/>
                  <a:gd name="T10" fmla="*/ 15 w 55"/>
                  <a:gd name="T11" fmla="*/ 1 h 119"/>
                  <a:gd name="T12" fmla="*/ 14 w 55"/>
                  <a:gd name="T13" fmla="*/ 1 h 119"/>
                  <a:gd name="T14" fmla="*/ 8 w 55"/>
                  <a:gd name="T15" fmla="*/ 75 h 119"/>
                  <a:gd name="T16" fmla="*/ 23 w 55"/>
                  <a:gd name="T17" fmla="*/ 100 h 119"/>
                  <a:gd name="T18" fmla="*/ 47 w 55"/>
                  <a:gd name="T19" fmla="*/ 118 h 119"/>
                  <a:gd name="T20" fmla="*/ 52 w 55"/>
                  <a:gd name="T21" fmla="*/ 11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119">
                    <a:moveTo>
                      <a:pt x="52" y="114"/>
                    </a:moveTo>
                    <a:cubicBezTo>
                      <a:pt x="53" y="113"/>
                      <a:pt x="53" y="112"/>
                      <a:pt x="53" y="110"/>
                    </a:cubicBezTo>
                    <a:cubicBezTo>
                      <a:pt x="51" y="90"/>
                      <a:pt x="55" y="71"/>
                      <a:pt x="47" y="51"/>
                    </a:cubicBezTo>
                    <a:cubicBezTo>
                      <a:pt x="44" y="42"/>
                      <a:pt x="38" y="34"/>
                      <a:pt x="33" y="25"/>
                    </a:cubicBezTo>
                    <a:cubicBezTo>
                      <a:pt x="28" y="18"/>
                      <a:pt x="22" y="9"/>
                      <a:pt x="15" y="2"/>
                    </a:cubicBezTo>
                    <a:cubicBezTo>
                      <a:pt x="15" y="1"/>
                      <a:pt x="15" y="1"/>
                      <a:pt x="15" y="1"/>
                    </a:cubicBezTo>
                    <a:cubicBezTo>
                      <a:pt x="15" y="0"/>
                      <a:pt x="14" y="0"/>
                      <a:pt x="14" y="1"/>
                    </a:cubicBezTo>
                    <a:cubicBezTo>
                      <a:pt x="6" y="25"/>
                      <a:pt x="0" y="50"/>
                      <a:pt x="8" y="75"/>
                    </a:cubicBezTo>
                    <a:cubicBezTo>
                      <a:pt x="11" y="84"/>
                      <a:pt x="17" y="92"/>
                      <a:pt x="23" y="100"/>
                    </a:cubicBezTo>
                    <a:cubicBezTo>
                      <a:pt x="29" y="107"/>
                      <a:pt x="38" y="116"/>
                      <a:pt x="47" y="118"/>
                    </a:cubicBezTo>
                    <a:cubicBezTo>
                      <a:pt x="50" y="119"/>
                      <a:pt x="53" y="116"/>
                      <a:pt x="52" y="114"/>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488"/>
              <p:cNvSpPr/>
              <p:nvPr/>
            </p:nvSpPr>
            <p:spPr bwMode="auto">
              <a:xfrm>
                <a:off x="9923463" y="10134600"/>
                <a:ext cx="363538" cy="150813"/>
              </a:xfrm>
              <a:custGeom>
                <a:avLst/>
                <a:gdLst>
                  <a:gd name="T0" fmla="*/ 4 w 120"/>
                  <a:gd name="T1" fmla="*/ 31 h 50"/>
                  <a:gd name="T2" fmla="*/ 6 w 120"/>
                  <a:gd name="T3" fmla="*/ 29 h 50"/>
                  <a:gd name="T4" fmla="*/ 59 w 120"/>
                  <a:gd name="T5" fmla="*/ 2 h 50"/>
                  <a:gd name="T6" fmla="*/ 89 w 120"/>
                  <a:gd name="T7" fmla="*/ 0 h 50"/>
                  <a:gd name="T8" fmla="*/ 118 w 120"/>
                  <a:gd name="T9" fmla="*/ 2 h 50"/>
                  <a:gd name="T10" fmla="*/ 119 w 120"/>
                  <a:gd name="T11" fmla="*/ 2 h 50"/>
                  <a:gd name="T12" fmla="*/ 120 w 120"/>
                  <a:gd name="T13" fmla="*/ 3 h 50"/>
                  <a:gd name="T14" fmla="*/ 61 w 120"/>
                  <a:gd name="T15" fmla="*/ 47 h 50"/>
                  <a:gd name="T16" fmla="*/ 31 w 120"/>
                  <a:gd name="T17" fmla="*/ 48 h 50"/>
                  <a:gd name="T18" fmla="*/ 3 w 120"/>
                  <a:gd name="T19" fmla="*/ 38 h 50"/>
                  <a:gd name="T20" fmla="*/ 4 w 120"/>
                  <a:gd name="T21"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50">
                    <a:moveTo>
                      <a:pt x="4" y="31"/>
                    </a:moveTo>
                    <a:cubicBezTo>
                      <a:pt x="5" y="30"/>
                      <a:pt x="5" y="29"/>
                      <a:pt x="6" y="29"/>
                    </a:cubicBezTo>
                    <a:cubicBezTo>
                      <a:pt x="25" y="20"/>
                      <a:pt x="38" y="6"/>
                      <a:pt x="59" y="2"/>
                    </a:cubicBezTo>
                    <a:cubicBezTo>
                      <a:pt x="69" y="0"/>
                      <a:pt x="79" y="0"/>
                      <a:pt x="89" y="0"/>
                    </a:cubicBezTo>
                    <a:cubicBezTo>
                      <a:pt x="98" y="0"/>
                      <a:pt x="109" y="0"/>
                      <a:pt x="118" y="2"/>
                    </a:cubicBezTo>
                    <a:cubicBezTo>
                      <a:pt x="119" y="2"/>
                      <a:pt x="119" y="2"/>
                      <a:pt x="119" y="2"/>
                    </a:cubicBezTo>
                    <a:cubicBezTo>
                      <a:pt x="119" y="2"/>
                      <a:pt x="120" y="2"/>
                      <a:pt x="120" y="3"/>
                    </a:cubicBezTo>
                    <a:cubicBezTo>
                      <a:pt x="104" y="23"/>
                      <a:pt x="86" y="41"/>
                      <a:pt x="61" y="47"/>
                    </a:cubicBezTo>
                    <a:cubicBezTo>
                      <a:pt x="51" y="50"/>
                      <a:pt x="41" y="50"/>
                      <a:pt x="31" y="48"/>
                    </a:cubicBezTo>
                    <a:cubicBezTo>
                      <a:pt x="22" y="47"/>
                      <a:pt x="10" y="44"/>
                      <a:pt x="3" y="38"/>
                    </a:cubicBezTo>
                    <a:cubicBezTo>
                      <a:pt x="0" y="36"/>
                      <a:pt x="1" y="32"/>
                      <a:pt x="4" y="31"/>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489"/>
              <p:cNvSpPr/>
              <p:nvPr/>
            </p:nvSpPr>
            <p:spPr bwMode="auto">
              <a:xfrm>
                <a:off x="9953625" y="9696450"/>
                <a:ext cx="130175" cy="311150"/>
              </a:xfrm>
              <a:custGeom>
                <a:avLst/>
                <a:gdLst>
                  <a:gd name="T0" fmla="*/ 35 w 43"/>
                  <a:gd name="T1" fmla="*/ 98 h 103"/>
                  <a:gd name="T2" fmla="*/ 36 w 43"/>
                  <a:gd name="T3" fmla="*/ 95 h 103"/>
                  <a:gd name="T4" fmla="*/ 39 w 43"/>
                  <a:gd name="T5" fmla="*/ 46 h 103"/>
                  <a:gd name="T6" fmla="*/ 30 w 43"/>
                  <a:gd name="T7" fmla="*/ 23 h 103"/>
                  <a:gd name="T8" fmla="*/ 18 w 43"/>
                  <a:gd name="T9" fmla="*/ 2 h 103"/>
                  <a:gd name="T10" fmla="*/ 18 w 43"/>
                  <a:gd name="T11" fmla="*/ 1 h 103"/>
                  <a:gd name="T12" fmla="*/ 17 w 43"/>
                  <a:gd name="T13" fmla="*/ 1 h 103"/>
                  <a:gd name="T14" fmla="*/ 4 w 43"/>
                  <a:gd name="T15" fmla="*/ 60 h 103"/>
                  <a:gd name="T16" fmla="*/ 13 w 43"/>
                  <a:gd name="T17" fmla="*/ 83 h 103"/>
                  <a:gd name="T18" fmla="*/ 31 w 43"/>
                  <a:gd name="T19" fmla="*/ 101 h 103"/>
                  <a:gd name="T20" fmla="*/ 35 w 43"/>
                  <a:gd name="T21" fmla="*/ 9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03">
                    <a:moveTo>
                      <a:pt x="35" y="98"/>
                    </a:moveTo>
                    <a:cubicBezTo>
                      <a:pt x="36" y="97"/>
                      <a:pt x="36" y="96"/>
                      <a:pt x="36" y="95"/>
                    </a:cubicBezTo>
                    <a:cubicBezTo>
                      <a:pt x="37" y="78"/>
                      <a:pt x="43" y="63"/>
                      <a:pt x="39" y="46"/>
                    </a:cubicBezTo>
                    <a:cubicBezTo>
                      <a:pt x="37" y="38"/>
                      <a:pt x="33" y="30"/>
                      <a:pt x="30" y="23"/>
                    </a:cubicBezTo>
                    <a:cubicBezTo>
                      <a:pt x="27" y="16"/>
                      <a:pt x="23" y="8"/>
                      <a:pt x="18" y="2"/>
                    </a:cubicBezTo>
                    <a:cubicBezTo>
                      <a:pt x="18" y="1"/>
                      <a:pt x="18" y="1"/>
                      <a:pt x="18" y="1"/>
                    </a:cubicBezTo>
                    <a:cubicBezTo>
                      <a:pt x="18" y="0"/>
                      <a:pt x="17" y="0"/>
                      <a:pt x="17" y="1"/>
                    </a:cubicBezTo>
                    <a:cubicBezTo>
                      <a:pt x="8" y="19"/>
                      <a:pt x="0" y="39"/>
                      <a:pt x="4" y="60"/>
                    </a:cubicBezTo>
                    <a:cubicBezTo>
                      <a:pt x="5" y="69"/>
                      <a:pt x="9" y="76"/>
                      <a:pt x="13" y="83"/>
                    </a:cubicBezTo>
                    <a:cubicBezTo>
                      <a:pt x="17" y="90"/>
                      <a:pt x="24" y="98"/>
                      <a:pt x="31" y="101"/>
                    </a:cubicBezTo>
                    <a:cubicBezTo>
                      <a:pt x="33" y="103"/>
                      <a:pt x="36" y="100"/>
                      <a:pt x="35" y="98"/>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490"/>
              <p:cNvSpPr/>
              <p:nvPr/>
            </p:nvSpPr>
            <p:spPr bwMode="auto">
              <a:xfrm>
                <a:off x="10037763" y="9923463"/>
                <a:ext cx="309563" cy="117475"/>
              </a:xfrm>
              <a:custGeom>
                <a:avLst/>
                <a:gdLst>
                  <a:gd name="T0" fmla="*/ 3 w 102"/>
                  <a:gd name="T1" fmla="*/ 20 h 39"/>
                  <a:gd name="T2" fmla="*/ 5 w 102"/>
                  <a:gd name="T3" fmla="*/ 18 h 39"/>
                  <a:gd name="T4" fmla="*/ 52 w 102"/>
                  <a:gd name="T5" fmla="*/ 1 h 39"/>
                  <a:gd name="T6" fmla="*/ 76 w 102"/>
                  <a:gd name="T7" fmla="*/ 2 h 39"/>
                  <a:gd name="T8" fmla="*/ 100 w 102"/>
                  <a:gd name="T9" fmla="*/ 6 h 39"/>
                  <a:gd name="T10" fmla="*/ 101 w 102"/>
                  <a:gd name="T11" fmla="*/ 6 h 39"/>
                  <a:gd name="T12" fmla="*/ 101 w 102"/>
                  <a:gd name="T13" fmla="*/ 7 h 39"/>
                  <a:gd name="T14" fmla="*/ 49 w 102"/>
                  <a:gd name="T15" fmla="*/ 38 h 39"/>
                  <a:gd name="T16" fmla="*/ 24 w 102"/>
                  <a:gd name="T17" fmla="*/ 37 h 39"/>
                  <a:gd name="T18" fmla="*/ 1 w 102"/>
                  <a:gd name="T19" fmla="*/ 25 h 39"/>
                  <a:gd name="T20" fmla="*/ 3 w 102"/>
                  <a:gd name="T21"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39">
                    <a:moveTo>
                      <a:pt x="3" y="20"/>
                    </a:moveTo>
                    <a:cubicBezTo>
                      <a:pt x="4" y="19"/>
                      <a:pt x="4" y="19"/>
                      <a:pt x="5" y="18"/>
                    </a:cubicBezTo>
                    <a:cubicBezTo>
                      <a:pt x="21" y="12"/>
                      <a:pt x="34" y="2"/>
                      <a:pt x="52" y="1"/>
                    </a:cubicBezTo>
                    <a:cubicBezTo>
                      <a:pt x="60" y="0"/>
                      <a:pt x="68" y="1"/>
                      <a:pt x="76" y="2"/>
                    </a:cubicBezTo>
                    <a:cubicBezTo>
                      <a:pt x="84" y="2"/>
                      <a:pt x="93" y="3"/>
                      <a:pt x="100" y="6"/>
                    </a:cubicBezTo>
                    <a:cubicBezTo>
                      <a:pt x="101" y="6"/>
                      <a:pt x="101" y="6"/>
                      <a:pt x="101" y="6"/>
                    </a:cubicBezTo>
                    <a:cubicBezTo>
                      <a:pt x="101" y="6"/>
                      <a:pt x="102" y="6"/>
                      <a:pt x="101" y="7"/>
                    </a:cubicBezTo>
                    <a:cubicBezTo>
                      <a:pt x="87" y="22"/>
                      <a:pt x="70" y="35"/>
                      <a:pt x="49" y="38"/>
                    </a:cubicBezTo>
                    <a:cubicBezTo>
                      <a:pt x="41" y="39"/>
                      <a:pt x="32" y="39"/>
                      <a:pt x="24" y="37"/>
                    </a:cubicBezTo>
                    <a:cubicBezTo>
                      <a:pt x="17" y="35"/>
                      <a:pt x="7" y="31"/>
                      <a:pt x="1" y="25"/>
                    </a:cubicBezTo>
                    <a:cubicBezTo>
                      <a:pt x="0" y="23"/>
                      <a:pt x="1" y="20"/>
                      <a:pt x="3" y="20"/>
                    </a:cubicBezTo>
                    <a:close/>
                  </a:path>
                </a:pathLst>
              </a:custGeom>
              <a:solidFill>
                <a:srgbClr val="A9CD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491"/>
              <p:cNvSpPr/>
              <p:nvPr/>
            </p:nvSpPr>
            <p:spPr bwMode="auto">
              <a:xfrm>
                <a:off x="10117138" y="9382125"/>
                <a:ext cx="420688" cy="381000"/>
              </a:xfrm>
              <a:custGeom>
                <a:avLst/>
                <a:gdLst>
                  <a:gd name="T0" fmla="*/ 131 w 139"/>
                  <a:gd name="T1" fmla="*/ 63 h 126"/>
                  <a:gd name="T2" fmla="*/ 127 w 139"/>
                  <a:gd name="T3" fmla="*/ 48 h 126"/>
                  <a:gd name="T4" fmla="*/ 128 w 139"/>
                  <a:gd name="T5" fmla="*/ 45 h 126"/>
                  <a:gd name="T6" fmla="*/ 126 w 139"/>
                  <a:gd name="T7" fmla="*/ 35 h 126"/>
                  <a:gd name="T8" fmla="*/ 114 w 139"/>
                  <a:gd name="T9" fmla="*/ 27 h 126"/>
                  <a:gd name="T10" fmla="*/ 114 w 139"/>
                  <a:gd name="T11" fmla="*/ 27 h 126"/>
                  <a:gd name="T12" fmla="*/ 101 w 139"/>
                  <a:gd name="T13" fmla="*/ 12 h 126"/>
                  <a:gd name="T14" fmla="*/ 95 w 139"/>
                  <a:gd name="T15" fmla="*/ 13 h 126"/>
                  <a:gd name="T16" fmla="*/ 95 w 139"/>
                  <a:gd name="T17" fmla="*/ 12 h 126"/>
                  <a:gd name="T18" fmla="*/ 82 w 139"/>
                  <a:gd name="T19" fmla="*/ 4 h 126"/>
                  <a:gd name="T20" fmla="*/ 73 w 139"/>
                  <a:gd name="T21" fmla="*/ 6 h 126"/>
                  <a:gd name="T22" fmla="*/ 62 w 139"/>
                  <a:gd name="T23" fmla="*/ 0 h 126"/>
                  <a:gd name="T24" fmla="*/ 48 w 139"/>
                  <a:gd name="T25" fmla="*/ 12 h 126"/>
                  <a:gd name="T26" fmla="*/ 39 w 139"/>
                  <a:gd name="T27" fmla="*/ 8 h 126"/>
                  <a:gd name="T28" fmla="*/ 22 w 139"/>
                  <a:gd name="T29" fmla="*/ 23 h 126"/>
                  <a:gd name="T30" fmla="*/ 21 w 139"/>
                  <a:gd name="T31" fmla="*/ 23 h 126"/>
                  <a:gd name="T32" fmla="*/ 12 w 139"/>
                  <a:gd name="T33" fmla="*/ 52 h 126"/>
                  <a:gd name="T34" fmla="*/ 13 w 139"/>
                  <a:gd name="T35" fmla="*/ 77 h 126"/>
                  <a:gd name="T36" fmla="*/ 13 w 139"/>
                  <a:gd name="T37" fmla="*/ 79 h 126"/>
                  <a:gd name="T38" fmla="*/ 19 w 139"/>
                  <a:gd name="T39" fmla="*/ 90 h 126"/>
                  <a:gd name="T40" fmla="*/ 30 w 139"/>
                  <a:gd name="T41" fmla="*/ 105 h 126"/>
                  <a:gd name="T42" fmla="*/ 33 w 139"/>
                  <a:gd name="T43" fmla="*/ 105 h 126"/>
                  <a:gd name="T44" fmla="*/ 44 w 139"/>
                  <a:gd name="T45" fmla="*/ 118 h 126"/>
                  <a:gd name="T46" fmla="*/ 48 w 139"/>
                  <a:gd name="T47" fmla="*/ 118 h 126"/>
                  <a:gd name="T48" fmla="*/ 60 w 139"/>
                  <a:gd name="T49" fmla="*/ 126 h 126"/>
                  <a:gd name="T50" fmla="*/ 72 w 139"/>
                  <a:gd name="T51" fmla="*/ 120 h 126"/>
                  <a:gd name="T52" fmla="*/ 80 w 139"/>
                  <a:gd name="T53" fmla="*/ 123 h 126"/>
                  <a:gd name="T54" fmla="*/ 92 w 139"/>
                  <a:gd name="T55" fmla="*/ 115 h 126"/>
                  <a:gd name="T56" fmla="*/ 102 w 139"/>
                  <a:gd name="T57" fmla="*/ 120 h 126"/>
                  <a:gd name="T58" fmla="*/ 115 w 139"/>
                  <a:gd name="T59" fmla="*/ 106 h 126"/>
                  <a:gd name="T60" fmla="*/ 119 w 139"/>
                  <a:gd name="T61" fmla="*/ 107 h 126"/>
                  <a:gd name="T62" fmla="*/ 132 w 139"/>
                  <a:gd name="T63" fmla="*/ 86 h 126"/>
                  <a:gd name="T64" fmla="*/ 131 w 139"/>
                  <a:gd name="T65" fmla="*/ 6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26">
                    <a:moveTo>
                      <a:pt x="131" y="63"/>
                    </a:moveTo>
                    <a:cubicBezTo>
                      <a:pt x="132" y="57"/>
                      <a:pt x="131" y="51"/>
                      <a:pt x="127" y="48"/>
                    </a:cubicBezTo>
                    <a:cubicBezTo>
                      <a:pt x="127" y="47"/>
                      <a:pt x="128" y="46"/>
                      <a:pt x="128" y="45"/>
                    </a:cubicBezTo>
                    <a:cubicBezTo>
                      <a:pt x="129" y="41"/>
                      <a:pt x="127" y="38"/>
                      <a:pt x="126" y="35"/>
                    </a:cubicBezTo>
                    <a:cubicBezTo>
                      <a:pt x="124" y="30"/>
                      <a:pt x="119" y="27"/>
                      <a:pt x="114" y="27"/>
                    </a:cubicBezTo>
                    <a:cubicBezTo>
                      <a:pt x="114" y="27"/>
                      <a:pt x="114" y="27"/>
                      <a:pt x="114" y="27"/>
                    </a:cubicBezTo>
                    <a:cubicBezTo>
                      <a:pt x="114" y="20"/>
                      <a:pt x="110" y="12"/>
                      <a:pt x="101" y="12"/>
                    </a:cubicBezTo>
                    <a:cubicBezTo>
                      <a:pt x="99" y="12"/>
                      <a:pt x="97" y="13"/>
                      <a:pt x="95" y="13"/>
                    </a:cubicBezTo>
                    <a:cubicBezTo>
                      <a:pt x="95" y="13"/>
                      <a:pt x="95" y="13"/>
                      <a:pt x="95" y="12"/>
                    </a:cubicBezTo>
                    <a:cubicBezTo>
                      <a:pt x="92" y="7"/>
                      <a:pt x="88" y="4"/>
                      <a:pt x="82" y="4"/>
                    </a:cubicBezTo>
                    <a:cubicBezTo>
                      <a:pt x="79" y="4"/>
                      <a:pt x="76" y="5"/>
                      <a:pt x="73" y="6"/>
                    </a:cubicBezTo>
                    <a:cubicBezTo>
                      <a:pt x="71" y="3"/>
                      <a:pt x="68" y="0"/>
                      <a:pt x="62" y="0"/>
                    </a:cubicBezTo>
                    <a:cubicBezTo>
                      <a:pt x="55" y="0"/>
                      <a:pt x="50" y="6"/>
                      <a:pt x="48" y="12"/>
                    </a:cubicBezTo>
                    <a:cubicBezTo>
                      <a:pt x="46" y="9"/>
                      <a:pt x="43" y="8"/>
                      <a:pt x="39" y="8"/>
                    </a:cubicBezTo>
                    <a:cubicBezTo>
                      <a:pt x="29" y="8"/>
                      <a:pt x="23" y="16"/>
                      <a:pt x="22" y="23"/>
                    </a:cubicBezTo>
                    <a:cubicBezTo>
                      <a:pt x="22" y="23"/>
                      <a:pt x="22" y="23"/>
                      <a:pt x="21" y="23"/>
                    </a:cubicBezTo>
                    <a:cubicBezTo>
                      <a:pt x="4" y="23"/>
                      <a:pt x="0" y="46"/>
                      <a:pt x="12" y="52"/>
                    </a:cubicBezTo>
                    <a:cubicBezTo>
                      <a:pt x="3" y="57"/>
                      <a:pt x="3" y="73"/>
                      <a:pt x="13" y="77"/>
                    </a:cubicBezTo>
                    <a:cubicBezTo>
                      <a:pt x="13" y="77"/>
                      <a:pt x="13" y="78"/>
                      <a:pt x="13" y="79"/>
                    </a:cubicBezTo>
                    <a:cubicBezTo>
                      <a:pt x="12" y="83"/>
                      <a:pt x="15" y="88"/>
                      <a:pt x="19" y="90"/>
                    </a:cubicBezTo>
                    <a:cubicBezTo>
                      <a:pt x="17" y="97"/>
                      <a:pt x="21" y="105"/>
                      <a:pt x="30" y="105"/>
                    </a:cubicBezTo>
                    <a:cubicBezTo>
                      <a:pt x="31" y="105"/>
                      <a:pt x="32" y="105"/>
                      <a:pt x="33" y="105"/>
                    </a:cubicBezTo>
                    <a:cubicBezTo>
                      <a:pt x="32" y="112"/>
                      <a:pt x="36" y="118"/>
                      <a:pt x="44" y="118"/>
                    </a:cubicBezTo>
                    <a:cubicBezTo>
                      <a:pt x="46" y="118"/>
                      <a:pt x="47" y="118"/>
                      <a:pt x="48" y="118"/>
                    </a:cubicBezTo>
                    <a:cubicBezTo>
                      <a:pt x="50" y="122"/>
                      <a:pt x="54" y="126"/>
                      <a:pt x="60" y="126"/>
                    </a:cubicBezTo>
                    <a:cubicBezTo>
                      <a:pt x="66" y="126"/>
                      <a:pt x="70" y="124"/>
                      <a:pt x="72" y="120"/>
                    </a:cubicBezTo>
                    <a:cubicBezTo>
                      <a:pt x="74" y="122"/>
                      <a:pt x="77" y="123"/>
                      <a:pt x="80" y="123"/>
                    </a:cubicBezTo>
                    <a:cubicBezTo>
                      <a:pt x="87" y="123"/>
                      <a:pt x="91" y="119"/>
                      <a:pt x="92" y="115"/>
                    </a:cubicBezTo>
                    <a:cubicBezTo>
                      <a:pt x="94" y="118"/>
                      <a:pt x="97" y="120"/>
                      <a:pt x="102" y="120"/>
                    </a:cubicBezTo>
                    <a:cubicBezTo>
                      <a:pt x="110" y="120"/>
                      <a:pt x="115" y="113"/>
                      <a:pt x="115" y="106"/>
                    </a:cubicBezTo>
                    <a:cubicBezTo>
                      <a:pt x="116" y="106"/>
                      <a:pt x="118" y="107"/>
                      <a:pt x="119" y="107"/>
                    </a:cubicBezTo>
                    <a:cubicBezTo>
                      <a:pt x="131" y="107"/>
                      <a:pt x="136" y="94"/>
                      <a:pt x="132" y="86"/>
                    </a:cubicBezTo>
                    <a:cubicBezTo>
                      <a:pt x="139" y="80"/>
                      <a:pt x="139" y="68"/>
                      <a:pt x="131" y="63"/>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492"/>
              <p:cNvSpPr/>
              <p:nvPr/>
            </p:nvSpPr>
            <p:spPr bwMode="auto">
              <a:xfrm>
                <a:off x="10186988" y="9431338"/>
                <a:ext cx="271463" cy="144463"/>
              </a:xfrm>
              <a:custGeom>
                <a:avLst/>
                <a:gdLst>
                  <a:gd name="T0" fmla="*/ 33 w 90"/>
                  <a:gd name="T1" fmla="*/ 5 h 48"/>
                  <a:gd name="T2" fmla="*/ 32 w 90"/>
                  <a:gd name="T3" fmla="*/ 7 h 48"/>
                  <a:gd name="T4" fmla="*/ 27 w 90"/>
                  <a:gd name="T5" fmla="*/ 7 h 48"/>
                  <a:gd name="T6" fmla="*/ 18 w 90"/>
                  <a:gd name="T7" fmla="*/ 12 h 48"/>
                  <a:gd name="T8" fmla="*/ 15 w 90"/>
                  <a:gd name="T9" fmla="*/ 17 h 48"/>
                  <a:gd name="T10" fmla="*/ 10 w 90"/>
                  <a:gd name="T11" fmla="*/ 20 h 48"/>
                  <a:gd name="T12" fmla="*/ 4 w 90"/>
                  <a:gd name="T13" fmla="*/ 34 h 48"/>
                  <a:gd name="T14" fmla="*/ 3 w 90"/>
                  <a:gd name="T15" fmla="*/ 36 h 48"/>
                  <a:gd name="T16" fmla="*/ 2 w 90"/>
                  <a:gd name="T17" fmla="*/ 46 h 48"/>
                  <a:gd name="T18" fmla="*/ 7 w 90"/>
                  <a:gd name="T19" fmla="*/ 48 h 48"/>
                  <a:gd name="T20" fmla="*/ 13 w 90"/>
                  <a:gd name="T21" fmla="*/ 45 h 48"/>
                  <a:gd name="T22" fmla="*/ 20 w 90"/>
                  <a:gd name="T23" fmla="*/ 48 h 48"/>
                  <a:gd name="T24" fmla="*/ 27 w 90"/>
                  <a:gd name="T25" fmla="*/ 33 h 48"/>
                  <a:gd name="T26" fmla="*/ 31 w 90"/>
                  <a:gd name="T27" fmla="*/ 37 h 48"/>
                  <a:gd name="T28" fmla="*/ 36 w 90"/>
                  <a:gd name="T29" fmla="*/ 35 h 48"/>
                  <a:gd name="T30" fmla="*/ 42 w 90"/>
                  <a:gd name="T31" fmla="*/ 38 h 48"/>
                  <a:gd name="T32" fmla="*/ 45 w 90"/>
                  <a:gd name="T33" fmla="*/ 37 h 48"/>
                  <a:gd name="T34" fmla="*/ 49 w 90"/>
                  <a:gd name="T35" fmla="*/ 35 h 48"/>
                  <a:gd name="T36" fmla="*/ 53 w 90"/>
                  <a:gd name="T37" fmla="*/ 28 h 48"/>
                  <a:gd name="T38" fmla="*/ 53 w 90"/>
                  <a:gd name="T39" fmla="*/ 25 h 48"/>
                  <a:gd name="T40" fmla="*/ 56 w 90"/>
                  <a:gd name="T41" fmla="*/ 30 h 48"/>
                  <a:gd name="T42" fmla="*/ 56 w 90"/>
                  <a:gd name="T43" fmla="*/ 30 h 48"/>
                  <a:gd name="T44" fmla="*/ 56 w 90"/>
                  <a:gd name="T45" fmla="*/ 31 h 48"/>
                  <a:gd name="T46" fmla="*/ 57 w 90"/>
                  <a:gd name="T47" fmla="*/ 31 h 48"/>
                  <a:gd name="T48" fmla="*/ 60 w 90"/>
                  <a:gd name="T49" fmla="*/ 32 h 48"/>
                  <a:gd name="T50" fmla="*/ 69 w 90"/>
                  <a:gd name="T51" fmla="*/ 35 h 48"/>
                  <a:gd name="T52" fmla="*/ 74 w 90"/>
                  <a:gd name="T53" fmla="*/ 33 h 48"/>
                  <a:gd name="T54" fmla="*/ 75 w 90"/>
                  <a:gd name="T55" fmla="*/ 33 h 48"/>
                  <a:gd name="T56" fmla="*/ 78 w 90"/>
                  <a:gd name="T57" fmla="*/ 35 h 48"/>
                  <a:gd name="T58" fmla="*/ 87 w 90"/>
                  <a:gd name="T59" fmla="*/ 35 h 48"/>
                  <a:gd name="T60" fmla="*/ 83 w 90"/>
                  <a:gd name="T61" fmla="*/ 22 h 48"/>
                  <a:gd name="T62" fmla="*/ 76 w 90"/>
                  <a:gd name="T63" fmla="*/ 17 h 48"/>
                  <a:gd name="T64" fmla="*/ 70 w 90"/>
                  <a:gd name="T65" fmla="*/ 4 h 48"/>
                  <a:gd name="T66" fmla="*/ 63 w 90"/>
                  <a:gd name="T67" fmla="*/ 7 h 48"/>
                  <a:gd name="T68" fmla="*/ 62 w 90"/>
                  <a:gd name="T69" fmla="*/ 7 h 48"/>
                  <a:gd name="T70" fmla="*/ 47 w 90"/>
                  <a:gd name="T71" fmla="*/ 7 h 48"/>
                  <a:gd name="T72" fmla="*/ 40 w 90"/>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48">
                    <a:moveTo>
                      <a:pt x="40" y="0"/>
                    </a:moveTo>
                    <a:cubicBezTo>
                      <a:pt x="36" y="0"/>
                      <a:pt x="34" y="2"/>
                      <a:pt x="33" y="5"/>
                    </a:cubicBezTo>
                    <a:cubicBezTo>
                      <a:pt x="32" y="6"/>
                      <a:pt x="32" y="6"/>
                      <a:pt x="32" y="6"/>
                    </a:cubicBezTo>
                    <a:cubicBezTo>
                      <a:pt x="32" y="6"/>
                      <a:pt x="32" y="7"/>
                      <a:pt x="32" y="7"/>
                    </a:cubicBezTo>
                    <a:cubicBezTo>
                      <a:pt x="31" y="8"/>
                      <a:pt x="31" y="8"/>
                      <a:pt x="31" y="9"/>
                    </a:cubicBezTo>
                    <a:cubicBezTo>
                      <a:pt x="30" y="8"/>
                      <a:pt x="29" y="7"/>
                      <a:pt x="27" y="7"/>
                    </a:cubicBezTo>
                    <a:cubicBezTo>
                      <a:pt x="27" y="7"/>
                      <a:pt x="27" y="7"/>
                      <a:pt x="26" y="7"/>
                    </a:cubicBezTo>
                    <a:cubicBezTo>
                      <a:pt x="23" y="7"/>
                      <a:pt x="20" y="9"/>
                      <a:pt x="18" y="12"/>
                    </a:cubicBezTo>
                    <a:cubicBezTo>
                      <a:pt x="17" y="14"/>
                      <a:pt x="17" y="16"/>
                      <a:pt x="17" y="18"/>
                    </a:cubicBezTo>
                    <a:cubicBezTo>
                      <a:pt x="16" y="17"/>
                      <a:pt x="15" y="17"/>
                      <a:pt x="15" y="17"/>
                    </a:cubicBezTo>
                    <a:cubicBezTo>
                      <a:pt x="15" y="17"/>
                      <a:pt x="14" y="17"/>
                      <a:pt x="14" y="17"/>
                    </a:cubicBezTo>
                    <a:cubicBezTo>
                      <a:pt x="12" y="17"/>
                      <a:pt x="11" y="18"/>
                      <a:pt x="10" y="20"/>
                    </a:cubicBezTo>
                    <a:cubicBezTo>
                      <a:pt x="6" y="21"/>
                      <a:pt x="3" y="24"/>
                      <a:pt x="3" y="28"/>
                    </a:cubicBezTo>
                    <a:cubicBezTo>
                      <a:pt x="3" y="30"/>
                      <a:pt x="3" y="32"/>
                      <a:pt x="4" y="34"/>
                    </a:cubicBezTo>
                    <a:cubicBezTo>
                      <a:pt x="4" y="35"/>
                      <a:pt x="4" y="35"/>
                      <a:pt x="4" y="35"/>
                    </a:cubicBezTo>
                    <a:cubicBezTo>
                      <a:pt x="4" y="35"/>
                      <a:pt x="3" y="36"/>
                      <a:pt x="3" y="36"/>
                    </a:cubicBezTo>
                    <a:cubicBezTo>
                      <a:pt x="3" y="36"/>
                      <a:pt x="3" y="36"/>
                      <a:pt x="3" y="36"/>
                    </a:cubicBezTo>
                    <a:cubicBezTo>
                      <a:pt x="0" y="38"/>
                      <a:pt x="0" y="43"/>
                      <a:pt x="2" y="46"/>
                    </a:cubicBezTo>
                    <a:cubicBezTo>
                      <a:pt x="3" y="47"/>
                      <a:pt x="4" y="47"/>
                      <a:pt x="5" y="48"/>
                    </a:cubicBezTo>
                    <a:cubicBezTo>
                      <a:pt x="6" y="48"/>
                      <a:pt x="7" y="48"/>
                      <a:pt x="7" y="48"/>
                    </a:cubicBezTo>
                    <a:cubicBezTo>
                      <a:pt x="8" y="48"/>
                      <a:pt x="9" y="48"/>
                      <a:pt x="9" y="48"/>
                    </a:cubicBezTo>
                    <a:cubicBezTo>
                      <a:pt x="11" y="47"/>
                      <a:pt x="12" y="46"/>
                      <a:pt x="13" y="45"/>
                    </a:cubicBezTo>
                    <a:cubicBezTo>
                      <a:pt x="14" y="44"/>
                      <a:pt x="14" y="44"/>
                      <a:pt x="14" y="44"/>
                    </a:cubicBezTo>
                    <a:cubicBezTo>
                      <a:pt x="15" y="46"/>
                      <a:pt x="17" y="48"/>
                      <a:pt x="20" y="48"/>
                    </a:cubicBezTo>
                    <a:cubicBezTo>
                      <a:pt x="29" y="48"/>
                      <a:pt x="31" y="36"/>
                      <a:pt x="25" y="33"/>
                    </a:cubicBezTo>
                    <a:cubicBezTo>
                      <a:pt x="26" y="33"/>
                      <a:pt x="27" y="33"/>
                      <a:pt x="27" y="33"/>
                    </a:cubicBezTo>
                    <a:cubicBezTo>
                      <a:pt x="27" y="33"/>
                      <a:pt x="27" y="33"/>
                      <a:pt x="27" y="33"/>
                    </a:cubicBezTo>
                    <a:cubicBezTo>
                      <a:pt x="28" y="35"/>
                      <a:pt x="29" y="37"/>
                      <a:pt x="31" y="37"/>
                    </a:cubicBezTo>
                    <a:cubicBezTo>
                      <a:pt x="32" y="37"/>
                      <a:pt x="32" y="37"/>
                      <a:pt x="32" y="37"/>
                    </a:cubicBezTo>
                    <a:cubicBezTo>
                      <a:pt x="33" y="37"/>
                      <a:pt x="35" y="37"/>
                      <a:pt x="36" y="35"/>
                    </a:cubicBezTo>
                    <a:cubicBezTo>
                      <a:pt x="37" y="37"/>
                      <a:pt x="39" y="38"/>
                      <a:pt x="41" y="38"/>
                    </a:cubicBezTo>
                    <a:cubicBezTo>
                      <a:pt x="42" y="38"/>
                      <a:pt x="42" y="38"/>
                      <a:pt x="42" y="38"/>
                    </a:cubicBezTo>
                    <a:cubicBezTo>
                      <a:pt x="43" y="38"/>
                      <a:pt x="43" y="38"/>
                      <a:pt x="44" y="38"/>
                    </a:cubicBezTo>
                    <a:cubicBezTo>
                      <a:pt x="44" y="37"/>
                      <a:pt x="45" y="37"/>
                      <a:pt x="45" y="37"/>
                    </a:cubicBezTo>
                    <a:cubicBezTo>
                      <a:pt x="46" y="37"/>
                      <a:pt x="46" y="37"/>
                      <a:pt x="47" y="36"/>
                    </a:cubicBezTo>
                    <a:cubicBezTo>
                      <a:pt x="47" y="36"/>
                      <a:pt x="48" y="35"/>
                      <a:pt x="49" y="35"/>
                    </a:cubicBezTo>
                    <a:cubicBezTo>
                      <a:pt x="49" y="35"/>
                      <a:pt x="50" y="34"/>
                      <a:pt x="51" y="34"/>
                    </a:cubicBezTo>
                    <a:cubicBezTo>
                      <a:pt x="52" y="32"/>
                      <a:pt x="53" y="30"/>
                      <a:pt x="53" y="28"/>
                    </a:cubicBezTo>
                    <a:cubicBezTo>
                      <a:pt x="53" y="27"/>
                      <a:pt x="53" y="26"/>
                      <a:pt x="53" y="25"/>
                    </a:cubicBezTo>
                    <a:cubicBezTo>
                      <a:pt x="53" y="25"/>
                      <a:pt x="53" y="25"/>
                      <a:pt x="53" y="25"/>
                    </a:cubicBezTo>
                    <a:cubicBezTo>
                      <a:pt x="53" y="25"/>
                      <a:pt x="53" y="25"/>
                      <a:pt x="53" y="25"/>
                    </a:cubicBezTo>
                    <a:cubicBezTo>
                      <a:pt x="53" y="27"/>
                      <a:pt x="53" y="30"/>
                      <a:pt x="56" y="30"/>
                    </a:cubicBezTo>
                    <a:cubicBezTo>
                      <a:pt x="56" y="30"/>
                      <a:pt x="56" y="30"/>
                      <a:pt x="56" y="30"/>
                    </a:cubicBezTo>
                    <a:cubicBezTo>
                      <a:pt x="56" y="30"/>
                      <a:pt x="56" y="30"/>
                      <a:pt x="56" y="30"/>
                    </a:cubicBezTo>
                    <a:cubicBezTo>
                      <a:pt x="56" y="31"/>
                      <a:pt x="56" y="31"/>
                      <a:pt x="56" y="31"/>
                    </a:cubicBezTo>
                    <a:cubicBezTo>
                      <a:pt x="56" y="31"/>
                      <a:pt x="56" y="31"/>
                      <a:pt x="56" y="31"/>
                    </a:cubicBezTo>
                    <a:cubicBezTo>
                      <a:pt x="57" y="31"/>
                      <a:pt x="58" y="31"/>
                      <a:pt x="58" y="31"/>
                    </a:cubicBezTo>
                    <a:cubicBezTo>
                      <a:pt x="58" y="31"/>
                      <a:pt x="58" y="31"/>
                      <a:pt x="57" y="31"/>
                    </a:cubicBezTo>
                    <a:cubicBezTo>
                      <a:pt x="58" y="32"/>
                      <a:pt x="59" y="32"/>
                      <a:pt x="60" y="32"/>
                    </a:cubicBezTo>
                    <a:cubicBezTo>
                      <a:pt x="60" y="32"/>
                      <a:pt x="60" y="32"/>
                      <a:pt x="60" y="32"/>
                    </a:cubicBezTo>
                    <a:cubicBezTo>
                      <a:pt x="61" y="32"/>
                      <a:pt x="62" y="32"/>
                      <a:pt x="64" y="32"/>
                    </a:cubicBezTo>
                    <a:cubicBezTo>
                      <a:pt x="65" y="34"/>
                      <a:pt x="67" y="35"/>
                      <a:pt x="69" y="35"/>
                    </a:cubicBezTo>
                    <a:cubicBezTo>
                      <a:pt x="71" y="35"/>
                      <a:pt x="72" y="35"/>
                      <a:pt x="73" y="34"/>
                    </a:cubicBezTo>
                    <a:cubicBezTo>
                      <a:pt x="74" y="33"/>
                      <a:pt x="74" y="33"/>
                      <a:pt x="74" y="33"/>
                    </a:cubicBezTo>
                    <a:cubicBezTo>
                      <a:pt x="75" y="32"/>
                      <a:pt x="75" y="32"/>
                      <a:pt x="75" y="32"/>
                    </a:cubicBezTo>
                    <a:cubicBezTo>
                      <a:pt x="75" y="33"/>
                      <a:pt x="75" y="33"/>
                      <a:pt x="75" y="33"/>
                    </a:cubicBezTo>
                    <a:cubicBezTo>
                      <a:pt x="76" y="33"/>
                      <a:pt x="76" y="33"/>
                      <a:pt x="77" y="33"/>
                    </a:cubicBezTo>
                    <a:cubicBezTo>
                      <a:pt x="77" y="34"/>
                      <a:pt x="77" y="34"/>
                      <a:pt x="78" y="35"/>
                    </a:cubicBezTo>
                    <a:cubicBezTo>
                      <a:pt x="79" y="36"/>
                      <a:pt x="81" y="37"/>
                      <a:pt x="83" y="37"/>
                    </a:cubicBezTo>
                    <a:cubicBezTo>
                      <a:pt x="84" y="37"/>
                      <a:pt x="86" y="36"/>
                      <a:pt x="87" y="35"/>
                    </a:cubicBezTo>
                    <a:cubicBezTo>
                      <a:pt x="89" y="32"/>
                      <a:pt x="90" y="29"/>
                      <a:pt x="88" y="26"/>
                    </a:cubicBezTo>
                    <a:cubicBezTo>
                      <a:pt x="87" y="23"/>
                      <a:pt x="85" y="22"/>
                      <a:pt x="83" y="22"/>
                    </a:cubicBezTo>
                    <a:cubicBezTo>
                      <a:pt x="82" y="20"/>
                      <a:pt x="81" y="19"/>
                      <a:pt x="79" y="18"/>
                    </a:cubicBezTo>
                    <a:cubicBezTo>
                      <a:pt x="78" y="18"/>
                      <a:pt x="77" y="17"/>
                      <a:pt x="76" y="17"/>
                    </a:cubicBezTo>
                    <a:cubicBezTo>
                      <a:pt x="78" y="15"/>
                      <a:pt x="79" y="12"/>
                      <a:pt x="77" y="10"/>
                    </a:cubicBezTo>
                    <a:cubicBezTo>
                      <a:pt x="75" y="7"/>
                      <a:pt x="73" y="4"/>
                      <a:pt x="70" y="4"/>
                    </a:cubicBezTo>
                    <a:cubicBezTo>
                      <a:pt x="70" y="4"/>
                      <a:pt x="70" y="4"/>
                      <a:pt x="70" y="4"/>
                    </a:cubicBezTo>
                    <a:cubicBezTo>
                      <a:pt x="67" y="5"/>
                      <a:pt x="65" y="5"/>
                      <a:pt x="63" y="7"/>
                    </a:cubicBezTo>
                    <a:cubicBezTo>
                      <a:pt x="63" y="7"/>
                      <a:pt x="63" y="7"/>
                      <a:pt x="63" y="7"/>
                    </a:cubicBezTo>
                    <a:cubicBezTo>
                      <a:pt x="62" y="7"/>
                      <a:pt x="62" y="7"/>
                      <a:pt x="62" y="7"/>
                    </a:cubicBezTo>
                    <a:cubicBezTo>
                      <a:pt x="61" y="5"/>
                      <a:pt x="58" y="4"/>
                      <a:pt x="55" y="4"/>
                    </a:cubicBezTo>
                    <a:cubicBezTo>
                      <a:pt x="52" y="4"/>
                      <a:pt x="49" y="5"/>
                      <a:pt x="47" y="7"/>
                    </a:cubicBezTo>
                    <a:cubicBezTo>
                      <a:pt x="47" y="6"/>
                      <a:pt x="47" y="5"/>
                      <a:pt x="46" y="4"/>
                    </a:cubicBezTo>
                    <a:cubicBezTo>
                      <a:pt x="46" y="2"/>
                      <a:pt x="43" y="0"/>
                      <a:pt x="40" y="0"/>
                    </a:cubicBezTo>
                    <a:cubicBezTo>
                      <a:pt x="40" y="0"/>
                      <a:pt x="40" y="0"/>
                      <a:pt x="40"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504" name="文本框 503"/>
          <p:cNvSpPr txBox="1"/>
          <p:nvPr/>
        </p:nvSpPr>
        <p:spPr>
          <a:xfrm>
            <a:off x="3885903" y="1933562"/>
            <a:ext cx="4907369" cy="923330"/>
          </a:xfrm>
          <a:prstGeom prst="rect">
            <a:avLst/>
          </a:prstGeom>
          <a:noFill/>
        </p:spPr>
        <p:txBody>
          <a:bodyPr wrap="none" rtlCol="0">
            <a:spAutoFit/>
          </a:bodyPr>
          <a:lstStyle/>
          <a:p>
            <a:pPr algn="l"/>
            <a:r>
              <a:rPr lang="en-US" altLang="zh-CN" sz="5400" dirty="0">
                <a:ln w="76200">
                  <a:noFill/>
                </a:ln>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Learn OpenGL</a:t>
            </a:r>
            <a:endParaRPr lang="zh-CN" altLang="en-US" sz="5400" dirty="0">
              <a:ln w="76200">
                <a:noFill/>
              </a:ln>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507" name="直接连接符 506"/>
          <p:cNvCxnSpPr/>
          <p:nvPr/>
        </p:nvCxnSpPr>
        <p:spPr>
          <a:xfrm>
            <a:off x="3152855" y="2862006"/>
            <a:ext cx="59092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C4E79D80-7E31-48AC-889C-001E28C8B480}"/>
              </a:ext>
            </a:extLst>
          </p:cNvPr>
          <p:cNvSpPr txBox="1"/>
          <p:nvPr/>
        </p:nvSpPr>
        <p:spPr>
          <a:xfrm>
            <a:off x="6478354" y="3814499"/>
            <a:ext cx="4518168" cy="526608"/>
          </a:xfrm>
          <a:prstGeom prst="rect">
            <a:avLst/>
          </a:prstGeom>
          <a:noFill/>
          <a:ln>
            <a:solidFill>
              <a:schemeClr val="accent1"/>
            </a:solidFill>
          </a:ln>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BEC5F944-EDC8-4D32-AA2F-2369A02E37E8}"/>
              </a:ext>
            </a:extLst>
          </p:cNvPr>
          <p:cNvSpPr txBox="1"/>
          <p:nvPr/>
        </p:nvSpPr>
        <p:spPr>
          <a:xfrm>
            <a:off x="6478354" y="2584053"/>
            <a:ext cx="4518168" cy="823318"/>
          </a:xfrm>
          <a:prstGeom prst="rect">
            <a:avLst/>
          </a:prstGeom>
          <a:noFill/>
          <a:ln>
            <a:solidFill>
              <a:schemeClr val="accent1"/>
            </a:solidFill>
          </a:ln>
        </p:spPr>
        <p:txBody>
          <a:bodyPr wrap="square" rtlCol="0">
            <a:spAutoFit/>
          </a:bodyPr>
          <a:lstStyle/>
          <a:p>
            <a:endParaRPr lang="zh-CN" altLang="en-US" dirty="0"/>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E5BA12E-9373-4FEC-AC3A-F66DD026A1D5}"/>
              </a:ext>
            </a:extLst>
          </p:cNvPr>
          <p:cNvSpPr txBox="1"/>
          <p:nvPr/>
        </p:nvSpPr>
        <p:spPr>
          <a:xfrm>
            <a:off x="941131" y="1414670"/>
            <a:ext cx="2376001"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Radiant Intensity</a:t>
            </a: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DB5108D-0029-49A6-BAB7-46DDD789F67C}"/>
              </a:ext>
            </a:extLst>
          </p:cNvPr>
          <p:cNvSpPr/>
          <p:nvPr/>
        </p:nvSpPr>
        <p:spPr>
          <a:xfrm>
            <a:off x="1853666" y="2014568"/>
            <a:ext cx="4312399" cy="369332"/>
          </a:xfrm>
          <a:prstGeom prst="rect">
            <a:avLst/>
          </a:prstGeom>
        </p:spPr>
        <p:txBody>
          <a:bodyPr wrap="none">
            <a:spAutoFit/>
          </a:bodyPr>
          <a:lstStyle/>
          <a:p>
            <a:r>
              <a:rPr lang="zh-CN" altLang="en-US" dirty="0">
                <a:solidFill>
                  <a:srgbClr val="222222"/>
                </a:solidFill>
                <a:latin typeface="Microsoft Yahei" panose="020B0503020204020204" pitchFamily="34" charset="-122"/>
                <a:ea typeface="Microsoft Yahei" panose="020B0503020204020204" pitchFamily="34" charset="-122"/>
              </a:rPr>
              <a:t>光源向单位立体角所辐射的</a:t>
            </a:r>
            <a:r>
              <a:rPr lang="en-US" altLang="zh-CN" dirty="0">
                <a:latin typeface="微软雅黑" panose="020B0503020204020204" pitchFamily="34" charset="-122"/>
                <a:ea typeface="微软雅黑" panose="020B0503020204020204" pitchFamily="34" charset="-122"/>
              </a:rPr>
              <a:t>Radiant Flux</a:t>
            </a:r>
            <a:endParaRPr lang="zh-CN" altLang="en-US" dirty="0">
              <a:latin typeface="微软雅黑" panose="020B0503020204020204" pitchFamily="34" charset="-122"/>
              <a:ea typeface="微软雅黑" panose="020B0503020204020204" pitchFamily="34" charset="-122"/>
            </a:endParaRPr>
          </a:p>
        </p:txBody>
      </p:sp>
      <p:graphicFrame>
        <p:nvGraphicFramePr>
          <p:cNvPr id="11" name="对象 10">
            <a:extLst>
              <a:ext uri="{FF2B5EF4-FFF2-40B4-BE49-F238E27FC236}">
                <a16:creationId xmlns:a16="http://schemas.microsoft.com/office/drawing/2014/main" id="{6EEA59E4-70C6-4F7A-AE5C-FA0D9C7CBEA4}"/>
              </a:ext>
            </a:extLst>
          </p:cNvPr>
          <p:cNvGraphicFramePr>
            <a:graphicFrameLocks noChangeAspect="1"/>
          </p:cNvGraphicFramePr>
          <p:nvPr>
            <p:extLst>
              <p:ext uri="{D42A27DB-BD31-4B8C-83A1-F6EECF244321}">
                <p14:modId xmlns:p14="http://schemas.microsoft.com/office/powerpoint/2010/main" val="1669922564"/>
              </p:ext>
            </p:extLst>
          </p:nvPr>
        </p:nvGraphicFramePr>
        <p:xfrm>
          <a:off x="7136450" y="3034644"/>
          <a:ext cx="3363620" cy="336925"/>
        </p:xfrm>
        <a:graphic>
          <a:graphicData uri="http://schemas.openxmlformats.org/presentationml/2006/ole">
            <mc:AlternateContent xmlns:mc="http://schemas.openxmlformats.org/markup-compatibility/2006">
              <mc:Choice xmlns:v="urn:schemas-microsoft-com:vml" Requires="v">
                <p:oleObj spid="_x0000_s7533" name="Equation" r:id="rId4" imgW="2286000" imgH="228600" progId="Equation.DSMT4">
                  <p:embed/>
                </p:oleObj>
              </mc:Choice>
              <mc:Fallback>
                <p:oleObj name="Equation" r:id="rId4" imgW="2286000" imgH="228600" progId="Equation.DSMT4">
                  <p:embed/>
                  <p:pic>
                    <p:nvPicPr>
                      <p:cNvPr id="11" name="对象 10">
                        <a:extLst>
                          <a:ext uri="{FF2B5EF4-FFF2-40B4-BE49-F238E27FC236}">
                            <a16:creationId xmlns:a16="http://schemas.microsoft.com/office/drawing/2014/main" id="{6EEA59E4-70C6-4F7A-AE5C-FA0D9C7CBEA4}"/>
                          </a:ext>
                        </a:extLst>
                      </p:cNvPr>
                      <p:cNvPicPr/>
                      <p:nvPr/>
                    </p:nvPicPr>
                    <p:blipFill>
                      <a:blip r:embed="rId5"/>
                      <a:stretch>
                        <a:fillRect/>
                      </a:stretch>
                    </p:blipFill>
                    <p:spPr>
                      <a:xfrm>
                        <a:off x="7136450" y="3034644"/>
                        <a:ext cx="3363620" cy="336925"/>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A84BDC8B-0D73-4E96-876D-9DFCA0FBD698}"/>
              </a:ext>
            </a:extLst>
          </p:cNvPr>
          <p:cNvPicPr>
            <a:picLocks noChangeAspect="1"/>
          </p:cNvPicPr>
          <p:nvPr/>
        </p:nvPicPr>
        <p:blipFill>
          <a:blip r:embed="rId6"/>
          <a:stretch>
            <a:fillRect/>
          </a:stretch>
        </p:blipFill>
        <p:spPr>
          <a:xfrm>
            <a:off x="1853666" y="2670377"/>
            <a:ext cx="3586698" cy="3507245"/>
          </a:xfrm>
          <a:prstGeom prst="rect">
            <a:avLst/>
          </a:prstGeom>
        </p:spPr>
      </p:pic>
      <p:graphicFrame>
        <p:nvGraphicFramePr>
          <p:cNvPr id="10" name="对象 9">
            <a:extLst>
              <a:ext uri="{FF2B5EF4-FFF2-40B4-BE49-F238E27FC236}">
                <a16:creationId xmlns:a16="http://schemas.microsoft.com/office/drawing/2014/main" id="{4165B9A0-692B-472D-B3E7-8F8617892C4F}"/>
              </a:ext>
            </a:extLst>
          </p:cNvPr>
          <p:cNvGraphicFramePr>
            <a:graphicFrameLocks noChangeAspect="1"/>
          </p:cNvGraphicFramePr>
          <p:nvPr>
            <p:extLst>
              <p:ext uri="{D42A27DB-BD31-4B8C-83A1-F6EECF244321}">
                <p14:modId xmlns:p14="http://schemas.microsoft.com/office/powerpoint/2010/main" val="137841285"/>
              </p:ext>
            </p:extLst>
          </p:nvPr>
        </p:nvGraphicFramePr>
        <p:xfrm>
          <a:off x="8525006" y="2584053"/>
          <a:ext cx="586508" cy="492743"/>
        </p:xfrm>
        <a:graphic>
          <a:graphicData uri="http://schemas.openxmlformats.org/presentationml/2006/ole">
            <mc:AlternateContent xmlns:mc="http://schemas.openxmlformats.org/markup-compatibility/2006">
              <mc:Choice xmlns:v="urn:schemas-microsoft-com:vml" Requires="v">
                <p:oleObj spid="_x0000_s7534" name="Equation" r:id="rId7" imgW="469800" imgH="393480" progId="Equation.DSMT4">
                  <p:embed/>
                </p:oleObj>
              </mc:Choice>
              <mc:Fallback>
                <p:oleObj name="Equation" r:id="rId7" imgW="469800" imgH="393480" progId="Equation.DSMT4">
                  <p:embed/>
                  <p:pic>
                    <p:nvPicPr>
                      <p:cNvPr id="11" name="对象 10">
                        <a:extLst>
                          <a:ext uri="{FF2B5EF4-FFF2-40B4-BE49-F238E27FC236}">
                            <a16:creationId xmlns:a16="http://schemas.microsoft.com/office/drawing/2014/main" id="{6EEA59E4-70C6-4F7A-AE5C-FA0D9C7CBEA4}"/>
                          </a:ext>
                        </a:extLst>
                      </p:cNvPr>
                      <p:cNvPicPr/>
                      <p:nvPr/>
                    </p:nvPicPr>
                    <p:blipFill>
                      <a:blip r:embed="rId8"/>
                      <a:stretch>
                        <a:fillRect/>
                      </a:stretch>
                    </p:blipFill>
                    <p:spPr>
                      <a:xfrm>
                        <a:off x="8525006" y="2584053"/>
                        <a:ext cx="586508" cy="49274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8C521104-D17D-49C6-8E40-E84E870C93E0}"/>
              </a:ext>
            </a:extLst>
          </p:cNvPr>
          <p:cNvGraphicFramePr>
            <a:graphicFrameLocks noChangeAspect="1"/>
          </p:cNvGraphicFramePr>
          <p:nvPr>
            <p:extLst>
              <p:ext uri="{D42A27DB-BD31-4B8C-83A1-F6EECF244321}">
                <p14:modId xmlns:p14="http://schemas.microsoft.com/office/powerpoint/2010/main" val="3951035839"/>
              </p:ext>
            </p:extLst>
          </p:nvPr>
        </p:nvGraphicFramePr>
        <p:xfrm>
          <a:off x="7926541" y="3814499"/>
          <a:ext cx="1783439" cy="512826"/>
        </p:xfrm>
        <a:graphic>
          <a:graphicData uri="http://schemas.openxmlformats.org/presentationml/2006/ole">
            <mc:AlternateContent xmlns:mc="http://schemas.openxmlformats.org/markup-compatibility/2006">
              <mc:Choice xmlns:v="urn:schemas-microsoft-com:vml" Requires="v">
                <p:oleObj spid="_x0000_s7535" name="Equation" r:id="rId9" imgW="1371600" imgH="393480" progId="Equation.DSMT4">
                  <p:embed/>
                </p:oleObj>
              </mc:Choice>
              <mc:Fallback>
                <p:oleObj name="Equation" r:id="rId9" imgW="1371600" imgH="393480" progId="Equation.DSMT4">
                  <p:embed/>
                  <p:pic>
                    <p:nvPicPr>
                      <p:cNvPr id="11" name="对象 10">
                        <a:extLst>
                          <a:ext uri="{FF2B5EF4-FFF2-40B4-BE49-F238E27FC236}">
                            <a16:creationId xmlns:a16="http://schemas.microsoft.com/office/drawing/2014/main" id="{6EEA59E4-70C6-4F7A-AE5C-FA0D9C7CBEA4}"/>
                          </a:ext>
                        </a:extLst>
                      </p:cNvPr>
                      <p:cNvPicPr/>
                      <p:nvPr/>
                    </p:nvPicPr>
                    <p:blipFill>
                      <a:blip r:embed="rId10"/>
                      <a:stretch>
                        <a:fillRect/>
                      </a:stretch>
                    </p:blipFill>
                    <p:spPr>
                      <a:xfrm>
                        <a:off x="7926541" y="3814499"/>
                        <a:ext cx="1783439" cy="512826"/>
                      </a:xfrm>
                      <a:prstGeom prst="rect">
                        <a:avLst/>
                      </a:prstGeom>
                    </p:spPr>
                  </p:pic>
                </p:oleObj>
              </mc:Fallback>
            </mc:AlternateContent>
          </a:graphicData>
        </a:graphic>
      </p:graphicFrame>
      <p:sp>
        <p:nvSpPr>
          <p:cNvPr id="14" name="箭头: 下 13">
            <a:extLst>
              <a:ext uri="{FF2B5EF4-FFF2-40B4-BE49-F238E27FC236}">
                <a16:creationId xmlns:a16="http://schemas.microsoft.com/office/drawing/2014/main" id="{4E53C35E-E7F2-4D49-B886-936C3831B972}"/>
              </a:ext>
            </a:extLst>
          </p:cNvPr>
          <p:cNvSpPr/>
          <p:nvPr/>
        </p:nvSpPr>
        <p:spPr>
          <a:xfrm>
            <a:off x="8628434" y="3467472"/>
            <a:ext cx="284467" cy="306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D3D5EB2-1DCE-4115-840B-E4A0759E0565}"/>
              </a:ext>
            </a:extLst>
          </p:cNvPr>
          <p:cNvSpPr txBox="1"/>
          <p:nvPr/>
        </p:nvSpPr>
        <p:spPr>
          <a:xfrm>
            <a:off x="6471864" y="5880134"/>
            <a:ext cx="4611178" cy="677066"/>
          </a:xfrm>
          <a:prstGeom prst="rect">
            <a:avLst/>
          </a:prstGeom>
          <a:noFill/>
          <a:ln>
            <a:solidFill>
              <a:schemeClr val="accent1"/>
            </a:solidFill>
          </a:ln>
        </p:spPr>
        <p:txBody>
          <a:bodyPr wrap="square" rtlCol="0">
            <a:spAutoFit/>
          </a:bodyPr>
          <a:lstStyle/>
          <a:p>
            <a:endParaRPr lang="zh-CN" altLang="en-US" dirty="0"/>
          </a:p>
        </p:txBody>
      </p:sp>
      <p:sp>
        <p:nvSpPr>
          <p:cNvPr id="16" name="文本框 15">
            <a:extLst>
              <a:ext uri="{FF2B5EF4-FFF2-40B4-BE49-F238E27FC236}">
                <a16:creationId xmlns:a16="http://schemas.microsoft.com/office/drawing/2014/main" id="{1BB62E1C-F0CA-4336-9678-C36670AE5AFA}"/>
              </a:ext>
            </a:extLst>
          </p:cNvPr>
          <p:cNvSpPr txBox="1"/>
          <p:nvPr/>
        </p:nvSpPr>
        <p:spPr>
          <a:xfrm>
            <a:off x="6478354" y="4777868"/>
            <a:ext cx="4604688" cy="702084"/>
          </a:xfrm>
          <a:prstGeom prst="rect">
            <a:avLst/>
          </a:prstGeom>
          <a:noFill/>
          <a:ln>
            <a:solidFill>
              <a:schemeClr val="accent1"/>
            </a:solidFill>
          </a:ln>
        </p:spPr>
        <p:txBody>
          <a:bodyPr wrap="square" rtlCol="0">
            <a:spAutoFit/>
          </a:bodyPr>
          <a:lstStyle/>
          <a:p>
            <a:endParaRPr lang="zh-CN" altLang="en-US" dirty="0"/>
          </a:p>
        </p:txBody>
      </p:sp>
      <p:graphicFrame>
        <p:nvGraphicFramePr>
          <p:cNvPr id="17" name="对象 16">
            <a:extLst>
              <a:ext uri="{FF2B5EF4-FFF2-40B4-BE49-F238E27FC236}">
                <a16:creationId xmlns:a16="http://schemas.microsoft.com/office/drawing/2014/main" id="{1D1107AA-5537-484F-B79C-4D965AD76CAD}"/>
              </a:ext>
            </a:extLst>
          </p:cNvPr>
          <p:cNvGraphicFramePr>
            <a:graphicFrameLocks noChangeAspect="1"/>
          </p:cNvGraphicFramePr>
          <p:nvPr>
            <p:extLst>
              <p:ext uri="{D42A27DB-BD31-4B8C-83A1-F6EECF244321}">
                <p14:modId xmlns:p14="http://schemas.microsoft.com/office/powerpoint/2010/main" val="2335290491"/>
              </p:ext>
            </p:extLst>
          </p:nvPr>
        </p:nvGraphicFramePr>
        <p:xfrm>
          <a:off x="7762876" y="4853234"/>
          <a:ext cx="2300050" cy="566039"/>
        </p:xfrm>
        <a:graphic>
          <a:graphicData uri="http://schemas.openxmlformats.org/presentationml/2006/ole">
            <mc:AlternateContent xmlns:mc="http://schemas.openxmlformats.org/markup-compatibility/2006">
              <mc:Choice xmlns:v="urn:schemas-microsoft-com:vml" Requires="v">
                <p:oleObj spid="_x0000_s7536" name="Equation" r:id="rId11" imgW="1917360" imgH="469800" progId="Equation.DSMT4">
                  <p:embed/>
                </p:oleObj>
              </mc:Choice>
              <mc:Fallback>
                <p:oleObj name="Equation" r:id="rId11" imgW="1917360" imgH="469800" progId="Equation.DSMT4">
                  <p:embed/>
                  <p:pic>
                    <p:nvPicPr>
                      <p:cNvPr id="10" name="对象 9">
                        <a:extLst>
                          <a:ext uri="{FF2B5EF4-FFF2-40B4-BE49-F238E27FC236}">
                            <a16:creationId xmlns:a16="http://schemas.microsoft.com/office/drawing/2014/main" id="{4165B9A0-692B-472D-B3E7-8F8617892C4F}"/>
                          </a:ext>
                        </a:extLst>
                      </p:cNvPr>
                      <p:cNvPicPr/>
                      <p:nvPr/>
                    </p:nvPicPr>
                    <p:blipFill>
                      <a:blip r:embed="rId12"/>
                      <a:stretch>
                        <a:fillRect/>
                      </a:stretch>
                    </p:blipFill>
                    <p:spPr>
                      <a:xfrm>
                        <a:off x="7762876" y="4853234"/>
                        <a:ext cx="2300050" cy="566039"/>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1D6A79CB-94F1-4C68-B12B-C4F2B997492D}"/>
              </a:ext>
            </a:extLst>
          </p:cNvPr>
          <p:cNvGraphicFramePr>
            <a:graphicFrameLocks noChangeAspect="1"/>
          </p:cNvGraphicFramePr>
          <p:nvPr>
            <p:extLst>
              <p:ext uri="{D42A27DB-BD31-4B8C-83A1-F6EECF244321}">
                <p14:modId xmlns:p14="http://schemas.microsoft.com/office/powerpoint/2010/main" val="2201835292"/>
              </p:ext>
            </p:extLst>
          </p:nvPr>
        </p:nvGraphicFramePr>
        <p:xfrm>
          <a:off x="8434388" y="5916713"/>
          <a:ext cx="611187" cy="514350"/>
        </p:xfrm>
        <a:graphic>
          <a:graphicData uri="http://schemas.openxmlformats.org/presentationml/2006/ole">
            <mc:AlternateContent xmlns:mc="http://schemas.openxmlformats.org/markup-compatibility/2006">
              <mc:Choice xmlns:v="urn:schemas-microsoft-com:vml" Requires="v">
                <p:oleObj spid="_x0000_s7537" name="Equation" r:id="rId13" imgW="469800" imgH="393480" progId="Equation.DSMT4">
                  <p:embed/>
                </p:oleObj>
              </mc:Choice>
              <mc:Fallback>
                <p:oleObj name="Equation" r:id="rId13" imgW="469800" imgH="393480" progId="Equation.DSMT4">
                  <p:embed/>
                  <p:pic>
                    <p:nvPicPr>
                      <p:cNvPr id="12" name="对象 11">
                        <a:extLst>
                          <a:ext uri="{FF2B5EF4-FFF2-40B4-BE49-F238E27FC236}">
                            <a16:creationId xmlns:a16="http://schemas.microsoft.com/office/drawing/2014/main" id="{8C521104-D17D-49C6-8E40-E84E870C93E0}"/>
                          </a:ext>
                        </a:extLst>
                      </p:cNvPr>
                      <p:cNvPicPr/>
                      <p:nvPr/>
                    </p:nvPicPr>
                    <p:blipFill>
                      <a:blip r:embed="rId14"/>
                      <a:stretch>
                        <a:fillRect/>
                      </a:stretch>
                    </p:blipFill>
                    <p:spPr>
                      <a:xfrm>
                        <a:off x="8434388" y="5916713"/>
                        <a:ext cx="611187" cy="514350"/>
                      </a:xfrm>
                      <a:prstGeom prst="rect">
                        <a:avLst/>
                      </a:prstGeom>
                    </p:spPr>
                  </p:pic>
                </p:oleObj>
              </mc:Fallback>
            </mc:AlternateContent>
          </a:graphicData>
        </a:graphic>
      </p:graphicFrame>
      <p:sp>
        <p:nvSpPr>
          <p:cNvPr id="21" name="箭头: 下 20">
            <a:extLst>
              <a:ext uri="{FF2B5EF4-FFF2-40B4-BE49-F238E27FC236}">
                <a16:creationId xmlns:a16="http://schemas.microsoft.com/office/drawing/2014/main" id="{2C59B5B2-F4F3-4EDA-8D29-9F59CED98E38}"/>
              </a:ext>
            </a:extLst>
          </p:cNvPr>
          <p:cNvSpPr/>
          <p:nvPr/>
        </p:nvSpPr>
        <p:spPr>
          <a:xfrm>
            <a:off x="8628434" y="4381255"/>
            <a:ext cx="284467" cy="3416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下 21">
            <a:extLst>
              <a:ext uri="{FF2B5EF4-FFF2-40B4-BE49-F238E27FC236}">
                <a16:creationId xmlns:a16="http://schemas.microsoft.com/office/drawing/2014/main" id="{5A00690D-D802-4043-ACA7-B3A2D9D9CAB9}"/>
              </a:ext>
            </a:extLst>
          </p:cNvPr>
          <p:cNvSpPr/>
          <p:nvPr/>
        </p:nvSpPr>
        <p:spPr>
          <a:xfrm>
            <a:off x="8635219" y="5537577"/>
            <a:ext cx="284467" cy="306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747B655-8E2D-4B00-BAA1-D512B694F885}"/>
              </a:ext>
            </a:extLst>
          </p:cNvPr>
          <p:cNvSpPr/>
          <p:nvPr/>
        </p:nvSpPr>
        <p:spPr>
          <a:xfrm>
            <a:off x="1276767" y="418955"/>
            <a:ext cx="2492991"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辐射度量学</a:t>
            </a:r>
          </a:p>
        </p:txBody>
      </p:sp>
    </p:spTree>
    <p:extLst>
      <p:ext uri="{BB962C8B-B14F-4D97-AF65-F5344CB8AC3E}">
        <p14:creationId xmlns:p14="http://schemas.microsoft.com/office/powerpoint/2010/main" val="248262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5DFCF4C-5BF8-4C63-B506-A7B25B95F8FA}"/>
              </a:ext>
            </a:extLst>
          </p:cNvPr>
          <p:cNvSpPr txBox="1"/>
          <p:nvPr/>
        </p:nvSpPr>
        <p:spPr>
          <a:xfrm>
            <a:off x="941131" y="1414670"/>
            <a:ext cx="256082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Irradiance</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613000B-51B8-41EB-999E-3052B8F91DB3}"/>
              </a:ext>
            </a:extLst>
          </p:cNvPr>
          <p:cNvPicPr>
            <a:picLocks noChangeAspect="1"/>
          </p:cNvPicPr>
          <p:nvPr/>
        </p:nvPicPr>
        <p:blipFill>
          <a:blip r:embed="rId4"/>
          <a:stretch>
            <a:fillRect/>
          </a:stretch>
        </p:blipFill>
        <p:spPr>
          <a:xfrm>
            <a:off x="2492562" y="2883348"/>
            <a:ext cx="3333750" cy="2886075"/>
          </a:xfrm>
          <a:prstGeom prst="rect">
            <a:avLst/>
          </a:prstGeom>
        </p:spPr>
      </p:pic>
      <p:sp>
        <p:nvSpPr>
          <p:cNvPr id="8" name="矩形 7">
            <a:extLst>
              <a:ext uri="{FF2B5EF4-FFF2-40B4-BE49-F238E27FC236}">
                <a16:creationId xmlns:a16="http://schemas.microsoft.com/office/drawing/2014/main" id="{62718EF7-1F4E-4DE5-9718-52BCDFCD7789}"/>
              </a:ext>
            </a:extLst>
          </p:cNvPr>
          <p:cNvSpPr/>
          <p:nvPr/>
        </p:nvSpPr>
        <p:spPr>
          <a:xfrm>
            <a:off x="1853666" y="2014568"/>
            <a:ext cx="4081567" cy="369332"/>
          </a:xfrm>
          <a:prstGeom prst="rect">
            <a:avLst/>
          </a:prstGeom>
        </p:spPr>
        <p:txBody>
          <a:bodyPr wrap="none">
            <a:spAutoFit/>
          </a:bodyPr>
          <a:lstStyle/>
          <a:p>
            <a:r>
              <a:rPr lang="zh-CN" altLang="en-US" dirty="0">
                <a:solidFill>
                  <a:srgbClr val="222222"/>
                </a:solidFill>
                <a:latin typeface="Microsoft Yahei" panose="020B0503020204020204" pitchFamily="34" charset="-122"/>
                <a:ea typeface="Microsoft Yahei" panose="020B0503020204020204" pitchFamily="34" charset="-122"/>
              </a:rPr>
              <a:t>光源向单位面积所辐射的</a:t>
            </a:r>
            <a:r>
              <a:rPr lang="en-US" altLang="zh-CN" dirty="0">
                <a:latin typeface="微软雅黑" panose="020B0503020204020204" pitchFamily="34" charset="-122"/>
                <a:ea typeface="微软雅黑" panose="020B0503020204020204" pitchFamily="34" charset="-122"/>
              </a:rPr>
              <a:t>Radiant Flux</a:t>
            </a:r>
            <a:endParaRPr lang="zh-CN" altLang="en-US" dirty="0">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8C20E0E8-7364-46AE-A7D3-127615902BF2}"/>
              </a:ext>
            </a:extLst>
          </p:cNvPr>
          <p:cNvGraphicFramePr>
            <a:graphicFrameLocks noChangeAspect="1"/>
          </p:cNvGraphicFramePr>
          <p:nvPr>
            <p:extLst>
              <p:ext uri="{D42A27DB-BD31-4B8C-83A1-F6EECF244321}">
                <p14:modId xmlns:p14="http://schemas.microsoft.com/office/powerpoint/2010/main" val="2308331146"/>
              </p:ext>
            </p:extLst>
          </p:nvPr>
        </p:nvGraphicFramePr>
        <p:xfrm>
          <a:off x="7702286" y="3804212"/>
          <a:ext cx="1052512" cy="815975"/>
        </p:xfrm>
        <a:graphic>
          <a:graphicData uri="http://schemas.openxmlformats.org/presentationml/2006/ole">
            <mc:AlternateContent xmlns:mc="http://schemas.openxmlformats.org/markup-compatibility/2006">
              <mc:Choice xmlns:v="urn:schemas-microsoft-com:vml" Requires="v">
                <p:oleObj spid="_x0000_s11341" name="Equation" r:id="rId5" imgW="507960" imgH="393480" progId="Equation.DSMT4">
                  <p:embed/>
                </p:oleObj>
              </mc:Choice>
              <mc:Fallback>
                <p:oleObj name="Equation" r:id="rId5" imgW="507960" imgH="393480" progId="Equation.DSMT4">
                  <p:embed/>
                  <p:pic>
                    <p:nvPicPr>
                      <p:cNvPr id="9" name="对象 8">
                        <a:extLst>
                          <a:ext uri="{FF2B5EF4-FFF2-40B4-BE49-F238E27FC236}">
                            <a16:creationId xmlns:a16="http://schemas.microsoft.com/office/drawing/2014/main" id="{8C20E0E8-7364-46AE-A7D3-127615902BF2}"/>
                          </a:ext>
                        </a:extLst>
                      </p:cNvPr>
                      <p:cNvPicPr/>
                      <p:nvPr/>
                    </p:nvPicPr>
                    <p:blipFill>
                      <a:blip r:embed="rId6"/>
                      <a:stretch>
                        <a:fillRect/>
                      </a:stretch>
                    </p:blipFill>
                    <p:spPr>
                      <a:xfrm>
                        <a:off x="7702286" y="3804212"/>
                        <a:ext cx="1052512" cy="815975"/>
                      </a:xfrm>
                      <a:prstGeom prst="rect">
                        <a:avLst/>
                      </a:prstGeom>
                    </p:spPr>
                  </p:pic>
                </p:oleObj>
              </mc:Fallback>
            </mc:AlternateContent>
          </a:graphicData>
        </a:graphic>
      </p:graphicFrame>
      <p:sp>
        <p:nvSpPr>
          <p:cNvPr id="13" name="矩形 12">
            <a:extLst>
              <a:ext uri="{FF2B5EF4-FFF2-40B4-BE49-F238E27FC236}">
                <a16:creationId xmlns:a16="http://schemas.microsoft.com/office/drawing/2014/main" id="{CA893908-DF8B-4FCE-AB71-01FCBDE21692}"/>
              </a:ext>
            </a:extLst>
          </p:cNvPr>
          <p:cNvSpPr/>
          <p:nvPr/>
        </p:nvSpPr>
        <p:spPr>
          <a:xfrm>
            <a:off x="1276767" y="418955"/>
            <a:ext cx="2492991"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辐射度量学</a:t>
            </a:r>
          </a:p>
        </p:txBody>
      </p:sp>
    </p:spTree>
    <p:extLst>
      <p:ext uri="{BB962C8B-B14F-4D97-AF65-F5344CB8AC3E}">
        <p14:creationId xmlns:p14="http://schemas.microsoft.com/office/powerpoint/2010/main" val="326127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24323576-A6BE-4469-9801-B9F0F4EBCEE0}"/>
              </a:ext>
            </a:extLst>
          </p:cNvPr>
          <p:cNvSpPr txBox="1"/>
          <p:nvPr/>
        </p:nvSpPr>
        <p:spPr>
          <a:xfrm>
            <a:off x="6604947" y="2584847"/>
            <a:ext cx="4611178" cy="937360"/>
          </a:xfrm>
          <a:prstGeom prst="rect">
            <a:avLst/>
          </a:prstGeom>
          <a:noFill/>
          <a:ln>
            <a:solidFill>
              <a:schemeClr val="accent1"/>
            </a:solidFill>
          </a:ln>
        </p:spPr>
        <p:txBody>
          <a:bodyPr wrap="square" rtlCol="0">
            <a:spAutoFit/>
          </a:bodyPr>
          <a:lstStyle/>
          <a:p>
            <a:endParaRPr lang="zh-CN" altLang="en-US" dirty="0"/>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5DFCF4C-5BF8-4C63-B506-A7B25B95F8FA}"/>
              </a:ext>
            </a:extLst>
          </p:cNvPr>
          <p:cNvSpPr txBox="1"/>
          <p:nvPr/>
        </p:nvSpPr>
        <p:spPr>
          <a:xfrm>
            <a:off x="941131" y="1414670"/>
            <a:ext cx="256082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Irradiance</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613000B-51B8-41EB-999E-3052B8F91DB3}"/>
              </a:ext>
            </a:extLst>
          </p:cNvPr>
          <p:cNvPicPr>
            <a:picLocks noChangeAspect="1"/>
          </p:cNvPicPr>
          <p:nvPr/>
        </p:nvPicPr>
        <p:blipFill>
          <a:blip r:embed="rId4"/>
          <a:stretch>
            <a:fillRect/>
          </a:stretch>
        </p:blipFill>
        <p:spPr>
          <a:xfrm>
            <a:off x="1744291" y="2670948"/>
            <a:ext cx="3333750" cy="2886075"/>
          </a:xfrm>
          <a:prstGeom prst="rect">
            <a:avLst/>
          </a:prstGeom>
        </p:spPr>
      </p:pic>
      <p:sp>
        <p:nvSpPr>
          <p:cNvPr id="8" name="矩形 7">
            <a:extLst>
              <a:ext uri="{FF2B5EF4-FFF2-40B4-BE49-F238E27FC236}">
                <a16:creationId xmlns:a16="http://schemas.microsoft.com/office/drawing/2014/main" id="{62718EF7-1F4E-4DE5-9718-52BCDFCD7789}"/>
              </a:ext>
            </a:extLst>
          </p:cNvPr>
          <p:cNvSpPr/>
          <p:nvPr/>
        </p:nvSpPr>
        <p:spPr>
          <a:xfrm>
            <a:off x="1853666" y="2014568"/>
            <a:ext cx="4081567" cy="369332"/>
          </a:xfrm>
          <a:prstGeom prst="rect">
            <a:avLst/>
          </a:prstGeom>
        </p:spPr>
        <p:txBody>
          <a:bodyPr wrap="none">
            <a:spAutoFit/>
          </a:bodyPr>
          <a:lstStyle/>
          <a:p>
            <a:r>
              <a:rPr lang="zh-CN" altLang="en-US" dirty="0">
                <a:solidFill>
                  <a:srgbClr val="222222"/>
                </a:solidFill>
                <a:latin typeface="Microsoft Yahei" panose="020B0503020204020204" pitchFamily="34" charset="-122"/>
                <a:ea typeface="Microsoft Yahei" panose="020B0503020204020204" pitchFamily="34" charset="-122"/>
              </a:rPr>
              <a:t>光源向单位面积所辐射的</a:t>
            </a:r>
            <a:r>
              <a:rPr lang="en-US" altLang="zh-CN" dirty="0">
                <a:latin typeface="微软雅黑" panose="020B0503020204020204" pitchFamily="34" charset="-122"/>
                <a:ea typeface="微软雅黑" panose="020B0503020204020204" pitchFamily="34" charset="-122"/>
              </a:rPr>
              <a:t>Radiant Flux</a:t>
            </a:r>
            <a:endParaRPr lang="zh-CN" altLang="en-US" dirty="0">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8C20E0E8-7364-46AE-A7D3-127615902BF2}"/>
              </a:ext>
            </a:extLst>
          </p:cNvPr>
          <p:cNvGraphicFramePr>
            <a:graphicFrameLocks noChangeAspect="1"/>
          </p:cNvGraphicFramePr>
          <p:nvPr>
            <p:extLst>
              <p:ext uri="{D42A27DB-BD31-4B8C-83A1-F6EECF244321}">
                <p14:modId xmlns:p14="http://schemas.microsoft.com/office/powerpoint/2010/main" val="46077025"/>
              </p:ext>
            </p:extLst>
          </p:nvPr>
        </p:nvGraphicFramePr>
        <p:xfrm>
          <a:off x="8211182" y="2619785"/>
          <a:ext cx="1052512" cy="815975"/>
        </p:xfrm>
        <a:graphic>
          <a:graphicData uri="http://schemas.openxmlformats.org/presentationml/2006/ole">
            <mc:AlternateContent xmlns:mc="http://schemas.openxmlformats.org/markup-compatibility/2006">
              <mc:Choice xmlns:v="urn:schemas-microsoft-com:vml" Requires="v">
                <p:oleObj spid="_x0000_s9356" name="Equation" r:id="rId5" imgW="507960" imgH="393480" progId="Equation.DSMT4">
                  <p:embed/>
                </p:oleObj>
              </mc:Choice>
              <mc:Fallback>
                <p:oleObj name="Equation" r:id="rId5" imgW="507960" imgH="393480" progId="Equation.DSMT4">
                  <p:embed/>
                  <p:pic>
                    <p:nvPicPr>
                      <p:cNvPr id="11" name="对象 10">
                        <a:extLst>
                          <a:ext uri="{FF2B5EF4-FFF2-40B4-BE49-F238E27FC236}">
                            <a16:creationId xmlns:a16="http://schemas.microsoft.com/office/drawing/2014/main" id="{6EEA59E4-70C6-4F7A-AE5C-FA0D9C7CBEA4}"/>
                          </a:ext>
                        </a:extLst>
                      </p:cNvPr>
                      <p:cNvPicPr/>
                      <p:nvPr/>
                    </p:nvPicPr>
                    <p:blipFill>
                      <a:blip r:embed="rId6"/>
                      <a:stretch>
                        <a:fillRect/>
                      </a:stretch>
                    </p:blipFill>
                    <p:spPr>
                      <a:xfrm>
                        <a:off x="8211182" y="2619785"/>
                        <a:ext cx="1052512" cy="815975"/>
                      </a:xfrm>
                      <a:prstGeom prst="rect">
                        <a:avLst/>
                      </a:prstGeom>
                    </p:spPr>
                  </p:pic>
                </p:oleObj>
              </mc:Fallback>
            </mc:AlternateContent>
          </a:graphicData>
        </a:graphic>
      </p:graphicFrame>
      <p:sp>
        <p:nvSpPr>
          <p:cNvPr id="11" name="箭头: 下 10">
            <a:extLst>
              <a:ext uri="{FF2B5EF4-FFF2-40B4-BE49-F238E27FC236}">
                <a16:creationId xmlns:a16="http://schemas.microsoft.com/office/drawing/2014/main" id="{EF3D0E6C-97DF-4C49-AF5C-F977EF0FDDFC}"/>
              </a:ext>
            </a:extLst>
          </p:cNvPr>
          <p:cNvSpPr/>
          <p:nvPr/>
        </p:nvSpPr>
        <p:spPr>
          <a:xfrm>
            <a:off x="8735438" y="3636707"/>
            <a:ext cx="350196" cy="608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8742327F-FF77-4A86-8D1C-58A13429F638}"/>
              </a:ext>
            </a:extLst>
          </p:cNvPr>
          <p:cNvSpPr txBox="1"/>
          <p:nvPr/>
        </p:nvSpPr>
        <p:spPr>
          <a:xfrm>
            <a:off x="6604947" y="4366717"/>
            <a:ext cx="4611178" cy="937360"/>
          </a:xfrm>
          <a:prstGeom prst="rect">
            <a:avLst/>
          </a:prstGeom>
          <a:noFill/>
          <a:ln>
            <a:solidFill>
              <a:schemeClr val="accent1"/>
            </a:solidFill>
          </a:ln>
        </p:spPr>
        <p:txBody>
          <a:bodyPr wrap="square" rtlCol="0">
            <a:spAutoFit/>
          </a:bodyPr>
          <a:lstStyle/>
          <a:p>
            <a:endParaRPr lang="zh-CN" altLang="en-US" dirty="0"/>
          </a:p>
        </p:txBody>
      </p:sp>
      <p:graphicFrame>
        <p:nvGraphicFramePr>
          <p:cNvPr id="13" name="对象 12">
            <a:extLst>
              <a:ext uri="{FF2B5EF4-FFF2-40B4-BE49-F238E27FC236}">
                <a16:creationId xmlns:a16="http://schemas.microsoft.com/office/drawing/2014/main" id="{38D54A67-1365-4C86-B812-E6E3736B74F7}"/>
              </a:ext>
            </a:extLst>
          </p:cNvPr>
          <p:cNvGraphicFramePr>
            <a:graphicFrameLocks noChangeAspect="1"/>
          </p:cNvGraphicFramePr>
          <p:nvPr>
            <p:extLst>
              <p:ext uri="{D42A27DB-BD31-4B8C-83A1-F6EECF244321}">
                <p14:modId xmlns:p14="http://schemas.microsoft.com/office/powerpoint/2010/main" val="3540471266"/>
              </p:ext>
            </p:extLst>
          </p:nvPr>
        </p:nvGraphicFramePr>
        <p:xfrm>
          <a:off x="8078788" y="4402138"/>
          <a:ext cx="1316037" cy="815975"/>
        </p:xfrm>
        <a:graphic>
          <a:graphicData uri="http://schemas.openxmlformats.org/presentationml/2006/ole">
            <mc:AlternateContent xmlns:mc="http://schemas.openxmlformats.org/markup-compatibility/2006">
              <mc:Choice xmlns:v="urn:schemas-microsoft-com:vml" Requires="v">
                <p:oleObj spid="_x0000_s9357" name="Equation" r:id="rId7" imgW="634680" imgH="393480" progId="Equation.DSMT4">
                  <p:embed/>
                </p:oleObj>
              </mc:Choice>
              <mc:Fallback>
                <p:oleObj name="Equation" r:id="rId7" imgW="634680" imgH="393480" progId="Equation.DSMT4">
                  <p:embed/>
                  <p:pic>
                    <p:nvPicPr>
                      <p:cNvPr id="9" name="对象 8">
                        <a:extLst>
                          <a:ext uri="{FF2B5EF4-FFF2-40B4-BE49-F238E27FC236}">
                            <a16:creationId xmlns:a16="http://schemas.microsoft.com/office/drawing/2014/main" id="{8C20E0E8-7364-46AE-A7D3-127615902BF2}"/>
                          </a:ext>
                        </a:extLst>
                      </p:cNvPr>
                      <p:cNvPicPr/>
                      <p:nvPr/>
                    </p:nvPicPr>
                    <p:blipFill>
                      <a:blip r:embed="rId8"/>
                      <a:stretch>
                        <a:fillRect/>
                      </a:stretch>
                    </p:blipFill>
                    <p:spPr>
                      <a:xfrm>
                        <a:off x="8078788" y="4402138"/>
                        <a:ext cx="1316037" cy="815975"/>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D1E692C1-479A-4D08-983B-D4243AB247BB}"/>
              </a:ext>
            </a:extLst>
          </p:cNvPr>
          <p:cNvSpPr/>
          <p:nvPr/>
        </p:nvSpPr>
        <p:spPr>
          <a:xfrm>
            <a:off x="1276767" y="418955"/>
            <a:ext cx="2492991"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辐射度量学</a:t>
            </a:r>
          </a:p>
        </p:txBody>
      </p:sp>
    </p:spTree>
    <p:extLst>
      <p:ext uri="{BB962C8B-B14F-4D97-AF65-F5344CB8AC3E}">
        <p14:creationId xmlns:p14="http://schemas.microsoft.com/office/powerpoint/2010/main" val="4019192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5DFCF4C-5BF8-4C63-B506-A7B25B95F8FA}"/>
              </a:ext>
            </a:extLst>
          </p:cNvPr>
          <p:cNvSpPr txBox="1"/>
          <p:nvPr/>
        </p:nvSpPr>
        <p:spPr>
          <a:xfrm>
            <a:off x="941131" y="1414670"/>
            <a:ext cx="256082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Radiance</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613000B-51B8-41EB-999E-3052B8F91DB3}"/>
              </a:ext>
            </a:extLst>
          </p:cNvPr>
          <p:cNvPicPr>
            <a:picLocks noChangeAspect="1"/>
          </p:cNvPicPr>
          <p:nvPr/>
        </p:nvPicPr>
        <p:blipFill>
          <a:blip r:embed="rId4"/>
          <a:stretch>
            <a:fillRect/>
          </a:stretch>
        </p:blipFill>
        <p:spPr>
          <a:xfrm>
            <a:off x="1744291" y="2670948"/>
            <a:ext cx="3333750" cy="2886075"/>
          </a:xfrm>
          <a:prstGeom prst="rect">
            <a:avLst/>
          </a:prstGeom>
        </p:spPr>
      </p:pic>
      <p:sp>
        <p:nvSpPr>
          <p:cNvPr id="8" name="矩形 7">
            <a:extLst>
              <a:ext uri="{FF2B5EF4-FFF2-40B4-BE49-F238E27FC236}">
                <a16:creationId xmlns:a16="http://schemas.microsoft.com/office/drawing/2014/main" id="{62718EF7-1F4E-4DE5-9718-52BCDFCD7789}"/>
              </a:ext>
            </a:extLst>
          </p:cNvPr>
          <p:cNvSpPr/>
          <p:nvPr/>
        </p:nvSpPr>
        <p:spPr>
          <a:xfrm>
            <a:off x="1853666" y="2014568"/>
            <a:ext cx="5466561" cy="369332"/>
          </a:xfrm>
          <a:prstGeom prst="rect">
            <a:avLst/>
          </a:prstGeom>
        </p:spPr>
        <p:txBody>
          <a:bodyPr wrap="none">
            <a:spAutoFit/>
          </a:bodyPr>
          <a:lstStyle/>
          <a:p>
            <a:r>
              <a:rPr lang="zh-CN" altLang="en-US" dirty="0">
                <a:solidFill>
                  <a:srgbClr val="222222"/>
                </a:solidFill>
                <a:latin typeface="Microsoft Yahei" panose="020B0503020204020204" pitchFamily="34" charset="-122"/>
                <a:ea typeface="Microsoft Yahei" panose="020B0503020204020204" pitchFamily="34" charset="-122"/>
              </a:rPr>
              <a:t>光源向单位立体角，单位面积所辐射的</a:t>
            </a:r>
            <a:r>
              <a:rPr lang="en-US" altLang="zh-CN" dirty="0">
                <a:latin typeface="微软雅黑" panose="020B0503020204020204" pitchFamily="34" charset="-122"/>
                <a:ea typeface="微软雅黑" panose="020B0503020204020204" pitchFamily="34" charset="-122"/>
              </a:rPr>
              <a:t>Radiant Flux</a:t>
            </a:r>
            <a:endParaRPr lang="zh-CN" altLang="en-US" dirty="0">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8C20E0E8-7364-46AE-A7D3-127615902BF2}"/>
              </a:ext>
            </a:extLst>
          </p:cNvPr>
          <p:cNvGraphicFramePr>
            <a:graphicFrameLocks noChangeAspect="1"/>
          </p:cNvGraphicFramePr>
          <p:nvPr>
            <p:extLst>
              <p:ext uri="{D42A27DB-BD31-4B8C-83A1-F6EECF244321}">
                <p14:modId xmlns:p14="http://schemas.microsoft.com/office/powerpoint/2010/main" val="3984942254"/>
              </p:ext>
            </p:extLst>
          </p:nvPr>
        </p:nvGraphicFramePr>
        <p:xfrm>
          <a:off x="7775441" y="3679804"/>
          <a:ext cx="2078038" cy="868362"/>
        </p:xfrm>
        <a:graphic>
          <a:graphicData uri="http://schemas.openxmlformats.org/presentationml/2006/ole">
            <mc:AlternateContent xmlns:mc="http://schemas.openxmlformats.org/markup-compatibility/2006">
              <mc:Choice xmlns:v="urn:schemas-microsoft-com:vml" Requires="v">
                <p:oleObj spid="_x0000_s13375" name="Equation" r:id="rId5" imgW="1002960" imgH="419040" progId="Equation.DSMT4">
                  <p:embed/>
                </p:oleObj>
              </mc:Choice>
              <mc:Fallback>
                <p:oleObj name="Equation" r:id="rId5" imgW="1002960" imgH="419040" progId="Equation.DSMT4">
                  <p:embed/>
                  <p:pic>
                    <p:nvPicPr>
                      <p:cNvPr id="9" name="对象 8">
                        <a:extLst>
                          <a:ext uri="{FF2B5EF4-FFF2-40B4-BE49-F238E27FC236}">
                            <a16:creationId xmlns:a16="http://schemas.microsoft.com/office/drawing/2014/main" id="{8C20E0E8-7364-46AE-A7D3-127615902BF2}"/>
                          </a:ext>
                        </a:extLst>
                      </p:cNvPr>
                      <p:cNvPicPr/>
                      <p:nvPr/>
                    </p:nvPicPr>
                    <p:blipFill>
                      <a:blip r:embed="rId6"/>
                      <a:stretch>
                        <a:fillRect/>
                      </a:stretch>
                    </p:blipFill>
                    <p:spPr>
                      <a:xfrm>
                        <a:off x="7775441" y="3679804"/>
                        <a:ext cx="2078038" cy="868362"/>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FC96CD9C-C572-48CC-ABF8-4ED94F18A1A7}"/>
              </a:ext>
            </a:extLst>
          </p:cNvPr>
          <p:cNvSpPr/>
          <p:nvPr/>
        </p:nvSpPr>
        <p:spPr>
          <a:xfrm>
            <a:off x="1276767" y="418955"/>
            <a:ext cx="2492991"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辐射度量学</a:t>
            </a:r>
          </a:p>
        </p:txBody>
      </p:sp>
    </p:spTree>
    <p:extLst>
      <p:ext uri="{BB962C8B-B14F-4D97-AF65-F5344CB8AC3E}">
        <p14:creationId xmlns:p14="http://schemas.microsoft.com/office/powerpoint/2010/main" val="525326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5DFCF4C-5BF8-4C63-B506-A7B25B95F8FA}"/>
              </a:ext>
            </a:extLst>
          </p:cNvPr>
          <p:cNvSpPr txBox="1"/>
          <p:nvPr/>
        </p:nvSpPr>
        <p:spPr>
          <a:xfrm>
            <a:off x="941131" y="1414670"/>
            <a:ext cx="256082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Radiance</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613000B-51B8-41EB-999E-3052B8F91DB3}"/>
              </a:ext>
            </a:extLst>
          </p:cNvPr>
          <p:cNvPicPr>
            <a:picLocks noChangeAspect="1"/>
          </p:cNvPicPr>
          <p:nvPr/>
        </p:nvPicPr>
        <p:blipFill>
          <a:blip r:embed="rId3"/>
          <a:stretch>
            <a:fillRect/>
          </a:stretch>
        </p:blipFill>
        <p:spPr>
          <a:xfrm>
            <a:off x="1744291" y="2670948"/>
            <a:ext cx="3333750" cy="2886075"/>
          </a:xfrm>
          <a:prstGeom prst="rect">
            <a:avLst/>
          </a:prstGeom>
        </p:spPr>
      </p:pic>
      <p:sp>
        <p:nvSpPr>
          <p:cNvPr id="8" name="矩形 7">
            <a:extLst>
              <a:ext uri="{FF2B5EF4-FFF2-40B4-BE49-F238E27FC236}">
                <a16:creationId xmlns:a16="http://schemas.microsoft.com/office/drawing/2014/main" id="{62718EF7-1F4E-4DE5-9718-52BCDFCD7789}"/>
              </a:ext>
            </a:extLst>
          </p:cNvPr>
          <p:cNvSpPr/>
          <p:nvPr/>
        </p:nvSpPr>
        <p:spPr>
          <a:xfrm>
            <a:off x="1853666" y="2014568"/>
            <a:ext cx="5466561" cy="369332"/>
          </a:xfrm>
          <a:prstGeom prst="rect">
            <a:avLst/>
          </a:prstGeom>
        </p:spPr>
        <p:txBody>
          <a:bodyPr wrap="none">
            <a:spAutoFit/>
          </a:bodyPr>
          <a:lstStyle/>
          <a:p>
            <a:r>
              <a:rPr lang="zh-CN" altLang="en-US" dirty="0">
                <a:solidFill>
                  <a:srgbClr val="222222"/>
                </a:solidFill>
                <a:latin typeface="Microsoft Yahei" panose="020B0503020204020204" pitchFamily="34" charset="-122"/>
                <a:ea typeface="Microsoft Yahei" panose="020B0503020204020204" pitchFamily="34" charset="-122"/>
              </a:rPr>
              <a:t>光源向单位立体角，单位面积所辐射的</a:t>
            </a:r>
            <a:r>
              <a:rPr lang="en-US" altLang="zh-CN" dirty="0">
                <a:latin typeface="微软雅黑" panose="020B0503020204020204" pitchFamily="34" charset="-122"/>
                <a:ea typeface="微软雅黑" panose="020B0503020204020204" pitchFamily="34" charset="-122"/>
              </a:rPr>
              <a:t>Radiant Flux</a:t>
            </a: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FC96CD9C-C572-48CC-ABF8-4ED94F18A1A7}"/>
              </a:ext>
            </a:extLst>
          </p:cNvPr>
          <p:cNvSpPr/>
          <p:nvPr/>
        </p:nvSpPr>
        <p:spPr>
          <a:xfrm>
            <a:off x="1276767" y="418955"/>
            <a:ext cx="2492991"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辐射度量学</a:t>
            </a:r>
          </a:p>
        </p:txBody>
      </p:sp>
      <p:sp>
        <p:nvSpPr>
          <p:cNvPr id="12" name="矩形 11">
            <a:extLst>
              <a:ext uri="{FF2B5EF4-FFF2-40B4-BE49-F238E27FC236}">
                <a16:creationId xmlns:a16="http://schemas.microsoft.com/office/drawing/2014/main" id="{A3C7225A-2ED6-4B8D-92AC-CF2A8B019910}"/>
              </a:ext>
            </a:extLst>
          </p:cNvPr>
          <p:cNvSpPr/>
          <p:nvPr/>
        </p:nvSpPr>
        <p:spPr>
          <a:xfrm>
            <a:off x="5290327" y="2998556"/>
            <a:ext cx="6536986" cy="874407"/>
          </a:xfrm>
          <a:prstGeom prst="rect">
            <a:avLst/>
          </a:prstGeom>
          <a:ln>
            <a:solidFill>
              <a:schemeClr val="accent1"/>
            </a:solidFill>
          </a:ln>
        </p:spPr>
        <p:txBody>
          <a:bodyPr wrap="square">
            <a:spAutoFit/>
          </a:bodyPr>
          <a:lstStyle/>
          <a:p>
            <a:pPr marL="285750" indent="-28575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Radiant Intensity</a:t>
            </a:r>
            <a:r>
              <a:rPr lang="zh-CN" altLang="en-US" dirty="0">
                <a:solidFill>
                  <a:srgbClr val="222222"/>
                </a:solidFill>
                <a:latin typeface="Microsoft Yahei" panose="020B0503020204020204" pitchFamily="34" charset="-122"/>
                <a:ea typeface="Microsoft Yahei" panose="020B0503020204020204" pitchFamily="34" charset="-122"/>
              </a:rPr>
              <a:t>光源向单位立体角所辐射的</a:t>
            </a:r>
            <a:r>
              <a:rPr lang="en-US" altLang="zh-CN" dirty="0">
                <a:latin typeface="微软雅黑" panose="020B0503020204020204" pitchFamily="34" charset="-122"/>
                <a:ea typeface="微软雅黑" panose="020B0503020204020204" pitchFamily="34" charset="-122"/>
              </a:rPr>
              <a:t>Radiant Flux</a:t>
            </a:r>
          </a:p>
          <a:p>
            <a:pPr marL="285750" indent="-28575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Irradiance</a:t>
            </a:r>
            <a:r>
              <a:rPr lang="zh-CN" altLang="en-US" dirty="0">
                <a:solidFill>
                  <a:srgbClr val="222222"/>
                </a:solidFill>
                <a:latin typeface="Microsoft Yahei" panose="020B0503020204020204" pitchFamily="34" charset="-122"/>
                <a:ea typeface="Microsoft Yahei" panose="020B0503020204020204" pitchFamily="34" charset="-122"/>
              </a:rPr>
              <a:t>光源向单位面积所投送的</a:t>
            </a:r>
            <a:r>
              <a:rPr lang="en-US" altLang="zh-CN" dirty="0">
                <a:latin typeface="微软雅黑" panose="020B0503020204020204" pitchFamily="34" charset="-122"/>
                <a:ea typeface="微软雅黑" panose="020B0503020204020204" pitchFamily="34" charset="-122"/>
              </a:rPr>
              <a:t>Radiant Flux</a:t>
            </a: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B622D71-46DD-45E4-89A4-2A64A299AEB2}"/>
              </a:ext>
            </a:extLst>
          </p:cNvPr>
          <p:cNvSpPr/>
          <p:nvPr/>
        </p:nvSpPr>
        <p:spPr>
          <a:xfrm>
            <a:off x="5290327" y="4682616"/>
            <a:ext cx="6536986" cy="874407"/>
          </a:xfrm>
          <a:prstGeom prst="rect">
            <a:avLst/>
          </a:prstGeom>
          <a:ln>
            <a:solidFill>
              <a:schemeClr val="accent1"/>
            </a:solidFill>
          </a:ln>
        </p:spPr>
        <p:txBody>
          <a:bodyPr wrap="square">
            <a:spAutoFit/>
          </a:bodyPr>
          <a:lstStyle/>
          <a:p>
            <a:pPr marL="285750" indent="-28575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Radiance, Radiant Intensity</a:t>
            </a:r>
            <a:r>
              <a:rPr lang="zh-CN" altLang="en-US" dirty="0">
                <a:solidFill>
                  <a:srgbClr val="222222"/>
                </a:solidFill>
                <a:latin typeface="Microsoft Yahei" panose="020B0503020204020204" pitchFamily="34" charset="-122"/>
                <a:ea typeface="Microsoft Yahei" panose="020B0503020204020204" pitchFamily="34" charset="-122"/>
              </a:rPr>
              <a:t>向单位面积辐射</a:t>
            </a:r>
            <a:endParaRPr lang="en-US" altLang="zh-CN" dirty="0">
              <a:solidFill>
                <a:srgbClr val="222222"/>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Radiance,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Irradiance</a:t>
            </a:r>
            <a:r>
              <a:rPr lang="zh-CN" altLang="en-US" dirty="0">
                <a:solidFill>
                  <a:srgbClr val="222222"/>
                </a:solidFill>
                <a:latin typeface="Microsoft Yahei" panose="020B0503020204020204" pitchFamily="34" charset="-122"/>
                <a:ea typeface="Microsoft Yahei" panose="020B0503020204020204" pitchFamily="34" charset="-122"/>
              </a:rPr>
              <a:t>向单位立体角辐射</a:t>
            </a:r>
            <a:endParaRPr lang="zh-CN" altLang="en-US" dirty="0">
              <a:latin typeface="微软雅黑" panose="020B0503020204020204" pitchFamily="34" charset="-122"/>
              <a:ea typeface="微软雅黑" panose="020B0503020204020204" pitchFamily="34" charset="-122"/>
            </a:endParaRPr>
          </a:p>
        </p:txBody>
      </p:sp>
      <p:sp>
        <p:nvSpPr>
          <p:cNvPr id="3" name="箭头: 下 2">
            <a:extLst>
              <a:ext uri="{FF2B5EF4-FFF2-40B4-BE49-F238E27FC236}">
                <a16:creationId xmlns:a16="http://schemas.microsoft.com/office/drawing/2014/main" id="{30078E88-1DAB-476A-A040-C14DD6CD3DE4}"/>
              </a:ext>
            </a:extLst>
          </p:cNvPr>
          <p:cNvSpPr/>
          <p:nvPr/>
        </p:nvSpPr>
        <p:spPr>
          <a:xfrm>
            <a:off x="8229600" y="3993474"/>
            <a:ext cx="447472" cy="5686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58234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5DFCF4C-5BF8-4C63-B506-A7B25B95F8FA}"/>
              </a:ext>
            </a:extLst>
          </p:cNvPr>
          <p:cNvSpPr txBox="1"/>
          <p:nvPr/>
        </p:nvSpPr>
        <p:spPr>
          <a:xfrm>
            <a:off x="941131" y="1414670"/>
            <a:ext cx="256082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Radiance</a:t>
            </a: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62718EF7-1F4E-4DE5-9718-52BCDFCD7789}"/>
              </a:ext>
            </a:extLst>
          </p:cNvPr>
          <p:cNvSpPr/>
          <p:nvPr/>
        </p:nvSpPr>
        <p:spPr>
          <a:xfrm>
            <a:off x="1853666" y="2014568"/>
            <a:ext cx="5466561" cy="369332"/>
          </a:xfrm>
          <a:prstGeom prst="rect">
            <a:avLst/>
          </a:prstGeom>
        </p:spPr>
        <p:txBody>
          <a:bodyPr wrap="none">
            <a:spAutoFit/>
          </a:bodyPr>
          <a:lstStyle/>
          <a:p>
            <a:r>
              <a:rPr lang="zh-CN" altLang="en-US" dirty="0">
                <a:solidFill>
                  <a:srgbClr val="222222"/>
                </a:solidFill>
                <a:latin typeface="Microsoft Yahei" panose="020B0503020204020204" pitchFamily="34" charset="-122"/>
                <a:ea typeface="Microsoft Yahei" panose="020B0503020204020204" pitchFamily="34" charset="-122"/>
              </a:rPr>
              <a:t>光源向单位立体角，单位面积所辐射的</a:t>
            </a:r>
            <a:r>
              <a:rPr lang="en-US" altLang="zh-CN" dirty="0">
                <a:latin typeface="微软雅黑" panose="020B0503020204020204" pitchFamily="34" charset="-122"/>
                <a:ea typeface="微软雅黑" panose="020B0503020204020204" pitchFamily="34" charset="-122"/>
              </a:rPr>
              <a:t>Radiant Flux</a:t>
            </a: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FC96CD9C-C572-48CC-ABF8-4ED94F18A1A7}"/>
              </a:ext>
            </a:extLst>
          </p:cNvPr>
          <p:cNvSpPr/>
          <p:nvPr/>
        </p:nvSpPr>
        <p:spPr>
          <a:xfrm>
            <a:off x="1276767" y="418955"/>
            <a:ext cx="2492991"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辐射度量学</a:t>
            </a:r>
          </a:p>
        </p:txBody>
      </p:sp>
      <p:pic>
        <p:nvPicPr>
          <p:cNvPr id="4" name="图片 3">
            <a:extLst>
              <a:ext uri="{FF2B5EF4-FFF2-40B4-BE49-F238E27FC236}">
                <a16:creationId xmlns:a16="http://schemas.microsoft.com/office/drawing/2014/main" id="{6DCFD128-9D24-40BD-82DD-48B4F5EF2E4B}"/>
              </a:ext>
            </a:extLst>
          </p:cNvPr>
          <p:cNvPicPr>
            <a:picLocks noChangeAspect="1"/>
          </p:cNvPicPr>
          <p:nvPr/>
        </p:nvPicPr>
        <p:blipFill>
          <a:blip r:embed="rId4"/>
          <a:stretch>
            <a:fillRect/>
          </a:stretch>
        </p:blipFill>
        <p:spPr>
          <a:xfrm>
            <a:off x="1466066" y="3036736"/>
            <a:ext cx="4462175" cy="987648"/>
          </a:xfrm>
          <a:prstGeom prst="rect">
            <a:avLst/>
          </a:prstGeom>
        </p:spPr>
      </p:pic>
      <p:graphicFrame>
        <p:nvGraphicFramePr>
          <p:cNvPr id="16" name="对象 15">
            <a:extLst>
              <a:ext uri="{FF2B5EF4-FFF2-40B4-BE49-F238E27FC236}">
                <a16:creationId xmlns:a16="http://schemas.microsoft.com/office/drawing/2014/main" id="{2F32D0FC-7D46-474B-A035-7B09DD056F6B}"/>
              </a:ext>
            </a:extLst>
          </p:cNvPr>
          <p:cNvGraphicFramePr>
            <a:graphicFrameLocks noChangeAspect="1"/>
          </p:cNvGraphicFramePr>
          <p:nvPr>
            <p:extLst>
              <p:ext uri="{D42A27DB-BD31-4B8C-83A1-F6EECF244321}">
                <p14:modId xmlns:p14="http://schemas.microsoft.com/office/powerpoint/2010/main" val="4112316306"/>
              </p:ext>
            </p:extLst>
          </p:nvPr>
        </p:nvGraphicFramePr>
        <p:xfrm>
          <a:off x="2574451" y="5647589"/>
          <a:ext cx="2078038" cy="868362"/>
        </p:xfrm>
        <a:graphic>
          <a:graphicData uri="http://schemas.openxmlformats.org/presentationml/2006/ole">
            <mc:AlternateContent xmlns:mc="http://schemas.openxmlformats.org/markup-compatibility/2006">
              <mc:Choice xmlns:v="urn:schemas-microsoft-com:vml" Requires="v">
                <p:oleObj spid="_x0000_s73734" name="Equation" r:id="rId5" imgW="1002960" imgH="419040" progId="Equation.DSMT4">
                  <p:embed/>
                </p:oleObj>
              </mc:Choice>
              <mc:Fallback>
                <p:oleObj name="Equation" r:id="rId5" imgW="1002960" imgH="419040" progId="Equation.DSMT4">
                  <p:embed/>
                  <p:pic>
                    <p:nvPicPr>
                      <p:cNvPr id="16" name="对象 15">
                        <a:extLst>
                          <a:ext uri="{FF2B5EF4-FFF2-40B4-BE49-F238E27FC236}">
                            <a16:creationId xmlns:a16="http://schemas.microsoft.com/office/drawing/2014/main" id="{2F32D0FC-7D46-474B-A035-7B09DD056F6B}"/>
                          </a:ext>
                        </a:extLst>
                      </p:cNvPr>
                      <p:cNvPicPr/>
                      <p:nvPr/>
                    </p:nvPicPr>
                    <p:blipFill>
                      <a:blip r:embed="rId6"/>
                      <a:stretch>
                        <a:fillRect/>
                      </a:stretch>
                    </p:blipFill>
                    <p:spPr>
                      <a:xfrm>
                        <a:off x="2574451" y="5647589"/>
                        <a:ext cx="2078038" cy="868362"/>
                      </a:xfrm>
                      <a:prstGeom prst="rect">
                        <a:avLst/>
                      </a:prstGeom>
                    </p:spPr>
                  </p:pic>
                </p:oleObj>
              </mc:Fallback>
            </mc:AlternateContent>
          </a:graphicData>
        </a:graphic>
      </p:graphicFrame>
      <p:sp>
        <p:nvSpPr>
          <p:cNvPr id="17" name="箭头: 下 16">
            <a:extLst>
              <a:ext uri="{FF2B5EF4-FFF2-40B4-BE49-F238E27FC236}">
                <a16:creationId xmlns:a16="http://schemas.microsoft.com/office/drawing/2014/main" id="{F44C14DC-E90E-475E-8CCB-99674D544D34}"/>
              </a:ext>
            </a:extLst>
          </p:cNvPr>
          <p:cNvSpPr/>
          <p:nvPr/>
        </p:nvSpPr>
        <p:spPr>
          <a:xfrm>
            <a:off x="3413950" y="5228411"/>
            <a:ext cx="399038" cy="4093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对象 17">
            <a:extLst>
              <a:ext uri="{FF2B5EF4-FFF2-40B4-BE49-F238E27FC236}">
                <a16:creationId xmlns:a16="http://schemas.microsoft.com/office/drawing/2014/main" id="{DD96BA8F-34C3-4F8B-B24E-D2DBB12B953E}"/>
              </a:ext>
            </a:extLst>
          </p:cNvPr>
          <p:cNvGraphicFramePr>
            <a:graphicFrameLocks noChangeAspect="1"/>
          </p:cNvGraphicFramePr>
          <p:nvPr>
            <p:extLst>
              <p:ext uri="{D42A27DB-BD31-4B8C-83A1-F6EECF244321}">
                <p14:modId xmlns:p14="http://schemas.microsoft.com/office/powerpoint/2010/main" val="1599817643"/>
              </p:ext>
            </p:extLst>
          </p:nvPr>
        </p:nvGraphicFramePr>
        <p:xfrm>
          <a:off x="2772094" y="4273058"/>
          <a:ext cx="1682750" cy="815975"/>
        </p:xfrm>
        <a:graphic>
          <a:graphicData uri="http://schemas.openxmlformats.org/presentationml/2006/ole">
            <mc:AlternateContent xmlns:mc="http://schemas.openxmlformats.org/markup-compatibility/2006">
              <mc:Choice xmlns:v="urn:schemas-microsoft-com:vml" Requires="v">
                <p:oleObj spid="_x0000_s73735" name="Equation" r:id="rId7" imgW="812520" imgH="393480" progId="Equation.DSMT4">
                  <p:embed/>
                </p:oleObj>
              </mc:Choice>
              <mc:Fallback>
                <p:oleObj name="Equation" r:id="rId7" imgW="812520" imgH="393480" progId="Equation.DSMT4">
                  <p:embed/>
                  <p:pic>
                    <p:nvPicPr>
                      <p:cNvPr id="18" name="对象 17">
                        <a:extLst>
                          <a:ext uri="{FF2B5EF4-FFF2-40B4-BE49-F238E27FC236}">
                            <a16:creationId xmlns:a16="http://schemas.microsoft.com/office/drawing/2014/main" id="{DD96BA8F-34C3-4F8B-B24E-D2DBB12B953E}"/>
                          </a:ext>
                        </a:extLst>
                      </p:cNvPr>
                      <p:cNvPicPr/>
                      <p:nvPr/>
                    </p:nvPicPr>
                    <p:blipFill>
                      <a:blip r:embed="rId8"/>
                      <a:stretch>
                        <a:fillRect/>
                      </a:stretch>
                    </p:blipFill>
                    <p:spPr>
                      <a:xfrm>
                        <a:off x="2772094" y="4273058"/>
                        <a:ext cx="1682750" cy="815975"/>
                      </a:xfrm>
                      <a:prstGeom prst="rect">
                        <a:avLst/>
                      </a:prstGeom>
                    </p:spPr>
                  </p:pic>
                </p:oleObj>
              </mc:Fallback>
            </mc:AlternateContent>
          </a:graphicData>
        </a:graphic>
      </p:graphicFrame>
      <p:pic>
        <p:nvPicPr>
          <p:cNvPr id="19" name="图片 18">
            <a:extLst>
              <a:ext uri="{FF2B5EF4-FFF2-40B4-BE49-F238E27FC236}">
                <a16:creationId xmlns:a16="http://schemas.microsoft.com/office/drawing/2014/main" id="{F0CCD7EB-7B7B-4C30-83A9-CEF923A0F441}"/>
              </a:ext>
            </a:extLst>
          </p:cNvPr>
          <p:cNvPicPr>
            <a:picLocks noChangeAspect="1"/>
          </p:cNvPicPr>
          <p:nvPr/>
        </p:nvPicPr>
        <p:blipFill>
          <a:blip r:embed="rId9"/>
          <a:stretch>
            <a:fillRect/>
          </a:stretch>
        </p:blipFill>
        <p:spPr>
          <a:xfrm>
            <a:off x="6759960" y="3036736"/>
            <a:ext cx="4447920" cy="987648"/>
          </a:xfrm>
          <a:prstGeom prst="rect">
            <a:avLst/>
          </a:prstGeom>
        </p:spPr>
      </p:pic>
      <p:graphicFrame>
        <p:nvGraphicFramePr>
          <p:cNvPr id="20" name="对象 19">
            <a:extLst>
              <a:ext uri="{FF2B5EF4-FFF2-40B4-BE49-F238E27FC236}">
                <a16:creationId xmlns:a16="http://schemas.microsoft.com/office/drawing/2014/main" id="{A33A282C-3703-47F7-82AA-B3F4E9FFC3AB}"/>
              </a:ext>
            </a:extLst>
          </p:cNvPr>
          <p:cNvGraphicFramePr>
            <a:graphicFrameLocks noChangeAspect="1"/>
          </p:cNvGraphicFramePr>
          <p:nvPr>
            <p:extLst>
              <p:ext uri="{D42A27DB-BD31-4B8C-83A1-F6EECF244321}">
                <p14:modId xmlns:p14="http://schemas.microsoft.com/office/powerpoint/2010/main" val="3545584577"/>
              </p:ext>
            </p:extLst>
          </p:nvPr>
        </p:nvGraphicFramePr>
        <p:xfrm>
          <a:off x="7683541" y="4223307"/>
          <a:ext cx="1733550" cy="815975"/>
        </p:xfrm>
        <a:graphic>
          <a:graphicData uri="http://schemas.openxmlformats.org/presentationml/2006/ole">
            <mc:AlternateContent xmlns:mc="http://schemas.openxmlformats.org/markup-compatibility/2006">
              <mc:Choice xmlns:v="urn:schemas-microsoft-com:vml" Requires="v">
                <p:oleObj spid="_x0000_s73736" name="Equation" r:id="rId10" imgW="838080" imgH="393480" progId="Equation.DSMT4">
                  <p:embed/>
                </p:oleObj>
              </mc:Choice>
              <mc:Fallback>
                <p:oleObj name="Equation" r:id="rId10" imgW="838080" imgH="393480" progId="Equation.DSMT4">
                  <p:embed/>
                  <p:pic>
                    <p:nvPicPr>
                      <p:cNvPr id="14" name="对象 13">
                        <a:extLst>
                          <a:ext uri="{FF2B5EF4-FFF2-40B4-BE49-F238E27FC236}">
                            <a16:creationId xmlns:a16="http://schemas.microsoft.com/office/drawing/2014/main" id="{B50FF54B-2BF3-4D2C-9E5E-3DB8E5D93748}"/>
                          </a:ext>
                        </a:extLst>
                      </p:cNvPr>
                      <p:cNvPicPr/>
                      <p:nvPr/>
                    </p:nvPicPr>
                    <p:blipFill>
                      <a:blip r:embed="rId11"/>
                      <a:stretch>
                        <a:fillRect/>
                      </a:stretch>
                    </p:blipFill>
                    <p:spPr>
                      <a:xfrm>
                        <a:off x="7683541" y="4223307"/>
                        <a:ext cx="1733550" cy="815975"/>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2F42842F-1D55-4A0B-8347-F5DCD6A4A9A5}"/>
              </a:ext>
            </a:extLst>
          </p:cNvPr>
          <p:cNvGraphicFramePr>
            <a:graphicFrameLocks noChangeAspect="1"/>
          </p:cNvGraphicFramePr>
          <p:nvPr>
            <p:extLst>
              <p:ext uri="{D42A27DB-BD31-4B8C-83A1-F6EECF244321}">
                <p14:modId xmlns:p14="http://schemas.microsoft.com/office/powerpoint/2010/main" val="3781211402"/>
              </p:ext>
            </p:extLst>
          </p:nvPr>
        </p:nvGraphicFramePr>
        <p:xfrm>
          <a:off x="7602456" y="5647590"/>
          <a:ext cx="2078038" cy="868362"/>
        </p:xfrm>
        <a:graphic>
          <a:graphicData uri="http://schemas.openxmlformats.org/presentationml/2006/ole">
            <mc:AlternateContent xmlns:mc="http://schemas.openxmlformats.org/markup-compatibility/2006">
              <mc:Choice xmlns:v="urn:schemas-microsoft-com:vml" Requires="v">
                <p:oleObj spid="_x0000_s73737" name="Equation" r:id="rId5" imgW="1002960" imgH="419040" progId="Equation.DSMT4">
                  <p:embed/>
                </p:oleObj>
              </mc:Choice>
              <mc:Fallback>
                <p:oleObj name="Equation" r:id="rId5" imgW="1002960" imgH="419040" progId="Equation.DSMT4">
                  <p:embed/>
                  <p:pic>
                    <p:nvPicPr>
                      <p:cNvPr id="15" name="对象 14">
                        <a:extLst>
                          <a:ext uri="{FF2B5EF4-FFF2-40B4-BE49-F238E27FC236}">
                            <a16:creationId xmlns:a16="http://schemas.microsoft.com/office/drawing/2014/main" id="{7D732974-A320-4E29-98CF-2DCA1701E155}"/>
                          </a:ext>
                        </a:extLst>
                      </p:cNvPr>
                      <p:cNvPicPr/>
                      <p:nvPr/>
                    </p:nvPicPr>
                    <p:blipFill>
                      <a:blip r:embed="rId6"/>
                      <a:stretch>
                        <a:fillRect/>
                      </a:stretch>
                    </p:blipFill>
                    <p:spPr>
                      <a:xfrm>
                        <a:off x="7602456" y="5647590"/>
                        <a:ext cx="2078038" cy="868362"/>
                      </a:xfrm>
                      <a:prstGeom prst="rect">
                        <a:avLst/>
                      </a:prstGeom>
                    </p:spPr>
                  </p:pic>
                </p:oleObj>
              </mc:Fallback>
            </mc:AlternateContent>
          </a:graphicData>
        </a:graphic>
      </p:graphicFrame>
      <p:sp>
        <p:nvSpPr>
          <p:cNvPr id="22" name="箭头: 下 21">
            <a:extLst>
              <a:ext uri="{FF2B5EF4-FFF2-40B4-BE49-F238E27FC236}">
                <a16:creationId xmlns:a16="http://schemas.microsoft.com/office/drawing/2014/main" id="{A8416C88-B772-4636-8425-F4C83553293B}"/>
              </a:ext>
            </a:extLst>
          </p:cNvPr>
          <p:cNvSpPr/>
          <p:nvPr/>
        </p:nvSpPr>
        <p:spPr>
          <a:xfrm>
            <a:off x="8441956" y="5238206"/>
            <a:ext cx="399038" cy="4093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7365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C96CD9C-C572-48CC-ABF8-4ED94F18A1A7}"/>
              </a:ext>
            </a:extLst>
          </p:cNvPr>
          <p:cNvSpPr/>
          <p:nvPr/>
        </p:nvSpPr>
        <p:spPr>
          <a:xfrm>
            <a:off x="1276767" y="418955"/>
            <a:ext cx="2492991"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辐射度量学</a:t>
            </a:r>
          </a:p>
        </p:txBody>
      </p:sp>
      <p:sp>
        <p:nvSpPr>
          <p:cNvPr id="12" name="文本框 11">
            <a:extLst>
              <a:ext uri="{FF2B5EF4-FFF2-40B4-BE49-F238E27FC236}">
                <a16:creationId xmlns:a16="http://schemas.microsoft.com/office/drawing/2014/main" id="{EED8DE62-1EAF-4C19-89DB-D2E7FE60FA11}"/>
              </a:ext>
            </a:extLst>
          </p:cNvPr>
          <p:cNvSpPr txBox="1"/>
          <p:nvPr/>
        </p:nvSpPr>
        <p:spPr>
          <a:xfrm>
            <a:off x="941131" y="1414670"/>
            <a:ext cx="256082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Radiance</a:t>
            </a: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01D39E58-0F18-45E9-AD18-F4277547D4F5}"/>
              </a:ext>
            </a:extLst>
          </p:cNvPr>
          <p:cNvSpPr/>
          <p:nvPr/>
        </p:nvSpPr>
        <p:spPr>
          <a:xfrm>
            <a:off x="1853666" y="2014568"/>
            <a:ext cx="5466561" cy="369332"/>
          </a:xfrm>
          <a:prstGeom prst="rect">
            <a:avLst/>
          </a:prstGeom>
        </p:spPr>
        <p:txBody>
          <a:bodyPr wrap="none">
            <a:spAutoFit/>
          </a:bodyPr>
          <a:lstStyle/>
          <a:p>
            <a:r>
              <a:rPr lang="zh-CN" altLang="en-US" dirty="0">
                <a:solidFill>
                  <a:srgbClr val="222222"/>
                </a:solidFill>
                <a:latin typeface="Microsoft Yahei" panose="020B0503020204020204" pitchFamily="34" charset="-122"/>
                <a:ea typeface="Microsoft Yahei" panose="020B0503020204020204" pitchFamily="34" charset="-122"/>
              </a:rPr>
              <a:t>光源向单位立体角，单位面积所辐射的</a:t>
            </a:r>
            <a:r>
              <a:rPr lang="en-US" altLang="zh-CN" dirty="0">
                <a:latin typeface="微软雅黑" panose="020B0503020204020204" pitchFamily="34" charset="-122"/>
                <a:ea typeface="微软雅黑" panose="020B0503020204020204" pitchFamily="34" charset="-122"/>
              </a:rPr>
              <a:t>Radiant Flux</a:t>
            </a:r>
            <a:endParaRPr lang="zh-CN" altLang="en-US" dirty="0">
              <a:latin typeface="微软雅黑" panose="020B0503020204020204" pitchFamily="34" charset="-122"/>
              <a:ea typeface="微软雅黑" panose="020B0503020204020204" pitchFamily="34" charset="-122"/>
            </a:endParaRPr>
          </a:p>
        </p:txBody>
      </p:sp>
      <p:graphicFrame>
        <p:nvGraphicFramePr>
          <p:cNvPr id="14" name="对象 13">
            <a:extLst>
              <a:ext uri="{FF2B5EF4-FFF2-40B4-BE49-F238E27FC236}">
                <a16:creationId xmlns:a16="http://schemas.microsoft.com/office/drawing/2014/main" id="{1E07D3D8-E5C6-4698-B5F8-8850D87EF671}"/>
              </a:ext>
            </a:extLst>
          </p:cNvPr>
          <p:cNvGraphicFramePr>
            <a:graphicFrameLocks noChangeAspect="1"/>
          </p:cNvGraphicFramePr>
          <p:nvPr>
            <p:extLst>
              <p:ext uri="{D42A27DB-BD31-4B8C-83A1-F6EECF244321}">
                <p14:modId xmlns:p14="http://schemas.microsoft.com/office/powerpoint/2010/main" val="1939964348"/>
              </p:ext>
            </p:extLst>
          </p:nvPr>
        </p:nvGraphicFramePr>
        <p:xfrm>
          <a:off x="7165163" y="4192735"/>
          <a:ext cx="2051050" cy="368300"/>
        </p:xfrm>
        <a:graphic>
          <a:graphicData uri="http://schemas.openxmlformats.org/presentationml/2006/ole">
            <mc:AlternateContent xmlns:mc="http://schemas.openxmlformats.org/markup-compatibility/2006">
              <mc:Choice xmlns:v="urn:schemas-microsoft-com:vml" Requires="v">
                <p:oleObj spid="_x0000_s15549" name="Equation" r:id="rId4" imgW="990360" imgH="177480" progId="Equation.DSMT4">
                  <p:embed/>
                </p:oleObj>
              </mc:Choice>
              <mc:Fallback>
                <p:oleObj name="Equation" r:id="rId4" imgW="990360" imgH="177480" progId="Equation.DSMT4">
                  <p:embed/>
                  <p:pic>
                    <p:nvPicPr>
                      <p:cNvPr id="16" name="对象 15">
                        <a:extLst>
                          <a:ext uri="{FF2B5EF4-FFF2-40B4-BE49-F238E27FC236}">
                            <a16:creationId xmlns:a16="http://schemas.microsoft.com/office/drawing/2014/main" id="{2F32D0FC-7D46-474B-A035-7B09DD056F6B}"/>
                          </a:ext>
                        </a:extLst>
                      </p:cNvPr>
                      <p:cNvPicPr/>
                      <p:nvPr/>
                    </p:nvPicPr>
                    <p:blipFill>
                      <a:blip r:embed="rId5"/>
                      <a:stretch>
                        <a:fillRect/>
                      </a:stretch>
                    </p:blipFill>
                    <p:spPr>
                      <a:xfrm>
                        <a:off x="7165163" y="4192735"/>
                        <a:ext cx="2051050" cy="368300"/>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4B681E96-EE9A-4F2D-9B5C-3617B7B29631}"/>
              </a:ext>
            </a:extLst>
          </p:cNvPr>
          <p:cNvGraphicFramePr>
            <a:graphicFrameLocks noChangeAspect="1"/>
          </p:cNvGraphicFramePr>
          <p:nvPr>
            <p:extLst>
              <p:ext uri="{D42A27DB-BD31-4B8C-83A1-F6EECF244321}">
                <p14:modId xmlns:p14="http://schemas.microsoft.com/office/powerpoint/2010/main" val="1267133170"/>
              </p:ext>
            </p:extLst>
          </p:nvPr>
        </p:nvGraphicFramePr>
        <p:xfrm>
          <a:off x="7276452" y="2623138"/>
          <a:ext cx="1733550" cy="815975"/>
        </p:xfrm>
        <a:graphic>
          <a:graphicData uri="http://schemas.openxmlformats.org/presentationml/2006/ole">
            <mc:AlternateContent xmlns:mc="http://schemas.openxmlformats.org/markup-compatibility/2006">
              <mc:Choice xmlns:v="urn:schemas-microsoft-com:vml" Requires="v">
                <p:oleObj spid="_x0000_s15550" name="Equation" r:id="rId6" imgW="838080" imgH="393480" progId="Equation.DSMT4">
                  <p:embed/>
                </p:oleObj>
              </mc:Choice>
              <mc:Fallback>
                <p:oleObj name="Equation" r:id="rId6" imgW="838080" imgH="393480" progId="Equation.DSMT4">
                  <p:embed/>
                  <p:pic>
                    <p:nvPicPr>
                      <p:cNvPr id="14" name="对象 13">
                        <a:extLst>
                          <a:ext uri="{FF2B5EF4-FFF2-40B4-BE49-F238E27FC236}">
                            <a16:creationId xmlns:a16="http://schemas.microsoft.com/office/drawing/2014/main" id="{B50FF54B-2BF3-4D2C-9E5E-3DB8E5D93748}"/>
                          </a:ext>
                        </a:extLst>
                      </p:cNvPr>
                      <p:cNvPicPr/>
                      <p:nvPr/>
                    </p:nvPicPr>
                    <p:blipFill>
                      <a:blip r:embed="rId7"/>
                      <a:stretch>
                        <a:fillRect/>
                      </a:stretch>
                    </p:blipFill>
                    <p:spPr>
                      <a:xfrm>
                        <a:off x="7276452" y="2623138"/>
                        <a:ext cx="1733550" cy="815975"/>
                      </a:xfrm>
                      <a:prstGeom prst="rect">
                        <a:avLst/>
                      </a:prstGeom>
                    </p:spPr>
                  </p:pic>
                </p:oleObj>
              </mc:Fallback>
            </mc:AlternateContent>
          </a:graphicData>
        </a:graphic>
      </p:graphicFrame>
      <p:sp>
        <p:nvSpPr>
          <p:cNvPr id="4" name="箭头: 下 3">
            <a:extLst>
              <a:ext uri="{FF2B5EF4-FFF2-40B4-BE49-F238E27FC236}">
                <a16:creationId xmlns:a16="http://schemas.microsoft.com/office/drawing/2014/main" id="{8F5E51B0-51A5-44E4-BB85-E482A988E9FB}"/>
              </a:ext>
            </a:extLst>
          </p:cNvPr>
          <p:cNvSpPr/>
          <p:nvPr/>
        </p:nvSpPr>
        <p:spPr>
          <a:xfrm>
            <a:off x="8069093" y="3605339"/>
            <a:ext cx="243191" cy="368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8" name="对象 17">
            <a:extLst>
              <a:ext uri="{FF2B5EF4-FFF2-40B4-BE49-F238E27FC236}">
                <a16:creationId xmlns:a16="http://schemas.microsoft.com/office/drawing/2014/main" id="{ED73B284-0D81-4A4A-A4E2-73D328492EAA}"/>
              </a:ext>
            </a:extLst>
          </p:cNvPr>
          <p:cNvGraphicFramePr>
            <a:graphicFrameLocks noChangeAspect="1"/>
          </p:cNvGraphicFramePr>
          <p:nvPr>
            <p:extLst>
              <p:ext uri="{D42A27DB-BD31-4B8C-83A1-F6EECF244321}">
                <p14:modId xmlns:p14="http://schemas.microsoft.com/office/powerpoint/2010/main" val="210827223"/>
              </p:ext>
            </p:extLst>
          </p:nvPr>
        </p:nvGraphicFramePr>
        <p:xfrm>
          <a:off x="7085787" y="5387980"/>
          <a:ext cx="2209800" cy="788987"/>
        </p:xfrm>
        <a:graphic>
          <a:graphicData uri="http://schemas.openxmlformats.org/presentationml/2006/ole">
            <mc:AlternateContent xmlns:mc="http://schemas.openxmlformats.org/markup-compatibility/2006">
              <mc:Choice xmlns:v="urn:schemas-microsoft-com:vml" Requires="v">
                <p:oleObj spid="_x0000_s15551" name="Equation" r:id="rId8" imgW="1066680" imgH="380880" progId="Equation.DSMT4">
                  <p:embed/>
                </p:oleObj>
              </mc:Choice>
              <mc:Fallback>
                <p:oleObj name="Equation" r:id="rId8" imgW="1066680" imgH="380880" progId="Equation.DSMT4">
                  <p:embed/>
                  <p:pic>
                    <p:nvPicPr>
                      <p:cNvPr id="14" name="对象 13">
                        <a:extLst>
                          <a:ext uri="{FF2B5EF4-FFF2-40B4-BE49-F238E27FC236}">
                            <a16:creationId xmlns:a16="http://schemas.microsoft.com/office/drawing/2014/main" id="{1E07D3D8-E5C6-4698-B5F8-8850D87EF671}"/>
                          </a:ext>
                        </a:extLst>
                      </p:cNvPr>
                      <p:cNvPicPr/>
                      <p:nvPr/>
                    </p:nvPicPr>
                    <p:blipFill>
                      <a:blip r:embed="rId9"/>
                      <a:stretch>
                        <a:fillRect/>
                      </a:stretch>
                    </p:blipFill>
                    <p:spPr>
                      <a:xfrm>
                        <a:off x="7085787" y="5387980"/>
                        <a:ext cx="2209800" cy="788987"/>
                      </a:xfrm>
                      <a:prstGeom prst="rect">
                        <a:avLst/>
                      </a:prstGeom>
                    </p:spPr>
                  </p:pic>
                </p:oleObj>
              </mc:Fallback>
            </mc:AlternateContent>
          </a:graphicData>
        </a:graphic>
      </p:graphicFrame>
      <p:sp>
        <p:nvSpPr>
          <p:cNvPr id="19" name="箭头: 下 18">
            <a:extLst>
              <a:ext uri="{FF2B5EF4-FFF2-40B4-BE49-F238E27FC236}">
                <a16:creationId xmlns:a16="http://schemas.microsoft.com/office/drawing/2014/main" id="{C1DC04C6-BF8C-4FAC-A2EB-78754280E41F}"/>
              </a:ext>
            </a:extLst>
          </p:cNvPr>
          <p:cNvSpPr/>
          <p:nvPr/>
        </p:nvSpPr>
        <p:spPr>
          <a:xfrm>
            <a:off x="8069092" y="4744991"/>
            <a:ext cx="243191" cy="3683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F4D36239-3EBB-4EC9-9394-854DF2953B91}"/>
              </a:ext>
            </a:extLst>
          </p:cNvPr>
          <p:cNvGrpSpPr/>
          <p:nvPr/>
        </p:nvGrpSpPr>
        <p:grpSpPr>
          <a:xfrm>
            <a:off x="1853666" y="3105216"/>
            <a:ext cx="4081304" cy="2686798"/>
            <a:chOff x="1853666" y="3105216"/>
            <a:chExt cx="4081304" cy="2686798"/>
          </a:xfrm>
        </p:grpSpPr>
        <p:pic>
          <p:nvPicPr>
            <p:cNvPr id="9" name="图片 8">
              <a:extLst>
                <a:ext uri="{FF2B5EF4-FFF2-40B4-BE49-F238E27FC236}">
                  <a16:creationId xmlns:a16="http://schemas.microsoft.com/office/drawing/2014/main" id="{E8266FDD-AAE0-4264-AB99-542E7D1C5977}"/>
                </a:ext>
              </a:extLst>
            </p:cNvPr>
            <p:cNvPicPr>
              <a:picLocks noChangeAspect="1"/>
            </p:cNvPicPr>
            <p:nvPr/>
          </p:nvPicPr>
          <p:blipFill>
            <a:blip r:embed="rId10"/>
            <a:stretch>
              <a:fillRect/>
            </a:stretch>
          </p:blipFill>
          <p:spPr>
            <a:xfrm>
              <a:off x="1853666" y="3105216"/>
              <a:ext cx="4081304" cy="2686798"/>
            </a:xfrm>
            <a:prstGeom prst="rect">
              <a:avLst/>
            </a:prstGeom>
          </p:spPr>
        </p:pic>
        <p:sp>
          <p:nvSpPr>
            <p:cNvPr id="20" name="文本框 19">
              <a:extLst>
                <a:ext uri="{FF2B5EF4-FFF2-40B4-BE49-F238E27FC236}">
                  <a16:creationId xmlns:a16="http://schemas.microsoft.com/office/drawing/2014/main" id="{EF5D3E5F-FEE7-4936-966B-3A9352F336BD}"/>
                </a:ext>
              </a:extLst>
            </p:cNvPr>
            <p:cNvSpPr txBox="1"/>
            <p:nvPr/>
          </p:nvSpPr>
          <p:spPr>
            <a:xfrm>
              <a:off x="1853666" y="3429000"/>
              <a:ext cx="367878" cy="369332"/>
            </a:xfrm>
            <a:prstGeom prst="rect">
              <a:avLst/>
            </a:prstGeom>
            <a:solidFill>
              <a:schemeClr val="bg1"/>
            </a:solidFill>
          </p:spPr>
          <p:txBody>
            <a:bodyPr wrap="square" rtlCol="0">
              <a:spAutoFit/>
            </a:bodyPr>
            <a:lstStyle/>
            <a:p>
              <a:endParaRPr lang="zh-CN" altLang="en-US" dirty="0"/>
            </a:p>
          </p:txBody>
        </p:sp>
      </p:grpSp>
    </p:spTree>
    <p:extLst>
      <p:ext uri="{BB962C8B-B14F-4D97-AF65-F5344CB8AC3E}">
        <p14:creationId xmlns:p14="http://schemas.microsoft.com/office/powerpoint/2010/main" val="3747864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B349713-DA28-4C23-AA8F-7B2FC192CA33}"/>
              </a:ext>
            </a:extLst>
          </p:cNvPr>
          <p:cNvSpPr txBox="1"/>
          <p:nvPr/>
        </p:nvSpPr>
        <p:spPr>
          <a:xfrm>
            <a:off x="941131" y="1414670"/>
            <a:ext cx="256082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BRDF</a:t>
            </a: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DA13FD6-6CF0-4FFF-8AD3-C9A2E9941046}"/>
              </a:ext>
            </a:extLst>
          </p:cNvPr>
          <p:cNvSpPr/>
          <p:nvPr/>
        </p:nvSpPr>
        <p:spPr>
          <a:xfrm>
            <a:off x="1834210" y="1962787"/>
            <a:ext cx="8909811" cy="874407"/>
          </a:xfrm>
          <a:prstGeom prst="rect">
            <a:avLst/>
          </a:prstGeom>
        </p:spPr>
        <p:txBody>
          <a:bodyPr wrap="none">
            <a:spAutoFit/>
          </a:bodyPr>
          <a:lstStyle/>
          <a:p>
            <a:pPr indent="457200">
              <a:lnSpc>
                <a:spcPct val="150000"/>
              </a:lnSpc>
            </a:pPr>
            <a:r>
              <a:rPr lang="en-US" altLang="zh-CN" dirty="0">
                <a:solidFill>
                  <a:srgbClr val="222222"/>
                </a:solidFill>
                <a:latin typeface="Microsoft Yahei" panose="020B0503020204020204" pitchFamily="34" charset="-122"/>
                <a:ea typeface="Microsoft Yahei" panose="020B0503020204020204" pitchFamily="34" charset="-122"/>
              </a:rPr>
              <a:t>BRDF(Bidirectional Reflectance Distribution Function), </a:t>
            </a:r>
            <a:r>
              <a:rPr lang="zh-CN" altLang="en-US" dirty="0">
                <a:solidFill>
                  <a:srgbClr val="222222"/>
                </a:solidFill>
                <a:latin typeface="Microsoft Yahei" panose="020B0503020204020204" pitchFamily="34" charset="-122"/>
                <a:ea typeface="Microsoft Yahei" panose="020B0503020204020204" pitchFamily="34" charset="-122"/>
              </a:rPr>
              <a:t>双向反射分布函数，</a:t>
            </a:r>
            <a:endParaRPr lang="en-US" altLang="zh-CN" dirty="0">
              <a:solidFill>
                <a:srgbClr val="222222"/>
              </a:solidFill>
              <a:latin typeface="Microsoft Yahei" panose="020B0503020204020204" pitchFamily="34" charset="-122"/>
              <a:ea typeface="Microsoft Yahei" panose="020B0503020204020204" pitchFamily="34" charset="-122"/>
            </a:endParaRPr>
          </a:p>
          <a:p>
            <a:pPr>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描述光线从某一方向    入射的</a:t>
            </a:r>
            <a:r>
              <a:rPr lang="en-US" altLang="zh-CN" dirty="0">
                <a:latin typeface="微软雅黑" panose="020B0503020204020204" pitchFamily="34" charset="-122"/>
                <a:ea typeface="微软雅黑" panose="020B0503020204020204" pitchFamily="34" charset="-122"/>
              </a:rPr>
              <a:t>Radiance</a:t>
            </a:r>
            <a:r>
              <a:rPr lang="zh-CN" altLang="en-US" dirty="0">
                <a:solidFill>
                  <a:srgbClr val="222222"/>
                </a:solidFill>
                <a:latin typeface="Microsoft Yahei" panose="020B0503020204020204" pitchFamily="34" charset="-122"/>
                <a:ea typeface="Microsoft Yahei" panose="020B0503020204020204" pitchFamily="34" charset="-122"/>
              </a:rPr>
              <a:t>，反射到某一方向     </a:t>
            </a:r>
            <a:r>
              <a:rPr lang="en-US" altLang="zh-CN" dirty="0">
                <a:solidFill>
                  <a:srgbClr val="222222"/>
                </a:solidFill>
                <a:latin typeface="Microsoft Yahei" panose="020B0503020204020204" pitchFamily="34" charset="-122"/>
                <a:ea typeface="Microsoft Yahei" panose="020B0503020204020204" pitchFamily="34" charset="-122"/>
              </a:rPr>
              <a:t>Radiance</a:t>
            </a:r>
            <a:r>
              <a:rPr lang="zh-CN" altLang="en-US" dirty="0">
                <a:solidFill>
                  <a:srgbClr val="222222"/>
                </a:solidFill>
                <a:latin typeface="Microsoft Yahei" panose="020B0503020204020204" pitchFamily="34" charset="-122"/>
                <a:ea typeface="Microsoft Yahei" panose="020B0503020204020204" pitchFamily="34" charset="-122"/>
              </a:rPr>
              <a:t>的贡献程度。</a:t>
            </a:r>
            <a:endParaRPr lang="zh-CN" altLang="en-US" dirty="0">
              <a:latin typeface="微软雅黑" panose="020B0503020204020204" pitchFamily="34" charset="-122"/>
              <a:ea typeface="微软雅黑" panose="020B0503020204020204" pitchFamily="34" charset="-122"/>
            </a:endParaRPr>
          </a:p>
        </p:txBody>
      </p:sp>
      <p:graphicFrame>
        <p:nvGraphicFramePr>
          <p:cNvPr id="2" name="对象 1">
            <a:extLst>
              <a:ext uri="{FF2B5EF4-FFF2-40B4-BE49-F238E27FC236}">
                <a16:creationId xmlns:a16="http://schemas.microsoft.com/office/drawing/2014/main" id="{342F7B37-9E3A-41EF-A68B-9E3ABA83B8A9}"/>
              </a:ext>
            </a:extLst>
          </p:cNvPr>
          <p:cNvGraphicFramePr>
            <a:graphicFrameLocks noChangeAspect="1"/>
          </p:cNvGraphicFramePr>
          <p:nvPr>
            <p:extLst>
              <p:ext uri="{D42A27DB-BD31-4B8C-83A1-F6EECF244321}">
                <p14:modId xmlns:p14="http://schemas.microsoft.com/office/powerpoint/2010/main" val="3085166150"/>
              </p:ext>
            </p:extLst>
          </p:nvPr>
        </p:nvGraphicFramePr>
        <p:xfrm>
          <a:off x="3950553" y="2415974"/>
          <a:ext cx="312329" cy="432456"/>
        </p:xfrm>
        <a:graphic>
          <a:graphicData uri="http://schemas.openxmlformats.org/presentationml/2006/ole">
            <mc:AlternateContent xmlns:mc="http://schemas.openxmlformats.org/markup-compatibility/2006">
              <mc:Choice xmlns:v="urn:schemas-microsoft-com:vml" Requires="v">
                <p:oleObj spid="_x0000_s16581" name="Equation" r:id="rId4" imgW="164880" imgH="228600" progId="Equation.DSMT4">
                  <p:embed/>
                </p:oleObj>
              </mc:Choice>
              <mc:Fallback>
                <p:oleObj name="Equation" r:id="rId4" imgW="164880" imgH="228600" progId="Equation.DSMT4">
                  <p:embed/>
                  <p:pic>
                    <p:nvPicPr>
                      <p:cNvPr id="0" name=""/>
                      <p:cNvPicPr/>
                      <p:nvPr/>
                    </p:nvPicPr>
                    <p:blipFill>
                      <a:blip r:embed="rId5"/>
                      <a:stretch>
                        <a:fillRect/>
                      </a:stretch>
                    </p:blipFill>
                    <p:spPr>
                      <a:xfrm>
                        <a:off x="3950553" y="2415974"/>
                        <a:ext cx="312329" cy="432456"/>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07D7A652-ADF6-45FA-B55F-2FBF130187A7}"/>
              </a:ext>
            </a:extLst>
          </p:cNvPr>
          <p:cNvGraphicFramePr>
            <a:graphicFrameLocks noChangeAspect="1"/>
          </p:cNvGraphicFramePr>
          <p:nvPr>
            <p:extLst>
              <p:ext uri="{D42A27DB-BD31-4B8C-83A1-F6EECF244321}">
                <p14:modId xmlns:p14="http://schemas.microsoft.com/office/powerpoint/2010/main" val="243563525"/>
              </p:ext>
            </p:extLst>
          </p:nvPr>
        </p:nvGraphicFramePr>
        <p:xfrm>
          <a:off x="7774251" y="2411012"/>
          <a:ext cx="360363" cy="431800"/>
        </p:xfrm>
        <a:graphic>
          <a:graphicData uri="http://schemas.openxmlformats.org/presentationml/2006/ole">
            <mc:AlternateContent xmlns:mc="http://schemas.openxmlformats.org/markup-compatibility/2006">
              <mc:Choice xmlns:v="urn:schemas-microsoft-com:vml" Requires="v">
                <p:oleObj spid="_x0000_s16582" name="Equation" r:id="rId6" imgW="190440" imgH="228600" progId="Equation.DSMT4">
                  <p:embed/>
                </p:oleObj>
              </mc:Choice>
              <mc:Fallback>
                <p:oleObj name="Equation" r:id="rId6" imgW="190440" imgH="228600" progId="Equation.DSMT4">
                  <p:embed/>
                  <p:pic>
                    <p:nvPicPr>
                      <p:cNvPr id="2" name="对象 1">
                        <a:extLst>
                          <a:ext uri="{FF2B5EF4-FFF2-40B4-BE49-F238E27FC236}">
                            <a16:creationId xmlns:a16="http://schemas.microsoft.com/office/drawing/2014/main" id="{342F7B37-9E3A-41EF-A68B-9E3ABA83B8A9}"/>
                          </a:ext>
                        </a:extLst>
                      </p:cNvPr>
                      <p:cNvPicPr/>
                      <p:nvPr/>
                    </p:nvPicPr>
                    <p:blipFill>
                      <a:blip r:embed="rId7"/>
                      <a:stretch>
                        <a:fillRect/>
                      </a:stretch>
                    </p:blipFill>
                    <p:spPr>
                      <a:xfrm>
                        <a:off x="7774251" y="2411012"/>
                        <a:ext cx="360363" cy="4318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7BF4152B-B6A7-4524-AB12-19248EF05138}"/>
              </a:ext>
            </a:extLst>
          </p:cNvPr>
          <p:cNvGraphicFramePr>
            <a:graphicFrameLocks noChangeAspect="1"/>
          </p:cNvGraphicFramePr>
          <p:nvPr>
            <p:extLst>
              <p:ext uri="{D42A27DB-BD31-4B8C-83A1-F6EECF244321}">
                <p14:modId xmlns:p14="http://schemas.microsoft.com/office/powerpoint/2010/main" val="2658834333"/>
              </p:ext>
            </p:extLst>
          </p:nvPr>
        </p:nvGraphicFramePr>
        <p:xfrm>
          <a:off x="6191012" y="4159505"/>
          <a:ext cx="5313363" cy="893763"/>
        </p:xfrm>
        <a:graphic>
          <a:graphicData uri="http://schemas.openxmlformats.org/presentationml/2006/ole">
            <mc:AlternateContent xmlns:mc="http://schemas.openxmlformats.org/markup-compatibility/2006">
              <mc:Choice xmlns:v="urn:schemas-microsoft-com:vml" Requires="v">
                <p:oleObj spid="_x0000_s16583" name="Equation" r:id="rId8" imgW="2565360" imgH="431640" progId="Equation.DSMT4">
                  <p:embed/>
                </p:oleObj>
              </mc:Choice>
              <mc:Fallback>
                <p:oleObj name="Equation" r:id="rId8" imgW="2565360" imgH="431640" progId="Equation.DSMT4">
                  <p:embed/>
                  <p:pic>
                    <p:nvPicPr>
                      <p:cNvPr id="18" name="对象 17">
                        <a:extLst>
                          <a:ext uri="{FF2B5EF4-FFF2-40B4-BE49-F238E27FC236}">
                            <a16:creationId xmlns:a16="http://schemas.microsoft.com/office/drawing/2014/main" id="{ED73B284-0D81-4A4A-A4E2-73D328492EAA}"/>
                          </a:ext>
                        </a:extLst>
                      </p:cNvPr>
                      <p:cNvPicPr/>
                      <p:nvPr/>
                    </p:nvPicPr>
                    <p:blipFill>
                      <a:blip r:embed="rId9"/>
                      <a:stretch>
                        <a:fillRect/>
                      </a:stretch>
                    </p:blipFill>
                    <p:spPr>
                      <a:xfrm>
                        <a:off x="6191012" y="4159505"/>
                        <a:ext cx="5313363" cy="893763"/>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F7FCB07D-7EA7-4D9D-A5FB-7F2EFD003026}"/>
              </a:ext>
            </a:extLst>
          </p:cNvPr>
          <p:cNvPicPr>
            <a:picLocks noChangeAspect="1"/>
          </p:cNvPicPr>
          <p:nvPr/>
        </p:nvPicPr>
        <p:blipFill>
          <a:blip r:embed="rId10"/>
          <a:stretch>
            <a:fillRect/>
          </a:stretch>
        </p:blipFill>
        <p:spPr>
          <a:xfrm>
            <a:off x="1327604" y="3401462"/>
            <a:ext cx="4561646" cy="2371253"/>
          </a:xfrm>
          <a:prstGeom prst="rect">
            <a:avLst/>
          </a:prstGeom>
        </p:spPr>
      </p:pic>
      <p:sp>
        <p:nvSpPr>
          <p:cNvPr id="15" name="矩形 14">
            <a:extLst>
              <a:ext uri="{FF2B5EF4-FFF2-40B4-BE49-F238E27FC236}">
                <a16:creationId xmlns:a16="http://schemas.microsoft.com/office/drawing/2014/main" id="{A10492B3-44B5-4952-A54F-C13444FB0140}"/>
              </a:ext>
            </a:extLst>
          </p:cNvPr>
          <p:cNvSpPr/>
          <p:nvPr/>
        </p:nvSpPr>
        <p:spPr>
          <a:xfrm>
            <a:off x="1837017" y="418955"/>
            <a:ext cx="1372491"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8740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37017" y="418955"/>
            <a:ext cx="1372492"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B349713-DA28-4C23-AA8F-7B2FC192CA33}"/>
              </a:ext>
            </a:extLst>
          </p:cNvPr>
          <p:cNvSpPr txBox="1"/>
          <p:nvPr/>
        </p:nvSpPr>
        <p:spPr>
          <a:xfrm>
            <a:off x="941131" y="1414670"/>
            <a:ext cx="256082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BRDF</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7864BFAB-87B3-4CC5-B8E1-AB94855D34E2}"/>
              </a:ext>
            </a:extLst>
          </p:cNvPr>
          <p:cNvPicPr>
            <a:picLocks noChangeAspect="1"/>
          </p:cNvPicPr>
          <p:nvPr/>
        </p:nvPicPr>
        <p:blipFill>
          <a:blip r:embed="rId4"/>
          <a:stretch>
            <a:fillRect/>
          </a:stretch>
        </p:blipFill>
        <p:spPr>
          <a:xfrm>
            <a:off x="1415913" y="3046011"/>
            <a:ext cx="4017209" cy="2746003"/>
          </a:xfrm>
          <a:prstGeom prst="rect">
            <a:avLst/>
          </a:prstGeom>
        </p:spPr>
      </p:pic>
      <p:sp>
        <p:nvSpPr>
          <p:cNvPr id="8" name="矩形 7">
            <a:extLst>
              <a:ext uri="{FF2B5EF4-FFF2-40B4-BE49-F238E27FC236}">
                <a16:creationId xmlns:a16="http://schemas.microsoft.com/office/drawing/2014/main" id="{1DA13FD6-6CF0-4FFF-8AD3-C9A2E9941046}"/>
              </a:ext>
            </a:extLst>
          </p:cNvPr>
          <p:cNvSpPr/>
          <p:nvPr/>
        </p:nvSpPr>
        <p:spPr>
          <a:xfrm>
            <a:off x="1834210" y="1997922"/>
            <a:ext cx="9220794" cy="458908"/>
          </a:xfrm>
          <a:prstGeom prst="rect">
            <a:avLst/>
          </a:prstGeom>
        </p:spPr>
        <p:txBody>
          <a:bodyPr wrap="none">
            <a:spAutoFit/>
          </a:bodyPr>
          <a:lstStyle/>
          <a:p>
            <a:pPr indent="457200">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相机接受的    方向的反射光，由所有不同方向    上入射光线的</a:t>
            </a:r>
            <a:r>
              <a:rPr lang="en-US" altLang="zh-CN" dirty="0">
                <a:solidFill>
                  <a:srgbClr val="222222"/>
                </a:solidFill>
                <a:latin typeface="Microsoft Yahei" panose="020B0503020204020204" pitchFamily="34" charset="-122"/>
                <a:ea typeface="Microsoft Yahei" panose="020B0503020204020204" pitchFamily="34" charset="-122"/>
              </a:rPr>
              <a:t>Irradiance</a:t>
            </a:r>
            <a:r>
              <a:rPr lang="zh-CN" altLang="en-US" dirty="0">
                <a:solidFill>
                  <a:srgbClr val="222222"/>
                </a:solidFill>
                <a:latin typeface="Microsoft Yahei" panose="020B0503020204020204" pitchFamily="34" charset="-122"/>
                <a:ea typeface="Microsoft Yahei" panose="020B0503020204020204" pitchFamily="34" charset="-122"/>
              </a:rPr>
              <a:t>贡献得到。</a:t>
            </a:r>
            <a:endParaRPr lang="zh-CN" altLang="en-US" dirty="0">
              <a:latin typeface="微软雅黑" panose="020B0503020204020204" pitchFamily="34" charset="-122"/>
              <a:ea typeface="微软雅黑" panose="020B0503020204020204" pitchFamily="34" charset="-122"/>
            </a:endParaRPr>
          </a:p>
        </p:txBody>
      </p:sp>
      <p:graphicFrame>
        <p:nvGraphicFramePr>
          <p:cNvPr id="2" name="对象 1">
            <a:extLst>
              <a:ext uri="{FF2B5EF4-FFF2-40B4-BE49-F238E27FC236}">
                <a16:creationId xmlns:a16="http://schemas.microsoft.com/office/drawing/2014/main" id="{342F7B37-9E3A-41EF-A68B-9E3ABA83B8A9}"/>
              </a:ext>
            </a:extLst>
          </p:cNvPr>
          <p:cNvGraphicFramePr>
            <a:graphicFrameLocks noChangeAspect="1"/>
          </p:cNvGraphicFramePr>
          <p:nvPr>
            <p:extLst>
              <p:ext uri="{D42A27DB-BD31-4B8C-83A1-F6EECF244321}">
                <p14:modId xmlns:p14="http://schemas.microsoft.com/office/powerpoint/2010/main" val="407031978"/>
              </p:ext>
            </p:extLst>
          </p:nvPr>
        </p:nvGraphicFramePr>
        <p:xfrm>
          <a:off x="6954976" y="2034102"/>
          <a:ext cx="312329" cy="432456"/>
        </p:xfrm>
        <a:graphic>
          <a:graphicData uri="http://schemas.openxmlformats.org/presentationml/2006/ole">
            <mc:AlternateContent xmlns:mc="http://schemas.openxmlformats.org/markup-compatibility/2006">
              <mc:Choice xmlns:v="urn:schemas-microsoft-com:vml" Requires="v">
                <p:oleObj spid="_x0000_s17596" name="Equation" r:id="rId5" imgW="164880" imgH="228600" progId="Equation.DSMT4">
                  <p:embed/>
                </p:oleObj>
              </mc:Choice>
              <mc:Fallback>
                <p:oleObj name="Equation" r:id="rId5" imgW="164880" imgH="228600" progId="Equation.DSMT4">
                  <p:embed/>
                  <p:pic>
                    <p:nvPicPr>
                      <p:cNvPr id="2" name="对象 1">
                        <a:extLst>
                          <a:ext uri="{FF2B5EF4-FFF2-40B4-BE49-F238E27FC236}">
                            <a16:creationId xmlns:a16="http://schemas.microsoft.com/office/drawing/2014/main" id="{342F7B37-9E3A-41EF-A68B-9E3ABA83B8A9}"/>
                          </a:ext>
                        </a:extLst>
                      </p:cNvPr>
                      <p:cNvPicPr/>
                      <p:nvPr/>
                    </p:nvPicPr>
                    <p:blipFill>
                      <a:blip r:embed="rId6"/>
                      <a:stretch>
                        <a:fillRect/>
                      </a:stretch>
                    </p:blipFill>
                    <p:spPr>
                      <a:xfrm>
                        <a:off x="6954976" y="2034102"/>
                        <a:ext cx="312329" cy="432456"/>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07D7A652-ADF6-45FA-B55F-2FBF130187A7}"/>
              </a:ext>
            </a:extLst>
          </p:cNvPr>
          <p:cNvGraphicFramePr>
            <a:graphicFrameLocks noChangeAspect="1"/>
          </p:cNvGraphicFramePr>
          <p:nvPr>
            <p:extLst>
              <p:ext uri="{D42A27DB-BD31-4B8C-83A1-F6EECF244321}">
                <p14:modId xmlns:p14="http://schemas.microsoft.com/office/powerpoint/2010/main" val="3534617278"/>
              </p:ext>
            </p:extLst>
          </p:nvPr>
        </p:nvGraphicFramePr>
        <p:xfrm>
          <a:off x="3501957" y="2034758"/>
          <a:ext cx="360363" cy="431800"/>
        </p:xfrm>
        <a:graphic>
          <a:graphicData uri="http://schemas.openxmlformats.org/presentationml/2006/ole">
            <mc:AlternateContent xmlns:mc="http://schemas.openxmlformats.org/markup-compatibility/2006">
              <mc:Choice xmlns:v="urn:schemas-microsoft-com:vml" Requires="v">
                <p:oleObj spid="_x0000_s17597" name="Equation" r:id="rId7" imgW="190440" imgH="228600" progId="Equation.DSMT4">
                  <p:embed/>
                </p:oleObj>
              </mc:Choice>
              <mc:Fallback>
                <p:oleObj name="Equation" r:id="rId7" imgW="190440" imgH="228600" progId="Equation.DSMT4">
                  <p:embed/>
                  <p:pic>
                    <p:nvPicPr>
                      <p:cNvPr id="10" name="对象 9">
                        <a:extLst>
                          <a:ext uri="{FF2B5EF4-FFF2-40B4-BE49-F238E27FC236}">
                            <a16:creationId xmlns:a16="http://schemas.microsoft.com/office/drawing/2014/main" id="{07D7A652-ADF6-45FA-B55F-2FBF130187A7}"/>
                          </a:ext>
                        </a:extLst>
                      </p:cNvPr>
                      <p:cNvPicPr/>
                      <p:nvPr/>
                    </p:nvPicPr>
                    <p:blipFill>
                      <a:blip r:embed="rId8"/>
                      <a:stretch>
                        <a:fillRect/>
                      </a:stretch>
                    </p:blipFill>
                    <p:spPr>
                      <a:xfrm>
                        <a:off x="3501957" y="2034758"/>
                        <a:ext cx="360363" cy="43180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7BF4152B-B6A7-4524-AB12-19248EF05138}"/>
              </a:ext>
            </a:extLst>
          </p:cNvPr>
          <p:cNvGraphicFramePr>
            <a:graphicFrameLocks noChangeAspect="1"/>
          </p:cNvGraphicFramePr>
          <p:nvPr>
            <p:extLst>
              <p:ext uri="{D42A27DB-BD31-4B8C-83A1-F6EECF244321}">
                <p14:modId xmlns:p14="http://schemas.microsoft.com/office/powerpoint/2010/main" val="2345899013"/>
              </p:ext>
            </p:extLst>
          </p:nvPr>
        </p:nvGraphicFramePr>
        <p:xfrm>
          <a:off x="6677585" y="4133497"/>
          <a:ext cx="3867150" cy="787400"/>
        </p:xfrm>
        <a:graphic>
          <a:graphicData uri="http://schemas.openxmlformats.org/presentationml/2006/ole">
            <mc:AlternateContent xmlns:mc="http://schemas.openxmlformats.org/markup-compatibility/2006">
              <mc:Choice xmlns:v="urn:schemas-microsoft-com:vml" Requires="v">
                <p:oleObj spid="_x0000_s17598" name="Equation" r:id="rId9" imgW="1866600" imgH="380880" progId="Equation.DSMT4">
                  <p:embed/>
                </p:oleObj>
              </mc:Choice>
              <mc:Fallback>
                <p:oleObj name="Equation" r:id="rId9" imgW="1866600" imgH="380880" progId="Equation.DSMT4">
                  <p:embed/>
                  <p:pic>
                    <p:nvPicPr>
                      <p:cNvPr id="11" name="对象 10">
                        <a:extLst>
                          <a:ext uri="{FF2B5EF4-FFF2-40B4-BE49-F238E27FC236}">
                            <a16:creationId xmlns:a16="http://schemas.microsoft.com/office/drawing/2014/main" id="{7BF4152B-B6A7-4524-AB12-19248EF05138}"/>
                          </a:ext>
                        </a:extLst>
                      </p:cNvPr>
                      <p:cNvPicPr/>
                      <p:nvPr/>
                    </p:nvPicPr>
                    <p:blipFill>
                      <a:blip r:embed="rId10"/>
                      <a:stretch>
                        <a:fillRect/>
                      </a:stretch>
                    </p:blipFill>
                    <p:spPr>
                      <a:xfrm>
                        <a:off x="6677585" y="4133497"/>
                        <a:ext cx="3867150" cy="787400"/>
                      </a:xfrm>
                      <a:prstGeom prst="rect">
                        <a:avLst/>
                      </a:prstGeom>
                    </p:spPr>
                  </p:pic>
                </p:oleObj>
              </mc:Fallback>
            </mc:AlternateContent>
          </a:graphicData>
        </a:graphic>
      </p:graphicFrame>
    </p:spTree>
    <p:extLst>
      <p:ext uri="{BB962C8B-B14F-4D97-AF65-F5344CB8AC3E}">
        <p14:creationId xmlns:p14="http://schemas.microsoft.com/office/powerpoint/2010/main" val="4052390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EC20A00-D752-4FCC-BAEB-17796520B3AB}"/>
              </a:ext>
            </a:extLst>
          </p:cNvPr>
          <p:cNvPicPr>
            <a:picLocks noChangeAspect="1"/>
          </p:cNvPicPr>
          <p:nvPr/>
        </p:nvPicPr>
        <p:blipFill>
          <a:blip r:embed="rId4"/>
          <a:stretch>
            <a:fillRect/>
          </a:stretch>
        </p:blipFill>
        <p:spPr>
          <a:xfrm>
            <a:off x="6549555" y="5023955"/>
            <a:ext cx="1485889" cy="1483527"/>
          </a:xfrm>
          <a:prstGeom prst="rect">
            <a:avLst/>
          </a:prstGeom>
        </p:spPr>
      </p:pic>
      <p:pic>
        <p:nvPicPr>
          <p:cNvPr id="5" name="图片 4">
            <a:extLst>
              <a:ext uri="{FF2B5EF4-FFF2-40B4-BE49-F238E27FC236}">
                <a16:creationId xmlns:a16="http://schemas.microsoft.com/office/drawing/2014/main" id="{814AC6FA-C864-4BF4-9559-9279EAE5E53F}"/>
              </a:ext>
            </a:extLst>
          </p:cNvPr>
          <p:cNvPicPr>
            <a:picLocks noChangeAspect="1"/>
          </p:cNvPicPr>
          <p:nvPr/>
        </p:nvPicPr>
        <p:blipFill>
          <a:blip r:embed="rId5"/>
          <a:stretch>
            <a:fillRect/>
          </a:stretch>
        </p:blipFill>
        <p:spPr>
          <a:xfrm>
            <a:off x="9091573" y="5028703"/>
            <a:ext cx="1485889" cy="1478779"/>
          </a:xfrm>
          <a:prstGeom prst="rect">
            <a:avLst/>
          </a:prstGeom>
        </p:spPr>
      </p:pic>
      <p:pic>
        <p:nvPicPr>
          <p:cNvPr id="8" name="图片 7">
            <a:extLst>
              <a:ext uri="{FF2B5EF4-FFF2-40B4-BE49-F238E27FC236}">
                <a16:creationId xmlns:a16="http://schemas.microsoft.com/office/drawing/2014/main" id="{E5084CD2-1BF1-4E1D-BF7B-689E8CCC432F}"/>
              </a:ext>
            </a:extLst>
          </p:cNvPr>
          <p:cNvPicPr>
            <a:picLocks noChangeAspect="1"/>
          </p:cNvPicPr>
          <p:nvPr/>
        </p:nvPicPr>
        <p:blipFill>
          <a:blip r:embed="rId6"/>
          <a:stretch>
            <a:fillRect/>
          </a:stretch>
        </p:blipFill>
        <p:spPr>
          <a:xfrm>
            <a:off x="7662151" y="2903240"/>
            <a:ext cx="1691525" cy="1677949"/>
          </a:xfrm>
          <a:prstGeom prst="rect">
            <a:avLst/>
          </a:prstGeom>
        </p:spPr>
      </p:pic>
      <p:cxnSp>
        <p:nvCxnSpPr>
          <p:cNvPr id="10" name="直接箭头连接符 9">
            <a:extLst>
              <a:ext uri="{FF2B5EF4-FFF2-40B4-BE49-F238E27FC236}">
                <a16:creationId xmlns:a16="http://schemas.microsoft.com/office/drawing/2014/main" id="{5D027176-434A-4CAB-ACBD-AA655C41E3D9}"/>
              </a:ext>
            </a:extLst>
          </p:cNvPr>
          <p:cNvCxnSpPr/>
          <p:nvPr/>
        </p:nvCxnSpPr>
        <p:spPr>
          <a:xfrm flipH="1">
            <a:off x="7538936" y="4581189"/>
            <a:ext cx="496508" cy="442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7D29C373-24F8-4E0E-B2FF-F8FA7E427B36}"/>
              </a:ext>
            </a:extLst>
          </p:cNvPr>
          <p:cNvCxnSpPr/>
          <p:nvPr/>
        </p:nvCxnSpPr>
        <p:spPr>
          <a:xfrm>
            <a:off x="9017540" y="4581189"/>
            <a:ext cx="466928" cy="442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对象 12">
            <a:extLst>
              <a:ext uri="{FF2B5EF4-FFF2-40B4-BE49-F238E27FC236}">
                <a16:creationId xmlns:a16="http://schemas.microsoft.com/office/drawing/2014/main" id="{A72C4BB6-6596-4AD4-8017-BAF5C424B9B8}"/>
              </a:ext>
            </a:extLst>
          </p:cNvPr>
          <p:cNvGraphicFramePr>
            <a:graphicFrameLocks noChangeAspect="1"/>
          </p:cNvGraphicFramePr>
          <p:nvPr>
            <p:extLst>
              <p:ext uri="{D42A27DB-BD31-4B8C-83A1-F6EECF244321}">
                <p14:modId xmlns:p14="http://schemas.microsoft.com/office/powerpoint/2010/main" val="2613576062"/>
              </p:ext>
            </p:extLst>
          </p:nvPr>
        </p:nvGraphicFramePr>
        <p:xfrm>
          <a:off x="1658112" y="3619388"/>
          <a:ext cx="3867150" cy="787400"/>
        </p:xfrm>
        <a:graphic>
          <a:graphicData uri="http://schemas.openxmlformats.org/presentationml/2006/ole">
            <mc:AlternateContent xmlns:mc="http://schemas.openxmlformats.org/markup-compatibility/2006">
              <mc:Choice xmlns:v="urn:schemas-microsoft-com:vml" Requires="v">
                <p:oleObj spid="_x0000_s18605" name="Equation" r:id="rId7" imgW="1866600" imgH="380880" progId="Equation.DSMT4">
                  <p:embed/>
                </p:oleObj>
              </mc:Choice>
              <mc:Fallback>
                <p:oleObj name="Equation" r:id="rId7" imgW="1866600" imgH="380880" progId="Equation.DSMT4">
                  <p:embed/>
                  <p:pic>
                    <p:nvPicPr>
                      <p:cNvPr id="11" name="对象 10">
                        <a:extLst>
                          <a:ext uri="{FF2B5EF4-FFF2-40B4-BE49-F238E27FC236}">
                            <a16:creationId xmlns:a16="http://schemas.microsoft.com/office/drawing/2014/main" id="{7BF4152B-B6A7-4524-AB12-19248EF05138}"/>
                          </a:ext>
                        </a:extLst>
                      </p:cNvPr>
                      <p:cNvPicPr/>
                      <p:nvPr/>
                    </p:nvPicPr>
                    <p:blipFill>
                      <a:blip r:embed="rId8"/>
                      <a:stretch>
                        <a:fillRect/>
                      </a:stretch>
                    </p:blipFill>
                    <p:spPr>
                      <a:xfrm>
                        <a:off x="1658112" y="3619388"/>
                        <a:ext cx="3867150" cy="787400"/>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A99F8D58-A820-4D73-8543-342285257E5F}"/>
              </a:ext>
            </a:extLst>
          </p:cNvPr>
          <p:cNvGraphicFramePr>
            <a:graphicFrameLocks noChangeAspect="1"/>
          </p:cNvGraphicFramePr>
          <p:nvPr>
            <p:extLst>
              <p:ext uri="{D42A27DB-BD31-4B8C-83A1-F6EECF244321}">
                <p14:modId xmlns:p14="http://schemas.microsoft.com/office/powerpoint/2010/main" val="2094537569"/>
              </p:ext>
            </p:extLst>
          </p:nvPr>
        </p:nvGraphicFramePr>
        <p:xfrm>
          <a:off x="1262990" y="5233231"/>
          <a:ext cx="1709738" cy="471488"/>
        </p:xfrm>
        <a:graphic>
          <a:graphicData uri="http://schemas.openxmlformats.org/presentationml/2006/ole">
            <mc:AlternateContent xmlns:mc="http://schemas.openxmlformats.org/markup-compatibility/2006">
              <mc:Choice xmlns:v="urn:schemas-microsoft-com:vml" Requires="v">
                <p:oleObj spid="_x0000_s18606" name="Equation" r:id="rId9" imgW="825480" imgH="228600" progId="Equation.DSMT4">
                  <p:embed/>
                </p:oleObj>
              </mc:Choice>
              <mc:Fallback>
                <p:oleObj name="Equation" r:id="rId9" imgW="825480" imgH="228600" progId="Equation.DSMT4">
                  <p:embed/>
                  <p:pic>
                    <p:nvPicPr>
                      <p:cNvPr id="13" name="对象 12">
                        <a:extLst>
                          <a:ext uri="{FF2B5EF4-FFF2-40B4-BE49-F238E27FC236}">
                            <a16:creationId xmlns:a16="http://schemas.microsoft.com/office/drawing/2014/main" id="{A72C4BB6-6596-4AD4-8017-BAF5C424B9B8}"/>
                          </a:ext>
                        </a:extLst>
                      </p:cNvPr>
                      <p:cNvPicPr/>
                      <p:nvPr/>
                    </p:nvPicPr>
                    <p:blipFill>
                      <a:blip r:embed="rId10"/>
                      <a:stretch>
                        <a:fillRect/>
                      </a:stretch>
                    </p:blipFill>
                    <p:spPr>
                      <a:xfrm>
                        <a:off x="1262990" y="5233231"/>
                        <a:ext cx="1709738" cy="47148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7F42B60B-B1A7-4CCF-ABD3-EBB61BE79E51}"/>
              </a:ext>
            </a:extLst>
          </p:cNvPr>
          <p:cNvGraphicFramePr>
            <a:graphicFrameLocks noChangeAspect="1"/>
          </p:cNvGraphicFramePr>
          <p:nvPr>
            <p:extLst>
              <p:ext uri="{D42A27DB-BD31-4B8C-83A1-F6EECF244321}">
                <p14:modId xmlns:p14="http://schemas.microsoft.com/office/powerpoint/2010/main" val="2447147112"/>
              </p:ext>
            </p:extLst>
          </p:nvPr>
        </p:nvGraphicFramePr>
        <p:xfrm>
          <a:off x="3322329" y="5233232"/>
          <a:ext cx="2208212" cy="471487"/>
        </p:xfrm>
        <a:graphic>
          <a:graphicData uri="http://schemas.openxmlformats.org/presentationml/2006/ole">
            <mc:AlternateContent xmlns:mc="http://schemas.openxmlformats.org/markup-compatibility/2006">
              <mc:Choice xmlns:v="urn:schemas-microsoft-com:vml" Requires="v">
                <p:oleObj spid="_x0000_s18607" name="Equation" r:id="rId11" imgW="1066680" imgH="228600" progId="Equation.DSMT4">
                  <p:embed/>
                </p:oleObj>
              </mc:Choice>
              <mc:Fallback>
                <p:oleObj name="Equation" r:id="rId11" imgW="1066680" imgH="228600" progId="Equation.DSMT4">
                  <p:embed/>
                  <p:pic>
                    <p:nvPicPr>
                      <p:cNvPr id="14" name="对象 13">
                        <a:extLst>
                          <a:ext uri="{FF2B5EF4-FFF2-40B4-BE49-F238E27FC236}">
                            <a16:creationId xmlns:a16="http://schemas.microsoft.com/office/drawing/2014/main" id="{A99F8D58-A820-4D73-8543-342285257E5F}"/>
                          </a:ext>
                        </a:extLst>
                      </p:cNvPr>
                      <p:cNvPicPr/>
                      <p:nvPr/>
                    </p:nvPicPr>
                    <p:blipFill>
                      <a:blip r:embed="rId12"/>
                      <a:stretch>
                        <a:fillRect/>
                      </a:stretch>
                    </p:blipFill>
                    <p:spPr>
                      <a:xfrm>
                        <a:off x="3322329" y="5233232"/>
                        <a:ext cx="2208212" cy="471487"/>
                      </a:xfrm>
                      <a:prstGeom prst="rect">
                        <a:avLst/>
                      </a:prstGeom>
                    </p:spPr>
                  </p:pic>
                </p:oleObj>
              </mc:Fallback>
            </mc:AlternateContent>
          </a:graphicData>
        </a:graphic>
      </p:graphicFrame>
      <p:sp>
        <p:nvSpPr>
          <p:cNvPr id="16" name="矩形 15">
            <a:extLst>
              <a:ext uri="{FF2B5EF4-FFF2-40B4-BE49-F238E27FC236}">
                <a16:creationId xmlns:a16="http://schemas.microsoft.com/office/drawing/2014/main" id="{1533A54F-8181-482B-A23B-5DF070BB5967}"/>
              </a:ext>
            </a:extLst>
          </p:cNvPr>
          <p:cNvSpPr/>
          <p:nvPr/>
        </p:nvSpPr>
        <p:spPr>
          <a:xfrm>
            <a:off x="2568102" y="3619388"/>
            <a:ext cx="1624519" cy="573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BE3CBF9B-79E5-4B08-A421-61403ABA54CB}"/>
              </a:ext>
            </a:extLst>
          </p:cNvPr>
          <p:cNvCxnSpPr>
            <a:cxnSpLocks/>
          </p:cNvCxnSpPr>
          <p:nvPr/>
        </p:nvCxnSpPr>
        <p:spPr>
          <a:xfrm flipH="1">
            <a:off x="2137143" y="4192621"/>
            <a:ext cx="837057" cy="104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BCC5BE66-E344-48CB-85B0-DEFD795FD92B}"/>
              </a:ext>
            </a:extLst>
          </p:cNvPr>
          <p:cNvCxnSpPr>
            <a:cxnSpLocks/>
            <a:endCxn id="15" idx="0"/>
          </p:cNvCxnSpPr>
          <p:nvPr/>
        </p:nvCxnSpPr>
        <p:spPr>
          <a:xfrm>
            <a:off x="3622644" y="4192621"/>
            <a:ext cx="803791" cy="104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97B4EE25-BE23-48D0-8A64-4B29CC143D85}"/>
              </a:ext>
            </a:extLst>
          </p:cNvPr>
          <p:cNvSpPr/>
          <p:nvPr/>
        </p:nvSpPr>
        <p:spPr>
          <a:xfrm>
            <a:off x="1579123" y="1527597"/>
            <a:ext cx="9033753" cy="1289905"/>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有很好几种</a:t>
            </a:r>
            <a:r>
              <a:rPr lang="en-US" altLang="zh-CN" dirty="0">
                <a:solidFill>
                  <a:srgbClr val="222222"/>
                </a:solidFill>
                <a:latin typeface="微软雅黑" panose="020B0503020204020204" pitchFamily="34" charset="-122"/>
                <a:ea typeface="微软雅黑" panose="020B0503020204020204" pitchFamily="34" charset="-122"/>
              </a:rPr>
              <a:t>BRDF</a:t>
            </a:r>
            <a:r>
              <a:rPr lang="zh-CN" altLang="en-US" dirty="0">
                <a:solidFill>
                  <a:srgbClr val="222222"/>
                </a:solidFill>
                <a:latin typeface="微软雅黑" panose="020B0503020204020204" pitchFamily="34" charset="-122"/>
                <a:ea typeface="微软雅黑" panose="020B0503020204020204" pitchFamily="34" charset="-122"/>
              </a:rPr>
              <a:t>都能近似的得出物体表面对于光的反应，但是几乎所有实时渲染管线使用的都是一种被称为</a:t>
            </a:r>
            <a:r>
              <a:rPr lang="en-US" altLang="zh-CN" dirty="0">
                <a:solidFill>
                  <a:srgbClr val="222222"/>
                </a:solidFill>
                <a:latin typeface="微软雅黑" panose="020B0503020204020204" pitchFamily="34" charset="-122"/>
                <a:ea typeface="微软雅黑" panose="020B0503020204020204" pitchFamily="34" charset="-122"/>
              </a:rPr>
              <a:t>Cook-Torrance BRDF</a:t>
            </a:r>
            <a:r>
              <a:rPr lang="zh-CN" altLang="en-US" dirty="0">
                <a:solidFill>
                  <a:srgbClr val="222222"/>
                </a:solidFill>
                <a:latin typeface="微软雅黑" panose="020B0503020204020204" pitchFamily="34" charset="-122"/>
                <a:ea typeface="微软雅黑" panose="020B0503020204020204" pitchFamily="34" charset="-122"/>
              </a:rPr>
              <a:t>模型。</a:t>
            </a:r>
            <a:r>
              <a:rPr lang="en-US" altLang="zh-CN" dirty="0">
                <a:solidFill>
                  <a:srgbClr val="222222"/>
                </a:solidFill>
                <a:latin typeface="微软雅黑" panose="020B0503020204020204" pitchFamily="34" charset="-122"/>
                <a:ea typeface="微软雅黑" panose="020B0503020204020204" pitchFamily="34" charset="-122"/>
              </a:rPr>
              <a:t>Cook-Torrance BRDF</a:t>
            </a:r>
            <a:r>
              <a:rPr lang="zh-CN" altLang="en-US" dirty="0">
                <a:solidFill>
                  <a:srgbClr val="222222"/>
                </a:solidFill>
                <a:latin typeface="微软雅黑" panose="020B0503020204020204" pitchFamily="34" charset="-122"/>
                <a:ea typeface="微软雅黑" panose="020B0503020204020204" pitchFamily="34" charset="-122"/>
              </a:rPr>
              <a:t>兼有漫反射和镜面反射两个部分：</a:t>
            </a:r>
          </a:p>
        </p:txBody>
      </p:sp>
    </p:spTree>
    <p:extLst>
      <p:ext uri="{BB962C8B-B14F-4D97-AF65-F5344CB8AC3E}">
        <p14:creationId xmlns:p14="http://schemas.microsoft.com/office/powerpoint/2010/main" val="328258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0" name="组合 339"/>
          <p:cNvGrpSpPr/>
          <p:nvPr/>
        </p:nvGrpSpPr>
        <p:grpSpPr>
          <a:xfrm rot="5400000">
            <a:off x="4489783" y="-146264"/>
            <a:ext cx="2831433" cy="3560277"/>
            <a:chOff x="830263" y="569913"/>
            <a:chExt cx="4551363" cy="5722937"/>
          </a:xfrm>
        </p:grpSpPr>
        <p:grpSp>
          <p:nvGrpSpPr>
            <p:cNvPr id="330" name="组合 329"/>
            <p:cNvGrpSpPr/>
            <p:nvPr/>
          </p:nvGrpSpPr>
          <p:grpSpPr>
            <a:xfrm>
              <a:off x="1552576" y="569913"/>
              <a:ext cx="2987675" cy="1101725"/>
              <a:chOff x="1552576" y="569913"/>
              <a:chExt cx="2987675" cy="1101725"/>
            </a:xfrm>
          </p:grpSpPr>
          <p:sp>
            <p:nvSpPr>
              <p:cNvPr id="130" name="Freeform 5"/>
              <p:cNvSpPr/>
              <p:nvPr/>
            </p:nvSpPr>
            <p:spPr bwMode="auto">
              <a:xfrm>
                <a:off x="1552576" y="620713"/>
                <a:ext cx="1630363" cy="1030288"/>
              </a:xfrm>
              <a:custGeom>
                <a:avLst/>
                <a:gdLst>
                  <a:gd name="T0" fmla="*/ 274 w 384"/>
                  <a:gd name="T1" fmla="*/ 52 h 243"/>
                  <a:gd name="T2" fmla="*/ 298 w 384"/>
                  <a:gd name="T3" fmla="*/ 1 h 243"/>
                  <a:gd name="T4" fmla="*/ 298 w 384"/>
                  <a:gd name="T5" fmla="*/ 1 h 243"/>
                  <a:gd name="T6" fmla="*/ 297 w 384"/>
                  <a:gd name="T7" fmla="*/ 0 h 243"/>
                  <a:gd name="T8" fmla="*/ 248 w 384"/>
                  <a:gd name="T9" fmla="*/ 21 h 243"/>
                  <a:gd name="T10" fmla="*/ 178 w 384"/>
                  <a:gd name="T11" fmla="*/ 77 h 243"/>
                  <a:gd name="T12" fmla="*/ 182 w 384"/>
                  <a:gd name="T13" fmla="*/ 11 h 243"/>
                  <a:gd name="T14" fmla="*/ 181 w 384"/>
                  <a:gd name="T15" fmla="*/ 11 h 243"/>
                  <a:gd name="T16" fmla="*/ 180 w 384"/>
                  <a:gd name="T17" fmla="*/ 11 h 243"/>
                  <a:gd name="T18" fmla="*/ 146 w 384"/>
                  <a:gd name="T19" fmla="*/ 51 h 243"/>
                  <a:gd name="T20" fmla="*/ 105 w 384"/>
                  <a:gd name="T21" fmla="*/ 120 h 243"/>
                  <a:gd name="T22" fmla="*/ 105 w 384"/>
                  <a:gd name="T23" fmla="*/ 59 h 243"/>
                  <a:gd name="T24" fmla="*/ 102 w 384"/>
                  <a:gd name="T25" fmla="*/ 55 h 243"/>
                  <a:gd name="T26" fmla="*/ 100 w 384"/>
                  <a:gd name="T27" fmla="*/ 52 h 243"/>
                  <a:gd name="T28" fmla="*/ 97 w 384"/>
                  <a:gd name="T29" fmla="*/ 52 h 243"/>
                  <a:gd name="T30" fmla="*/ 93 w 384"/>
                  <a:gd name="T31" fmla="*/ 56 h 243"/>
                  <a:gd name="T32" fmla="*/ 71 w 384"/>
                  <a:gd name="T33" fmla="*/ 99 h 243"/>
                  <a:gd name="T34" fmla="*/ 82 w 384"/>
                  <a:gd name="T35" fmla="*/ 140 h 243"/>
                  <a:gd name="T36" fmla="*/ 43 w 384"/>
                  <a:gd name="T37" fmla="*/ 184 h 243"/>
                  <a:gd name="T38" fmla="*/ 17 w 384"/>
                  <a:gd name="T39" fmla="*/ 129 h 243"/>
                  <a:gd name="T40" fmla="*/ 16 w 384"/>
                  <a:gd name="T41" fmla="*/ 129 h 243"/>
                  <a:gd name="T42" fmla="*/ 15 w 384"/>
                  <a:gd name="T43" fmla="*/ 130 h 243"/>
                  <a:gd name="T44" fmla="*/ 3 w 384"/>
                  <a:gd name="T45" fmla="*/ 181 h 243"/>
                  <a:gd name="T46" fmla="*/ 28 w 384"/>
                  <a:gd name="T47" fmla="*/ 227 h 243"/>
                  <a:gd name="T48" fmla="*/ 39 w 384"/>
                  <a:gd name="T49" fmla="*/ 221 h 243"/>
                  <a:gd name="T50" fmla="*/ 115 w 384"/>
                  <a:gd name="T51" fmla="*/ 222 h 243"/>
                  <a:gd name="T52" fmla="*/ 117 w 384"/>
                  <a:gd name="T53" fmla="*/ 221 h 243"/>
                  <a:gd name="T54" fmla="*/ 118 w 384"/>
                  <a:gd name="T55" fmla="*/ 220 h 243"/>
                  <a:gd name="T56" fmla="*/ 117 w 384"/>
                  <a:gd name="T57" fmla="*/ 219 h 243"/>
                  <a:gd name="T58" fmla="*/ 55 w 384"/>
                  <a:gd name="T59" fmla="*/ 194 h 243"/>
                  <a:gd name="T60" fmla="*/ 91 w 384"/>
                  <a:gd name="T61" fmla="*/ 154 h 243"/>
                  <a:gd name="T62" fmla="*/ 164 w 384"/>
                  <a:gd name="T63" fmla="*/ 170 h 243"/>
                  <a:gd name="T64" fmla="*/ 158 w 384"/>
                  <a:gd name="T65" fmla="*/ 107 h 243"/>
                  <a:gd name="T66" fmla="*/ 233 w 384"/>
                  <a:gd name="T67" fmla="*/ 131 h 243"/>
                  <a:gd name="T68" fmla="*/ 236 w 384"/>
                  <a:gd name="T69" fmla="*/ 130 h 243"/>
                  <a:gd name="T70" fmla="*/ 237 w 384"/>
                  <a:gd name="T71" fmla="*/ 130 h 243"/>
                  <a:gd name="T72" fmla="*/ 236 w 384"/>
                  <a:gd name="T73" fmla="*/ 129 h 243"/>
                  <a:gd name="T74" fmla="*/ 241 w 384"/>
                  <a:gd name="T75" fmla="*/ 75 h 243"/>
                  <a:gd name="T76" fmla="*/ 300 w 384"/>
                  <a:gd name="T77" fmla="*/ 120 h 243"/>
                  <a:gd name="T78" fmla="*/ 303 w 384"/>
                  <a:gd name="T79" fmla="*/ 121 h 243"/>
                  <a:gd name="T80" fmla="*/ 303 w 384"/>
                  <a:gd name="T81" fmla="*/ 120 h 243"/>
                  <a:gd name="T82" fmla="*/ 303 w 384"/>
                  <a:gd name="T83" fmla="*/ 119 h 243"/>
                  <a:gd name="T84" fmla="*/ 364 w 384"/>
                  <a:gd name="T85" fmla="*/ 9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4" h="243">
                    <a:moveTo>
                      <a:pt x="374" y="77"/>
                    </a:moveTo>
                    <a:cubicBezTo>
                      <a:pt x="344" y="56"/>
                      <a:pt x="309" y="49"/>
                      <a:pt x="274" y="52"/>
                    </a:cubicBezTo>
                    <a:cubicBezTo>
                      <a:pt x="288" y="39"/>
                      <a:pt x="297" y="17"/>
                      <a:pt x="298" y="1"/>
                    </a:cubicBezTo>
                    <a:cubicBezTo>
                      <a:pt x="298" y="1"/>
                      <a:pt x="298" y="1"/>
                      <a:pt x="298" y="1"/>
                    </a:cubicBezTo>
                    <a:cubicBezTo>
                      <a:pt x="299" y="1"/>
                      <a:pt x="299" y="0"/>
                      <a:pt x="298" y="0"/>
                    </a:cubicBezTo>
                    <a:cubicBezTo>
                      <a:pt x="298" y="0"/>
                      <a:pt x="298" y="1"/>
                      <a:pt x="298" y="1"/>
                    </a:cubicBezTo>
                    <a:cubicBezTo>
                      <a:pt x="298" y="1"/>
                      <a:pt x="298" y="1"/>
                      <a:pt x="298" y="1"/>
                    </a:cubicBezTo>
                    <a:cubicBezTo>
                      <a:pt x="298" y="0"/>
                      <a:pt x="297" y="0"/>
                      <a:pt x="297" y="0"/>
                    </a:cubicBezTo>
                    <a:cubicBezTo>
                      <a:pt x="296" y="1"/>
                      <a:pt x="296" y="1"/>
                      <a:pt x="296" y="1"/>
                    </a:cubicBezTo>
                    <a:cubicBezTo>
                      <a:pt x="280" y="5"/>
                      <a:pt x="260" y="8"/>
                      <a:pt x="248" y="21"/>
                    </a:cubicBezTo>
                    <a:cubicBezTo>
                      <a:pt x="240" y="30"/>
                      <a:pt x="231" y="45"/>
                      <a:pt x="236" y="58"/>
                    </a:cubicBezTo>
                    <a:cubicBezTo>
                      <a:pt x="216" y="62"/>
                      <a:pt x="197" y="69"/>
                      <a:pt x="178" y="77"/>
                    </a:cubicBezTo>
                    <a:cubicBezTo>
                      <a:pt x="190" y="58"/>
                      <a:pt x="188" y="29"/>
                      <a:pt x="181" y="11"/>
                    </a:cubicBezTo>
                    <a:cubicBezTo>
                      <a:pt x="181" y="11"/>
                      <a:pt x="181" y="11"/>
                      <a:pt x="182" y="11"/>
                    </a:cubicBezTo>
                    <a:cubicBezTo>
                      <a:pt x="182" y="10"/>
                      <a:pt x="181" y="10"/>
                      <a:pt x="181" y="10"/>
                    </a:cubicBezTo>
                    <a:cubicBezTo>
                      <a:pt x="181" y="10"/>
                      <a:pt x="181" y="11"/>
                      <a:pt x="181" y="11"/>
                    </a:cubicBezTo>
                    <a:cubicBezTo>
                      <a:pt x="181" y="11"/>
                      <a:pt x="181" y="11"/>
                      <a:pt x="181" y="11"/>
                    </a:cubicBezTo>
                    <a:cubicBezTo>
                      <a:pt x="180" y="10"/>
                      <a:pt x="180" y="10"/>
                      <a:pt x="180" y="11"/>
                    </a:cubicBezTo>
                    <a:cubicBezTo>
                      <a:pt x="180" y="11"/>
                      <a:pt x="180" y="12"/>
                      <a:pt x="180" y="12"/>
                    </a:cubicBezTo>
                    <a:cubicBezTo>
                      <a:pt x="167" y="23"/>
                      <a:pt x="151" y="35"/>
                      <a:pt x="146" y="51"/>
                    </a:cubicBezTo>
                    <a:cubicBezTo>
                      <a:pt x="142" y="63"/>
                      <a:pt x="141" y="81"/>
                      <a:pt x="152" y="89"/>
                    </a:cubicBezTo>
                    <a:cubicBezTo>
                      <a:pt x="135" y="98"/>
                      <a:pt x="120" y="109"/>
                      <a:pt x="105" y="120"/>
                    </a:cubicBezTo>
                    <a:cubicBezTo>
                      <a:pt x="113" y="103"/>
                      <a:pt x="115" y="82"/>
                      <a:pt x="108" y="64"/>
                    </a:cubicBezTo>
                    <a:cubicBezTo>
                      <a:pt x="107" y="62"/>
                      <a:pt x="107" y="60"/>
                      <a:pt x="105" y="59"/>
                    </a:cubicBezTo>
                    <a:cubicBezTo>
                      <a:pt x="105" y="58"/>
                      <a:pt x="105" y="58"/>
                      <a:pt x="105" y="57"/>
                    </a:cubicBezTo>
                    <a:cubicBezTo>
                      <a:pt x="104" y="56"/>
                      <a:pt x="103" y="55"/>
                      <a:pt x="102" y="55"/>
                    </a:cubicBezTo>
                    <a:cubicBezTo>
                      <a:pt x="101" y="54"/>
                      <a:pt x="101" y="53"/>
                      <a:pt x="100" y="53"/>
                    </a:cubicBezTo>
                    <a:cubicBezTo>
                      <a:pt x="100" y="52"/>
                      <a:pt x="100" y="52"/>
                      <a:pt x="100" y="52"/>
                    </a:cubicBezTo>
                    <a:cubicBezTo>
                      <a:pt x="100" y="51"/>
                      <a:pt x="98" y="51"/>
                      <a:pt x="98" y="51"/>
                    </a:cubicBezTo>
                    <a:cubicBezTo>
                      <a:pt x="98" y="52"/>
                      <a:pt x="98" y="52"/>
                      <a:pt x="97" y="52"/>
                    </a:cubicBezTo>
                    <a:cubicBezTo>
                      <a:pt x="97" y="52"/>
                      <a:pt x="96" y="52"/>
                      <a:pt x="96" y="53"/>
                    </a:cubicBezTo>
                    <a:cubicBezTo>
                      <a:pt x="95" y="54"/>
                      <a:pt x="94" y="55"/>
                      <a:pt x="93" y="56"/>
                    </a:cubicBezTo>
                    <a:cubicBezTo>
                      <a:pt x="93" y="56"/>
                      <a:pt x="93" y="56"/>
                      <a:pt x="93" y="56"/>
                    </a:cubicBezTo>
                    <a:cubicBezTo>
                      <a:pt x="83" y="69"/>
                      <a:pt x="75" y="83"/>
                      <a:pt x="71" y="99"/>
                    </a:cubicBezTo>
                    <a:cubicBezTo>
                      <a:pt x="68" y="113"/>
                      <a:pt x="71" y="130"/>
                      <a:pt x="82" y="139"/>
                    </a:cubicBezTo>
                    <a:cubicBezTo>
                      <a:pt x="82" y="139"/>
                      <a:pt x="82" y="139"/>
                      <a:pt x="82" y="140"/>
                    </a:cubicBezTo>
                    <a:cubicBezTo>
                      <a:pt x="79" y="142"/>
                      <a:pt x="77" y="144"/>
                      <a:pt x="75" y="146"/>
                    </a:cubicBezTo>
                    <a:cubicBezTo>
                      <a:pt x="65" y="156"/>
                      <a:pt x="53" y="169"/>
                      <a:pt x="43" y="184"/>
                    </a:cubicBezTo>
                    <a:cubicBezTo>
                      <a:pt x="43" y="164"/>
                      <a:pt x="30" y="141"/>
                      <a:pt x="16" y="130"/>
                    </a:cubicBezTo>
                    <a:cubicBezTo>
                      <a:pt x="16" y="129"/>
                      <a:pt x="16" y="129"/>
                      <a:pt x="17" y="129"/>
                    </a:cubicBezTo>
                    <a:cubicBezTo>
                      <a:pt x="17" y="128"/>
                      <a:pt x="16" y="128"/>
                      <a:pt x="16" y="129"/>
                    </a:cubicBezTo>
                    <a:cubicBezTo>
                      <a:pt x="16" y="129"/>
                      <a:pt x="16" y="129"/>
                      <a:pt x="16" y="129"/>
                    </a:cubicBezTo>
                    <a:cubicBezTo>
                      <a:pt x="16" y="129"/>
                      <a:pt x="16" y="129"/>
                      <a:pt x="16" y="129"/>
                    </a:cubicBezTo>
                    <a:cubicBezTo>
                      <a:pt x="15" y="129"/>
                      <a:pt x="15" y="129"/>
                      <a:pt x="15" y="130"/>
                    </a:cubicBezTo>
                    <a:cubicBezTo>
                      <a:pt x="15" y="130"/>
                      <a:pt x="15" y="130"/>
                      <a:pt x="15" y="131"/>
                    </a:cubicBezTo>
                    <a:cubicBezTo>
                      <a:pt x="9" y="146"/>
                      <a:pt x="0" y="164"/>
                      <a:pt x="3" y="181"/>
                    </a:cubicBezTo>
                    <a:cubicBezTo>
                      <a:pt x="5" y="195"/>
                      <a:pt x="14" y="214"/>
                      <a:pt x="30" y="213"/>
                    </a:cubicBezTo>
                    <a:cubicBezTo>
                      <a:pt x="29" y="218"/>
                      <a:pt x="28" y="222"/>
                      <a:pt x="28" y="227"/>
                    </a:cubicBezTo>
                    <a:cubicBezTo>
                      <a:pt x="28" y="230"/>
                      <a:pt x="32" y="231"/>
                      <a:pt x="34" y="228"/>
                    </a:cubicBezTo>
                    <a:cubicBezTo>
                      <a:pt x="36" y="226"/>
                      <a:pt x="37" y="224"/>
                      <a:pt x="39" y="221"/>
                    </a:cubicBezTo>
                    <a:cubicBezTo>
                      <a:pt x="56" y="243"/>
                      <a:pt x="91" y="239"/>
                      <a:pt x="113" y="223"/>
                    </a:cubicBezTo>
                    <a:cubicBezTo>
                      <a:pt x="113" y="223"/>
                      <a:pt x="114" y="223"/>
                      <a:pt x="115" y="222"/>
                    </a:cubicBezTo>
                    <a:cubicBezTo>
                      <a:pt x="115" y="222"/>
                      <a:pt x="116" y="222"/>
                      <a:pt x="117" y="221"/>
                    </a:cubicBezTo>
                    <a:cubicBezTo>
                      <a:pt x="117" y="221"/>
                      <a:pt x="117" y="221"/>
                      <a:pt x="117" y="221"/>
                    </a:cubicBezTo>
                    <a:cubicBezTo>
                      <a:pt x="118" y="221"/>
                      <a:pt x="118" y="221"/>
                      <a:pt x="118" y="221"/>
                    </a:cubicBezTo>
                    <a:cubicBezTo>
                      <a:pt x="118" y="221"/>
                      <a:pt x="118" y="220"/>
                      <a:pt x="118" y="220"/>
                    </a:cubicBezTo>
                    <a:cubicBezTo>
                      <a:pt x="118" y="220"/>
                      <a:pt x="118" y="220"/>
                      <a:pt x="117" y="220"/>
                    </a:cubicBezTo>
                    <a:cubicBezTo>
                      <a:pt x="117" y="220"/>
                      <a:pt x="117" y="219"/>
                      <a:pt x="117" y="219"/>
                    </a:cubicBezTo>
                    <a:cubicBezTo>
                      <a:pt x="96" y="207"/>
                      <a:pt x="73" y="194"/>
                      <a:pt x="50" y="201"/>
                    </a:cubicBezTo>
                    <a:cubicBezTo>
                      <a:pt x="52" y="199"/>
                      <a:pt x="53" y="196"/>
                      <a:pt x="55" y="194"/>
                    </a:cubicBezTo>
                    <a:cubicBezTo>
                      <a:pt x="64" y="181"/>
                      <a:pt x="75" y="169"/>
                      <a:pt x="86" y="158"/>
                    </a:cubicBezTo>
                    <a:cubicBezTo>
                      <a:pt x="88" y="156"/>
                      <a:pt x="90" y="155"/>
                      <a:pt x="91" y="154"/>
                    </a:cubicBezTo>
                    <a:cubicBezTo>
                      <a:pt x="97" y="165"/>
                      <a:pt x="108" y="171"/>
                      <a:pt x="120" y="174"/>
                    </a:cubicBezTo>
                    <a:cubicBezTo>
                      <a:pt x="141" y="181"/>
                      <a:pt x="164" y="171"/>
                      <a:pt x="164" y="170"/>
                    </a:cubicBezTo>
                    <a:cubicBezTo>
                      <a:pt x="165" y="169"/>
                      <a:pt x="157" y="143"/>
                      <a:pt x="114" y="135"/>
                    </a:cubicBezTo>
                    <a:cubicBezTo>
                      <a:pt x="128" y="124"/>
                      <a:pt x="143" y="115"/>
                      <a:pt x="158" y="107"/>
                    </a:cubicBezTo>
                    <a:cubicBezTo>
                      <a:pt x="167" y="136"/>
                      <a:pt x="204" y="141"/>
                      <a:pt x="231" y="132"/>
                    </a:cubicBezTo>
                    <a:cubicBezTo>
                      <a:pt x="232" y="132"/>
                      <a:pt x="233" y="131"/>
                      <a:pt x="233" y="131"/>
                    </a:cubicBezTo>
                    <a:cubicBezTo>
                      <a:pt x="234" y="131"/>
                      <a:pt x="235" y="131"/>
                      <a:pt x="235" y="131"/>
                    </a:cubicBezTo>
                    <a:cubicBezTo>
                      <a:pt x="236" y="131"/>
                      <a:pt x="236" y="131"/>
                      <a:pt x="236" y="130"/>
                    </a:cubicBezTo>
                    <a:cubicBezTo>
                      <a:pt x="236" y="130"/>
                      <a:pt x="236" y="130"/>
                      <a:pt x="236" y="130"/>
                    </a:cubicBezTo>
                    <a:cubicBezTo>
                      <a:pt x="237" y="131"/>
                      <a:pt x="237" y="130"/>
                      <a:pt x="237" y="130"/>
                    </a:cubicBezTo>
                    <a:cubicBezTo>
                      <a:pt x="237" y="130"/>
                      <a:pt x="236" y="130"/>
                      <a:pt x="236" y="129"/>
                    </a:cubicBezTo>
                    <a:cubicBezTo>
                      <a:pt x="236" y="129"/>
                      <a:pt x="236" y="129"/>
                      <a:pt x="236" y="129"/>
                    </a:cubicBezTo>
                    <a:cubicBezTo>
                      <a:pt x="221" y="113"/>
                      <a:pt x="203" y="97"/>
                      <a:pt x="182" y="95"/>
                    </a:cubicBezTo>
                    <a:cubicBezTo>
                      <a:pt x="200" y="86"/>
                      <a:pt x="220" y="79"/>
                      <a:pt x="241" y="75"/>
                    </a:cubicBezTo>
                    <a:cubicBezTo>
                      <a:pt x="243" y="101"/>
                      <a:pt x="271" y="118"/>
                      <a:pt x="297" y="120"/>
                    </a:cubicBezTo>
                    <a:cubicBezTo>
                      <a:pt x="298" y="120"/>
                      <a:pt x="299" y="120"/>
                      <a:pt x="300" y="120"/>
                    </a:cubicBezTo>
                    <a:cubicBezTo>
                      <a:pt x="300" y="120"/>
                      <a:pt x="301" y="120"/>
                      <a:pt x="302" y="121"/>
                    </a:cubicBezTo>
                    <a:cubicBezTo>
                      <a:pt x="302" y="121"/>
                      <a:pt x="302" y="121"/>
                      <a:pt x="303" y="121"/>
                    </a:cubicBezTo>
                    <a:cubicBezTo>
                      <a:pt x="303" y="121"/>
                      <a:pt x="303" y="121"/>
                      <a:pt x="303" y="121"/>
                    </a:cubicBezTo>
                    <a:cubicBezTo>
                      <a:pt x="303" y="121"/>
                      <a:pt x="304" y="121"/>
                      <a:pt x="303" y="120"/>
                    </a:cubicBezTo>
                    <a:cubicBezTo>
                      <a:pt x="303" y="120"/>
                      <a:pt x="303" y="120"/>
                      <a:pt x="303" y="120"/>
                    </a:cubicBezTo>
                    <a:cubicBezTo>
                      <a:pt x="303" y="120"/>
                      <a:pt x="303" y="119"/>
                      <a:pt x="303" y="119"/>
                    </a:cubicBezTo>
                    <a:cubicBezTo>
                      <a:pt x="296" y="101"/>
                      <a:pt x="288" y="82"/>
                      <a:pt x="274" y="70"/>
                    </a:cubicBezTo>
                    <a:cubicBezTo>
                      <a:pt x="306" y="68"/>
                      <a:pt x="337" y="74"/>
                      <a:pt x="364" y="93"/>
                    </a:cubicBezTo>
                    <a:cubicBezTo>
                      <a:pt x="374" y="100"/>
                      <a:pt x="384" y="84"/>
                      <a:pt x="374" y="77"/>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
              <p:cNvSpPr/>
              <p:nvPr/>
            </p:nvSpPr>
            <p:spPr bwMode="auto">
              <a:xfrm>
                <a:off x="4129088" y="1290638"/>
                <a:ext cx="314325" cy="266700"/>
              </a:xfrm>
              <a:custGeom>
                <a:avLst/>
                <a:gdLst>
                  <a:gd name="T0" fmla="*/ 15 w 74"/>
                  <a:gd name="T1" fmla="*/ 29 h 63"/>
                  <a:gd name="T2" fmla="*/ 14 w 74"/>
                  <a:gd name="T3" fmla="*/ 27 h 63"/>
                  <a:gd name="T4" fmla="*/ 20 w 74"/>
                  <a:gd name="T5" fmla="*/ 9 h 63"/>
                  <a:gd name="T6" fmla="*/ 29 w 74"/>
                  <a:gd name="T7" fmla="*/ 10 h 63"/>
                  <a:gd name="T8" fmla="*/ 31 w 74"/>
                  <a:gd name="T9" fmla="*/ 6 h 63"/>
                  <a:gd name="T10" fmla="*/ 50 w 74"/>
                  <a:gd name="T11" fmla="*/ 6 h 63"/>
                  <a:gd name="T12" fmla="*/ 52 w 74"/>
                  <a:gd name="T13" fmla="*/ 18 h 63"/>
                  <a:gd name="T14" fmla="*/ 51 w 74"/>
                  <a:gd name="T15" fmla="*/ 20 h 63"/>
                  <a:gd name="T16" fmla="*/ 56 w 74"/>
                  <a:gd name="T17" fmla="*/ 18 h 63"/>
                  <a:gd name="T18" fmla="*/ 72 w 74"/>
                  <a:gd name="T19" fmla="*/ 27 h 63"/>
                  <a:gd name="T20" fmla="*/ 63 w 74"/>
                  <a:gd name="T21" fmla="*/ 42 h 63"/>
                  <a:gd name="T22" fmla="*/ 54 w 74"/>
                  <a:gd name="T23" fmla="*/ 43 h 63"/>
                  <a:gd name="T24" fmla="*/ 56 w 74"/>
                  <a:gd name="T25" fmla="*/ 47 h 63"/>
                  <a:gd name="T26" fmla="*/ 44 w 74"/>
                  <a:gd name="T27" fmla="*/ 62 h 63"/>
                  <a:gd name="T28" fmla="*/ 29 w 74"/>
                  <a:gd name="T29" fmla="*/ 51 h 63"/>
                  <a:gd name="T30" fmla="*/ 29 w 74"/>
                  <a:gd name="T31" fmla="*/ 50 h 63"/>
                  <a:gd name="T32" fmla="*/ 23 w 74"/>
                  <a:gd name="T33" fmla="*/ 54 h 63"/>
                  <a:gd name="T34" fmla="*/ 4 w 74"/>
                  <a:gd name="T35" fmla="*/ 48 h 63"/>
                  <a:gd name="T36" fmla="*/ 15 w 74"/>
                  <a:gd name="T37"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63">
                    <a:moveTo>
                      <a:pt x="15" y="29"/>
                    </a:moveTo>
                    <a:cubicBezTo>
                      <a:pt x="15" y="29"/>
                      <a:pt x="14" y="28"/>
                      <a:pt x="14" y="27"/>
                    </a:cubicBezTo>
                    <a:cubicBezTo>
                      <a:pt x="9" y="21"/>
                      <a:pt x="12" y="11"/>
                      <a:pt x="20" y="9"/>
                    </a:cubicBezTo>
                    <a:cubicBezTo>
                      <a:pt x="23" y="8"/>
                      <a:pt x="26" y="9"/>
                      <a:pt x="29" y="10"/>
                    </a:cubicBezTo>
                    <a:cubicBezTo>
                      <a:pt x="29" y="9"/>
                      <a:pt x="30" y="7"/>
                      <a:pt x="31" y="6"/>
                    </a:cubicBezTo>
                    <a:cubicBezTo>
                      <a:pt x="35" y="0"/>
                      <a:pt x="45" y="0"/>
                      <a:pt x="50" y="6"/>
                    </a:cubicBezTo>
                    <a:cubicBezTo>
                      <a:pt x="52" y="10"/>
                      <a:pt x="53" y="14"/>
                      <a:pt x="52" y="18"/>
                    </a:cubicBezTo>
                    <a:cubicBezTo>
                      <a:pt x="52" y="19"/>
                      <a:pt x="52" y="20"/>
                      <a:pt x="51" y="20"/>
                    </a:cubicBezTo>
                    <a:cubicBezTo>
                      <a:pt x="53" y="19"/>
                      <a:pt x="54" y="19"/>
                      <a:pt x="56" y="18"/>
                    </a:cubicBezTo>
                    <a:cubicBezTo>
                      <a:pt x="63" y="16"/>
                      <a:pt x="70" y="20"/>
                      <a:pt x="72" y="27"/>
                    </a:cubicBezTo>
                    <a:cubicBezTo>
                      <a:pt x="74" y="34"/>
                      <a:pt x="68" y="39"/>
                      <a:pt x="63" y="42"/>
                    </a:cubicBezTo>
                    <a:cubicBezTo>
                      <a:pt x="61" y="42"/>
                      <a:pt x="58" y="43"/>
                      <a:pt x="54" y="43"/>
                    </a:cubicBezTo>
                    <a:cubicBezTo>
                      <a:pt x="55" y="44"/>
                      <a:pt x="56" y="46"/>
                      <a:pt x="56" y="47"/>
                    </a:cubicBezTo>
                    <a:cubicBezTo>
                      <a:pt x="59" y="55"/>
                      <a:pt x="52" y="62"/>
                      <a:pt x="44" y="62"/>
                    </a:cubicBezTo>
                    <a:cubicBezTo>
                      <a:pt x="37" y="63"/>
                      <a:pt x="31" y="58"/>
                      <a:pt x="29" y="51"/>
                    </a:cubicBezTo>
                    <a:cubicBezTo>
                      <a:pt x="29" y="51"/>
                      <a:pt x="29" y="50"/>
                      <a:pt x="29" y="50"/>
                    </a:cubicBezTo>
                    <a:cubicBezTo>
                      <a:pt x="27" y="52"/>
                      <a:pt x="25" y="53"/>
                      <a:pt x="23" y="54"/>
                    </a:cubicBezTo>
                    <a:cubicBezTo>
                      <a:pt x="16" y="58"/>
                      <a:pt x="7" y="56"/>
                      <a:pt x="4" y="48"/>
                    </a:cubicBezTo>
                    <a:cubicBezTo>
                      <a:pt x="0" y="39"/>
                      <a:pt x="7" y="32"/>
                      <a:pt x="15" y="2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7"/>
              <p:cNvSpPr/>
              <p:nvPr/>
            </p:nvSpPr>
            <p:spPr bwMode="auto">
              <a:xfrm>
                <a:off x="4291013" y="13970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8"/>
              <p:cNvSpPr/>
              <p:nvPr/>
            </p:nvSpPr>
            <p:spPr bwMode="auto">
              <a:xfrm>
                <a:off x="4281488" y="1392238"/>
                <a:ext cx="9525" cy="4763"/>
              </a:xfrm>
              <a:custGeom>
                <a:avLst/>
                <a:gdLst>
                  <a:gd name="T0" fmla="*/ 2 w 2"/>
                  <a:gd name="T1" fmla="*/ 1 h 1"/>
                  <a:gd name="T2" fmla="*/ 2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2" y="1"/>
                    </a:cubicBezTo>
                    <a:cubicBezTo>
                      <a:pt x="1" y="1"/>
                      <a:pt x="0" y="0"/>
                      <a:pt x="2"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9"/>
              <p:cNvSpPr/>
              <p:nvPr/>
            </p:nvSpPr>
            <p:spPr bwMode="auto">
              <a:xfrm>
                <a:off x="4291013" y="1452563"/>
                <a:ext cx="7938"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1" y="0"/>
                      <a:pt x="1" y="0"/>
                      <a:pt x="2"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0"/>
              <p:cNvSpPr/>
              <p:nvPr/>
            </p:nvSpPr>
            <p:spPr bwMode="auto">
              <a:xfrm>
                <a:off x="4248151" y="1392238"/>
                <a:ext cx="80963" cy="73025"/>
              </a:xfrm>
              <a:custGeom>
                <a:avLst/>
                <a:gdLst>
                  <a:gd name="T0" fmla="*/ 1 w 19"/>
                  <a:gd name="T1" fmla="*/ 11 h 17"/>
                  <a:gd name="T2" fmla="*/ 1 w 19"/>
                  <a:gd name="T3" fmla="*/ 8 h 17"/>
                  <a:gd name="T4" fmla="*/ 3 w 19"/>
                  <a:gd name="T5" fmla="*/ 6 h 17"/>
                  <a:gd name="T6" fmla="*/ 10 w 19"/>
                  <a:gd name="T7" fmla="*/ 1 h 17"/>
                  <a:gd name="T8" fmla="*/ 11 w 19"/>
                  <a:gd name="T9" fmla="*/ 1 h 17"/>
                  <a:gd name="T10" fmla="*/ 15 w 19"/>
                  <a:gd name="T11" fmla="*/ 2 h 17"/>
                  <a:gd name="T12" fmla="*/ 16 w 19"/>
                  <a:gd name="T13" fmla="*/ 4 h 17"/>
                  <a:gd name="T14" fmla="*/ 16 w 19"/>
                  <a:gd name="T15" fmla="*/ 4 h 17"/>
                  <a:gd name="T16" fmla="*/ 14 w 19"/>
                  <a:gd name="T17" fmla="*/ 14 h 17"/>
                  <a:gd name="T18" fmla="*/ 9 w 19"/>
                  <a:gd name="T19" fmla="*/ 15 h 17"/>
                  <a:gd name="T20" fmla="*/ 10 w 19"/>
                  <a:gd name="T21" fmla="*/ 15 h 17"/>
                  <a:gd name="T22" fmla="*/ 10 w 19"/>
                  <a:gd name="T23" fmla="*/ 14 h 17"/>
                  <a:gd name="T24" fmla="*/ 7 w 19"/>
                  <a:gd name="T25" fmla="*/ 16 h 17"/>
                  <a:gd name="T26" fmla="*/ 8 w 19"/>
                  <a:gd name="T27" fmla="*/ 15 h 17"/>
                  <a:gd name="T28" fmla="*/ 1 w 19"/>
                  <a:gd name="T2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17">
                    <a:moveTo>
                      <a:pt x="1" y="11"/>
                    </a:moveTo>
                    <a:cubicBezTo>
                      <a:pt x="1" y="10"/>
                      <a:pt x="0" y="9"/>
                      <a:pt x="1" y="8"/>
                    </a:cubicBezTo>
                    <a:cubicBezTo>
                      <a:pt x="1" y="7"/>
                      <a:pt x="2" y="6"/>
                      <a:pt x="3" y="6"/>
                    </a:cubicBezTo>
                    <a:cubicBezTo>
                      <a:pt x="3" y="2"/>
                      <a:pt x="6" y="0"/>
                      <a:pt x="10" y="1"/>
                    </a:cubicBezTo>
                    <a:cubicBezTo>
                      <a:pt x="10" y="1"/>
                      <a:pt x="10" y="1"/>
                      <a:pt x="11" y="1"/>
                    </a:cubicBezTo>
                    <a:cubicBezTo>
                      <a:pt x="12" y="1"/>
                      <a:pt x="14" y="1"/>
                      <a:pt x="15" y="2"/>
                    </a:cubicBezTo>
                    <a:cubicBezTo>
                      <a:pt x="16" y="3"/>
                      <a:pt x="16" y="3"/>
                      <a:pt x="16" y="4"/>
                    </a:cubicBezTo>
                    <a:cubicBezTo>
                      <a:pt x="16" y="4"/>
                      <a:pt x="16" y="4"/>
                      <a:pt x="16" y="4"/>
                    </a:cubicBezTo>
                    <a:cubicBezTo>
                      <a:pt x="19" y="7"/>
                      <a:pt x="18" y="13"/>
                      <a:pt x="14" y="14"/>
                    </a:cubicBezTo>
                    <a:cubicBezTo>
                      <a:pt x="13" y="15"/>
                      <a:pt x="11" y="16"/>
                      <a:pt x="9" y="15"/>
                    </a:cubicBezTo>
                    <a:cubicBezTo>
                      <a:pt x="9" y="15"/>
                      <a:pt x="10" y="15"/>
                      <a:pt x="10" y="15"/>
                    </a:cubicBezTo>
                    <a:cubicBezTo>
                      <a:pt x="9" y="15"/>
                      <a:pt x="10" y="14"/>
                      <a:pt x="10" y="14"/>
                    </a:cubicBezTo>
                    <a:cubicBezTo>
                      <a:pt x="9" y="15"/>
                      <a:pt x="8" y="15"/>
                      <a:pt x="7" y="16"/>
                    </a:cubicBezTo>
                    <a:cubicBezTo>
                      <a:pt x="7" y="15"/>
                      <a:pt x="8" y="15"/>
                      <a:pt x="8" y="15"/>
                    </a:cubicBezTo>
                    <a:cubicBezTo>
                      <a:pt x="5" y="17"/>
                      <a:pt x="1" y="15"/>
                      <a:pt x="1" y="1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1"/>
              <p:cNvSpPr/>
              <p:nvPr/>
            </p:nvSpPr>
            <p:spPr bwMode="auto">
              <a:xfrm>
                <a:off x="4171951" y="1247776"/>
                <a:ext cx="215900" cy="225425"/>
              </a:xfrm>
              <a:custGeom>
                <a:avLst/>
                <a:gdLst>
                  <a:gd name="T0" fmla="*/ 39 w 51"/>
                  <a:gd name="T1" fmla="*/ 33 h 53"/>
                  <a:gd name="T2" fmla="*/ 41 w 51"/>
                  <a:gd name="T3" fmla="*/ 32 h 53"/>
                  <a:gd name="T4" fmla="*/ 47 w 51"/>
                  <a:gd name="T5" fmla="*/ 17 h 53"/>
                  <a:gd name="T6" fmla="*/ 41 w 51"/>
                  <a:gd name="T7" fmla="*/ 14 h 53"/>
                  <a:gd name="T8" fmla="*/ 42 w 51"/>
                  <a:gd name="T9" fmla="*/ 11 h 53"/>
                  <a:gd name="T10" fmla="*/ 30 w 51"/>
                  <a:gd name="T11" fmla="*/ 1 h 53"/>
                  <a:gd name="T12" fmla="*/ 23 w 51"/>
                  <a:gd name="T13" fmla="*/ 7 h 53"/>
                  <a:gd name="T14" fmla="*/ 22 w 51"/>
                  <a:gd name="T15" fmla="*/ 9 h 53"/>
                  <a:gd name="T16" fmla="*/ 20 w 51"/>
                  <a:gd name="T17" fmla="*/ 6 h 53"/>
                  <a:gd name="T18" fmla="*/ 6 w 51"/>
                  <a:gd name="T19" fmla="*/ 3 h 53"/>
                  <a:gd name="T20" fmla="*/ 4 w 51"/>
                  <a:gd name="T21" fmla="*/ 17 h 53"/>
                  <a:gd name="T22" fmla="*/ 9 w 51"/>
                  <a:gd name="T23" fmla="*/ 22 h 53"/>
                  <a:gd name="T24" fmla="*/ 5 w 51"/>
                  <a:gd name="T25" fmla="*/ 23 h 53"/>
                  <a:gd name="T26" fmla="*/ 5 w 51"/>
                  <a:gd name="T27" fmla="*/ 38 h 53"/>
                  <a:gd name="T28" fmla="*/ 20 w 51"/>
                  <a:gd name="T29" fmla="*/ 39 h 53"/>
                  <a:gd name="T30" fmla="*/ 21 w 51"/>
                  <a:gd name="T31" fmla="*/ 38 h 53"/>
                  <a:gd name="T32" fmla="*/ 22 w 51"/>
                  <a:gd name="T33" fmla="*/ 44 h 53"/>
                  <a:gd name="T34" fmla="*/ 37 w 51"/>
                  <a:gd name="T35" fmla="*/ 50 h 53"/>
                  <a:gd name="T36" fmla="*/ 39 w 51"/>
                  <a:gd name="T37"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3">
                    <a:moveTo>
                      <a:pt x="39" y="33"/>
                    </a:moveTo>
                    <a:cubicBezTo>
                      <a:pt x="40" y="32"/>
                      <a:pt x="41" y="32"/>
                      <a:pt x="41" y="32"/>
                    </a:cubicBezTo>
                    <a:cubicBezTo>
                      <a:pt x="47" y="30"/>
                      <a:pt x="51" y="23"/>
                      <a:pt x="47" y="17"/>
                    </a:cubicBezTo>
                    <a:cubicBezTo>
                      <a:pt x="45" y="15"/>
                      <a:pt x="43" y="14"/>
                      <a:pt x="41" y="14"/>
                    </a:cubicBezTo>
                    <a:cubicBezTo>
                      <a:pt x="41" y="13"/>
                      <a:pt x="42" y="12"/>
                      <a:pt x="42" y="11"/>
                    </a:cubicBezTo>
                    <a:cubicBezTo>
                      <a:pt x="42" y="5"/>
                      <a:pt x="36" y="0"/>
                      <a:pt x="30" y="1"/>
                    </a:cubicBezTo>
                    <a:cubicBezTo>
                      <a:pt x="26" y="2"/>
                      <a:pt x="24" y="4"/>
                      <a:pt x="23" y="7"/>
                    </a:cubicBezTo>
                    <a:cubicBezTo>
                      <a:pt x="22" y="8"/>
                      <a:pt x="22" y="9"/>
                      <a:pt x="22" y="9"/>
                    </a:cubicBezTo>
                    <a:cubicBezTo>
                      <a:pt x="22" y="8"/>
                      <a:pt x="21" y="7"/>
                      <a:pt x="20" y="6"/>
                    </a:cubicBezTo>
                    <a:cubicBezTo>
                      <a:pt x="17" y="1"/>
                      <a:pt x="11" y="0"/>
                      <a:pt x="6" y="3"/>
                    </a:cubicBezTo>
                    <a:cubicBezTo>
                      <a:pt x="2" y="6"/>
                      <a:pt x="2" y="12"/>
                      <a:pt x="4" y="17"/>
                    </a:cubicBezTo>
                    <a:cubicBezTo>
                      <a:pt x="5" y="18"/>
                      <a:pt x="7" y="20"/>
                      <a:pt x="9" y="22"/>
                    </a:cubicBezTo>
                    <a:cubicBezTo>
                      <a:pt x="8" y="22"/>
                      <a:pt x="6" y="23"/>
                      <a:pt x="5" y="23"/>
                    </a:cubicBezTo>
                    <a:cubicBezTo>
                      <a:pt x="0" y="27"/>
                      <a:pt x="1" y="34"/>
                      <a:pt x="5" y="38"/>
                    </a:cubicBezTo>
                    <a:cubicBezTo>
                      <a:pt x="10" y="43"/>
                      <a:pt x="16" y="43"/>
                      <a:pt x="20" y="39"/>
                    </a:cubicBezTo>
                    <a:cubicBezTo>
                      <a:pt x="21" y="39"/>
                      <a:pt x="21" y="39"/>
                      <a:pt x="21" y="38"/>
                    </a:cubicBezTo>
                    <a:cubicBezTo>
                      <a:pt x="21" y="40"/>
                      <a:pt x="22" y="42"/>
                      <a:pt x="22" y="44"/>
                    </a:cubicBezTo>
                    <a:cubicBezTo>
                      <a:pt x="25" y="50"/>
                      <a:pt x="31" y="53"/>
                      <a:pt x="37" y="50"/>
                    </a:cubicBezTo>
                    <a:cubicBezTo>
                      <a:pt x="44" y="46"/>
                      <a:pt x="43" y="38"/>
                      <a:pt x="39" y="3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2"/>
              <p:cNvSpPr/>
              <p:nvPr/>
            </p:nvSpPr>
            <p:spPr bwMode="auto">
              <a:xfrm>
                <a:off x="4291013" y="1323976"/>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3"/>
              <p:cNvSpPr/>
              <p:nvPr/>
            </p:nvSpPr>
            <p:spPr bwMode="auto">
              <a:xfrm>
                <a:off x="4286251" y="133667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4"/>
              <p:cNvSpPr/>
              <p:nvPr/>
            </p:nvSpPr>
            <p:spPr bwMode="auto">
              <a:xfrm>
                <a:off x="4256088" y="1358901"/>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5"/>
              <p:cNvSpPr/>
              <p:nvPr/>
            </p:nvSpPr>
            <p:spPr bwMode="auto">
              <a:xfrm>
                <a:off x="4243388" y="1320801"/>
                <a:ext cx="60325" cy="58738"/>
              </a:xfrm>
              <a:custGeom>
                <a:avLst/>
                <a:gdLst>
                  <a:gd name="T0" fmla="*/ 11 w 14"/>
                  <a:gd name="T1" fmla="*/ 13 h 14"/>
                  <a:gd name="T2" fmla="*/ 13 w 14"/>
                  <a:gd name="T3" fmla="*/ 10 h 14"/>
                  <a:gd name="T4" fmla="*/ 13 w 14"/>
                  <a:gd name="T5" fmla="*/ 8 h 14"/>
                  <a:gd name="T6" fmla="*/ 11 w 14"/>
                  <a:gd name="T7" fmla="*/ 2 h 14"/>
                  <a:gd name="T8" fmla="*/ 10 w 14"/>
                  <a:gd name="T9" fmla="*/ 1 h 14"/>
                  <a:gd name="T10" fmla="*/ 7 w 14"/>
                  <a:gd name="T11" fmla="*/ 0 h 14"/>
                  <a:gd name="T12" fmla="*/ 6 w 14"/>
                  <a:gd name="T13" fmla="*/ 0 h 14"/>
                  <a:gd name="T14" fmla="*/ 5 w 14"/>
                  <a:gd name="T15" fmla="*/ 0 h 14"/>
                  <a:gd name="T16" fmla="*/ 1 w 14"/>
                  <a:gd name="T17" fmla="*/ 9 h 14"/>
                  <a:gd name="T18" fmla="*/ 4 w 14"/>
                  <a:gd name="T19" fmla="*/ 13 h 14"/>
                  <a:gd name="T20" fmla="*/ 4 w 14"/>
                  <a:gd name="T21" fmla="*/ 13 h 14"/>
                  <a:gd name="T22" fmla="*/ 4 w 14"/>
                  <a:gd name="T23" fmla="*/ 11 h 14"/>
                  <a:gd name="T24" fmla="*/ 5 w 14"/>
                  <a:gd name="T25" fmla="*/ 13 h 14"/>
                  <a:gd name="T26" fmla="*/ 5 w 14"/>
                  <a:gd name="T27" fmla="*/ 11 h 14"/>
                  <a:gd name="T28" fmla="*/ 11 w 14"/>
                  <a:gd name="T2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4">
                    <a:moveTo>
                      <a:pt x="11" y="13"/>
                    </a:moveTo>
                    <a:cubicBezTo>
                      <a:pt x="12" y="12"/>
                      <a:pt x="13" y="11"/>
                      <a:pt x="13" y="10"/>
                    </a:cubicBezTo>
                    <a:cubicBezTo>
                      <a:pt x="13" y="10"/>
                      <a:pt x="13" y="9"/>
                      <a:pt x="13" y="8"/>
                    </a:cubicBezTo>
                    <a:cubicBezTo>
                      <a:pt x="14" y="6"/>
                      <a:pt x="13" y="3"/>
                      <a:pt x="11" y="2"/>
                    </a:cubicBezTo>
                    <a:cubicBezTo>
                      <a:pt x="11" y="2"/>
                      <a:pt x="11" y="1"/>
                      <a:pt x="10" y="1"/>
                    </a:cubicBezTo>
                    <a:cubicBezTo>
                      <a:pt x="10" y="0"/>
                      <a:pt x="8" y="0"/>
                      <a:pt x="7" y="0"/>
                    </a:cubicBezTo>
                    <a:cubicBezTo>
                      <a:pt x="6" y="0"/>
                      <a:pt x="6" y="0"/>
                      <a:pt x="6" y="0"/>
                    </a:cubicBezTo>
                    <a:cubicBezTo>
                      <a:pt x="5" y="0"/>
                      <a:pt x="5" y="0"/>
                      <a:pt x="5" y="0"/>
                    </a:cubicBezTo>
                    <a:cubicBezTo>
                      <a:pt x="2" y="1"/>
                      <a:pt x="0" y="6"/>
                      <a:pt x="1" y="9"/>
                    </a:cubicBezTo>
                    <a:cubicBezTo>
                      <a:pt x="2" y="10"/>
                      <a:pt x="3" y="5"/>
                      <a:pt x="4" y="13"/>
                    </a:cubicBezTo>
                    <a:cubicBezTo>
                      <a:pt x="4" y="13"/>
                      <a:pt x="4" y="13"/>
                      <a:pt x="4" y="13"/>
                    </a:cubicBezTo>
                    <a:cubicBezTo>
                      <a:pt x="4" y="13"/>
                      <a:pt x="4" y="11"/>
                      <a:pt x="4" y="11"/>
                    </a:cubicBezTo>
                    <a:cubicBezTo>
                      <a:pt x="4" y="12"/>
                      <a:pt x="5" y="12"/>
                      <a:pt x="5" y="13"/>
                    </a:cubicBezTo>
                    <a:cubicBezTo>
                      <a:pt x="5" y="12"/>
                      <a:pt x="5" y="12"/>
                      <a:pt x="5" y="11"/>
                    </a:cubicBezTo>
                    <a:cubicBezTo>
                      <a:pt x="6" y="14"/>
                      <a:pt x="9" y="14"/>
                      <a:pt x="11" y="1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6"/>
              <p:cNvSpPr/>
              <p:nvPr/>
            </p:nvSpPr>
            <p:spPr bwMode="auto">
              <a:xfrm>
                <a:off x="3725863" y="819151"/>
                <a:ext cx="330200" cy="369888"/>
              </a:xfrm>
              <a:custGeom>
                <a:avLst/>
                <a:gdLst>
                  <a:gd name="T0" fmla="*/ 56 w 78"/>
                  <a:gd name="T1" fmla="*/ 62 h 87"/>
                  <a:gd name="T2" fmla="*/ 59 w 78"/>
                  <a:gd name="T3" fmla="*/ 63 h 87"/>
                  <a:gd name="T4" fmla="*/ 75 w 78"/>
                  <a:gd name="T5" fmla="*/ 45 h 87"/>
                  <a:gd name="T6" fmla="*/ 68 w 78"/>
                  <a:gd name="T7" fmla="*/ 37 h 87"/>
                  <a:gd name="T8" fmla="*/ 72 w 78"/>
                  <a:gd name="T9" fmla="*/ 32 h 87"/>
                  <a:gd name="T10" fmla="*/ 60 w 78"/>
                  <a:gd name="T11" fmla="*/ 12 h 87"/>
                  <a:gd name="T12" fmla="*/ 47 w 78"/>
                  <a:gd name="T13" fmla="*/ 17 h 87"/>
                  <a:gd name="T14" fmla="*/ 44 w 78"/>
                  <a:gd name="T15" fmla="*/ 19 h 87"/>
                  <a:gd name="T16" fmla="*/ 44 w 78"/>
                  <a:gd name="T17" fmla="*/ 13 h 87"/>
                  <a:gd name="T18" fmla="*/ 25 w 78"/>
                  <a:gd name="T19" fmla="*/ 2 h 87"/>
                  <a:gd name="T20" fmla="*/ 15 w 78"/>
                  <a:gd name="T21" fmla="*/ 20 h 87"/>
                  <a:gd name="T22" fmla="*/ 19 w 78"/>
                  <a:gd name="T23" fmla="*/ 29 h 87"/>
                  <a:gd name="T24" fmla="*/ 13 w 78"/>
                  <a:gd name="T25" fmla="*/ 30 h 87"/>
                  <a:gd name="T26" fmla="*/ 4 w 78"/>
                  <a:gd name="T27" fmla="*/ 51 h 87"/>
                  <a:gd name="T28" fmla="*/ 25 w 78"/>
                  <a:gd name="T29" fmla="*/ 61 h 87"/>
                  <a:gd name="T30" fmla="*/ 27 w 78"/>
                  <a:gd name="T31" fmla="*/ 60 h 87"/>
                  <a:gd name="T32" fmla="*/ 25 w 78"/>
                  <a:gd name="T33" fmla="*/ 69 h 87"/>
                  <a:gd name="T34" fmla="*/ 43 w 78"/>
                  <a:gd name="T35" fmla="*/ 86 h 87"/>
                  <a:gd name="T36" fmla="*/ 56 w 78"/>
                  <a:gd name="T37" fmla="*/ 6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56" y="62"/>
                    </a:moveTo>
                    <a:cubicBezTo>
                      <a:pt x="57" y="63"/>
                      <a:pt x="58" y="63"/>
                      <a:pt x="59" y="63"/>
                    </a:cubicBezTo>
                    <a:cubicBezTo>
                      <a:pt x="69" y="64"/>
                      <a:pt x="78" y="55"/>
                      <a:pt x="75" y="45"/>
                    </a:cubicBezTo>
                    <a:cubicBezTo>
                      <a:pt x="74" y="41"/>
                      <a:pt x="71" y="39"/>
                      <a:pt x="68" y="37"/>
                    </a:cubicBezTo>
                    <a:cubicBezTo>
                      <a:pt x="70" y="36"/>
                      <a:pt x="71" y="34"/>
                      <a:pt x="72" y="32"/>
                    </a:cubicBezTo>
                    <a:cubicBezTo>
                      <a:pt x="75" y="24"/>
                      <a:pt x="69" y="13"/>
                      <a:pt x="60" y="12"/>
                    </a:cubicBezTo>
                    <a:cubicBezTo>
                      <a:pt x="55" y="12"/>
                      <a:pt x="50" y="14"/>
                      <a:pt x="47" y="17"/>
                    </a:cubicBezTo>
                    <a:cubicBezTo>
                      <a:pt x="46" y="18"/>
                      <a:pt x="45" y="18"/>
                      <a:pt x="44" y="19"/>
                    </a:cubicBezTo>
                    <a:cubicBezTo>
                      <a:pt x="45" y="17"/>
                      <a:pt x="44" y="15"/>
                      <a:pt x="44" y="13"/>
                    </a:cubicBezTo>
                    <a:cubicBezTo>
                      <a:pt x="42" y="5"/>
                      <a:pt x="33" y="0"/>
                      <a:pt x="25" y="2"/>
                    </a:cubicBezTo>
                    <a:cubicBezTo>
                      <a:pt x="17" y="4"/>
                      <a:pt x="14" y="12"/>
                      <a:pt x="15" y="20"/>
                    </a:cubicBezTo>
                    <a:cubicBezTo>
                      <a:pt x="16" y="22"/>
                      <a:pt x="17" y="26"/>
                      <a:pt x="19" y="29"/>
                    </a:cubicBezTo>
                    <a:cubicBezTo>
                      <a:pt x="17" y="29"/>
                      <a:pt x="15" y="29"/>
                      <a:pt x="13" y="30"/>
                    </a:cubicBezTo>
                    <a:cubicBezTo>
                      <a:pt x="3" y="32"/>
                      <a:pt x="0" y="43"/>
                      <a:pt x="4" y="51"/>
                    </a:cubicBezTo>
                    <a:cubicBezTo>
                      <a:pt x="8" y="60"/>
                      <a:pt x="17" y="63"/>
                      <a:pt x="25" y="61"/>
                    </a:cubicBezTo>
                    <a:cubicBezTo>
                      <a:pt x="26" y="61"/>
                      <a:pt x="26" y="61"/>
                      <a:pt x="27" y="60"/>
                    </a:cubicBezTo>
                    <a:cubicBezTo>
                      <a:pt x="26" y="63"/>
                      <a:pt x="25" y="66"/>
                      <a:pt x="25" y="69"/>
                    </a:cubicBezTo>
                    <a:cubicBezTo>
                      <a:pt x="26" y="78"/>
                      <a:pt x="33" y="87"/>
                      <a:pt x="43" y="86"/>
                    </a:cubicBezTo>
                    <a:cubicBezTo>
                      <a:pt x="55" y="84"/>
                      <a:pt x="58" y="72"/>
                      <a:pt x="56" y="6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7"/>
              <p:cNvSpPr/>
              <p:nvPr/>
            </p:nvSpPr>
            <p:spPr bwMode="auto">
              <a:xfrm>
                <a:off x="3925888" y="971551"/>
                <a:ext cx="3175"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8"/>
              <p:cNvSpPr/>
              <p:nvPr/>
            </p:nvSpPr>
            <p:spPr bwMode="auto">
              <a:xfrm>
                <a:off x="3929063" y="971551"/>
                <a:ext cx="4763" cy="4763"/>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0"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9"/>
              <p:cNvSpPr/>
              <p:nvPr/>
            </p:nvSpPr>
            <p:spPr bwMode="auto">
              <a:xfrm>
                <a:off x="3865563" y="998538"/>
                <a:ext cx="4763" cy="3175"/>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cubicBezTo>
                      <a:pt x="0" y="0"/>
                      <a:pt x="0"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20"/>
              <p:cNvSpPr/>
              <p:nvPr/>
            </p:nvSpPr>
            <p:spPr bwMode="auto">
              <a:xfrm>
                <a:off x="3857626" y="946151"/>
                <a:ext cx="84138" cy="103188"/>
              </a:xfrm>
              <a:custGeom>
                <a:avLst/>
                <a:gdLst>
                  <a:gd name="T0" fmla="*/ 11 w 20"/>
                  <a:gd name="T1" fmla="*/ 22 h 24"/>
                  <a:gd name="T2" fmla="*/ 14 w 20"/>
                  <a:gd name="T3" fmla="*/ 20 h 24"/>
                  <a:gd name="T4" fmla="*/ 16 w 20"/>
                  <a:gd name="T5" fmla="*/ 16 h 24"/>
                  <a:gd name="T6" fmla="*/ 17 w 20"/>
                  <a:gd name="T7" fmla="*/ 6 h 24"/>
                  <a:gd name="T8" fmla="*/ 16 w 20"/>
                  <a:gd name="T9" fmla="*/ 5 h 24"/>
                  <a:gd name="T10" fmla="*/ 12 w 20"/>
                  <a:gd name="T11" fmla="*/ 1 h 24"/>
                  <a:gd name="T12" fmla="*/ 10 w 20"/>
                  <a:gd name="T13" fmla="*/ 1 h 24"/>
                  <a:gd name="T14" fmla="*/ 9 w 20"/>
                  <a:gd name="T15" fmla="*/ 1 h 24"/>
                  <a:gd name="T16" fmla="*/ 0 w 20"/>
                  <a:gd name="T17" fmla="*/ 8 h 24"/>
                  <a:gd name="T18" fmla="*/ 3 w 20"/>
                  <a:gd name="T19" fmla="*/ 12 h 24"/>
                  <a:gd name="T20" fmla="*/ 3 w 20"/>
                  <a:gd name="T21" fmla="*/ 12 h 24"/>
                  <a:gd name="T22" fmla="*/ 3 w 20"/>
                  <a:gd name="T23" fmla="*/ 13 h 24"/>
                  <a:gd name="T24" fmla="*/ 3 w 20"/>
                  <a:gd name="T25" fmla="*/ 17 h 24"/>
                  <a:gd name="T26" fmla="*/ 3 w 20"/>
                  <a:gd name="T27" fmla="*/ 16 h 24"/>
                  <a:gd name="T28" fmla="*/ 11 w 20"/>
                  <a:gd name="T2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11" y="22"/>
                    </a:moveTo>
                    <a:cubicBezTo>
                      <a:pt x="12" y="21"/>
                      <a:pt x="13" y="21"/>
                      <a:pt x="14" y="20"/>
                    </a:cubicBezTo>
                    <a:cubicBezTo>
                      <a:pt x="15" y="19"/>
                      <a:pt x="16" y="18"/>
                      <a:pt x="16" y="16"/>
                    </a:cubicBezTo>
                    <a:cubicBezTo>
                      <a:pt x="19" y="14"/>
                      <a:pt x="20" y="9"/>
                      <a:pt x="17" y="6"/>
                    </a:cubicBezTo>
                    <a:cubicBezTo>
                      <a:pt x="17" y="6"/>
                      <a:pt x="16" y="6"/>
                      <a:pt x="16" y="5"/>
                    </a:cubicBezTo>
                    <a:cubicBezTo>
                      <a:pt x="16" y="3"/>
                      <a:pt x="14" y="2"/>
                      <a:pt x="12" y="1"/>
                    </a:cubicBezTo>
                    <a:cubicBezTo>
                      <a:pt x="11" y="1"/>
                      <a:pt x="10" y="1"/>
                      <a:pt x="10" y="1"/>
                    </a:cubicBezTo>
                    <a:cubicBezTo>
                      <a:pt x="9" y="1"/>
                      <a:pt x="9" y="1"/>
                      <a:pt x="9" y="1"/>
                    </a:cubicBezTo>
                    <a:cubicBezTo>
                      <a:pt x="5" y="0"/>
                      <a:pt x="0" y="4"/>
                      <a:pt x="0" y="8"/>
                    </a:cubicBezTo>
                    <a:cubicBezTo>
                      <a:pt x="1" y="10"/>
                      <a:pt x="1" y="12"/>
                      <a:pt x="3" y="12"/>
                    </a:cubicBezTo>
                    <a:cubicBezTo>
                      <a:pt x="3" y="12"/>
                      <a:pt x="3" y="12"/>
                      <a:pt x="3" y="12"/>
                    </a:cubicBezTo>
                    <a:cubicBezTo>
                      <a:pt x="3" y="12"/>
                      <a:pt x="3" y="13"/>
                      <a:pt x="3" y="13"/>
                    </a:cubicBezTo>
                    <a:cubicBezTo>
                      <a:pt x="2" y="14"/>
                      <a:pt x="2" y="16"/>
                      <a:pt x="3" y="17"/>
                    </a:cubicBezTo>
                    <a:cubicBezTo>
                      <a:pt x="3" y="17"/>
                      <a:pt x="3" y="16"/>
                      <a:pt x="3" y="16"/>
                    </a:cubicBezTo>
                    <a:cubicBezTo>
                      <a:pt x="3" y="20"/>
                      <a:pt x="7" y="24"/>
                      <a:pt x="11" y="2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21"/>
              <p:cNvSpPr/>
              <p:nvPr/>
            </p:nvSpPr>
            <p:spPr bwMode="auto">
              <a:xfrm>
                <a:off x="3449638" y="793751"/>
                <a:ext cx="241300" cy="217488"/>
              </a:xfrm>
              <a:custGeom>
                <a:avLst/>
                <a:gdLst>
                  <a:gd name="T0" fmla="*/ 18 w 57"/>
                  <a:gd name="T1" fmla="*/ 38 h 51"/>
                  <a:gd name="T2" fmla="*/ 18 w 57"/>
                  <a:gd name="T3" fmla="*/ 40 h 51"/>
                  <a:gd name="T4" fmla="*/ 31 w 57"/>
                  <a:gd name="T5" fmla="*/ 49 h 51"/>
                  <a:gd name="T6" fmla="*/ 35 w 57"/>
                  <a:gd name="T7" fmla="*/ 43 h 51"/>
                  <a:gd name="T8" fmla="*/ 39 w 57"/>
                  <a:gd name="T9" fmla="*/ 45 h 51"/>
                  <a:gd name="T10" fmla="*/ 51 w 57"/>
                  <a:gd name="T11" fmla="*/ 36 h 51"/>
                  <a:gd name="T12" fmla="*/ 47 w 57"/>
                  <a:gd name="T13" fmla="*/ 28 h 51"/>
                  <a:gd name="T14" fmla="*/ 45 w 57"/>
                  <a:gd name="T15" fmla="*/ 27 h 51"/>
                  <a:gd name="T16" fmla="*/ 49 w 57"/>
                  <a:gd name="T17" fmla="*/ 26 h 51"/>
                  <a:gd name="T18" fmla="*/ 55 w 57"/>
                  <a:gd name="T19" fmla="*/ 13 h 51"/>
                  <a:gd name="T20" fmla="*/ 42 w 57"/>
                  <a:gd name="T21" fmla="*/ 8 h 51"/>
                  <a:gd name="T22" fmla="*/ 36 w 57"/>
                  <a:gd name="T23" fmla="*/ 11 h 51"/>
                  <a:gd name="T24" fmla="*/ 36 w 57"/>
                  <a:gd name="T25" fmla="*/ 7 h 51"/>
                  <a:gd name="T26" fmla="*/ 21 w 57"/>
                  <a:gd name="T27" fmla="*/ 3 h 51"/>
                  <a:gd name="T28" fmla="*/ 17 w 57"/>
                  <a:gd name="T29" fmla="*/ 18 h 51"/>
                  <a:gd name="T30" fmla="*/ 17 w 57"/>
                  <a:gd name="T31" fmla="*/ 18 h 51"/>
                  <a:gd name="T32" fmla="*/ 11 w 57"/>
                  <a:gd name="T33" fmla="*/ 18 h 51"/>
                  <a:gd name="T34" fmla="*/ 2 w 57"/>
                  <a:gd name="T35" fmla="*/ 31 h 51"/>
                  <a:gd name="T36" fmla="*/ 18 w 57"/>
                  <a:gd name="T37"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1">
                    <a:moveTo>
                      <a:pt x="18" y="38"/>
                    </a:moveTo>
                    <a:cubicBezTo>
                      <a:pt x="18" y="38"/>
                      <a:pt x="18" y="39"/>
                      <a:pt x="18" y="40"/>
                    </a:cubicBezTo>
                    <a:cubicBezTo>
                      <a:pt x="18" y="46"/>
                      <a:pt x="25" y="51"/>
                      <a:pt x="31" y="49"/>
                    </a:cubicBezTo>
                    <a:cubicBezTo>
                      <a:pt x="33" y="48"/>
                      <a:pt x="35" y="46"/>
                      <a:pt x="35" y="43"/>
                    </a:cubicBezTo>
                    <a:cubicBezTo>
                      <a:pt x="36" y="44"/>
                      <a:pt x="37" y="45"/>
                      <a:pt x="39" y="45"/>
                    </a:cubicBezTo>
                    <a:cubicBezTo>
                      <a:pt x="44" y="47"/>
                      <a:pt x="51" y="42"/>
                      <a:pt x="51" y="36"/>
                    </a:cubicBezTo>
                    <a:cubicBezTo>
                      <a:pt x="51" y="33"/>
                      <a:pt x="49" y="30"/>
                      <a:pt x="47" y="28"/>
                    </a:cubicBezTo>
                    <a:cubicBezTo>
                      <a:pt x="46" y="27"/>
                      <a:pt x="46" y="27"/>
                      <a:pt x="45" y="27"/>
                    </a:cubicBezTo>
                    <a:cubicBezTo>
                      <a:pt x="46" y="27"/>
                      <a:pt x="48" y="26"/>
                      <a:pt x="49" y="26"/>
                    </a:cubicBezTo>
                    <a:cubicBezTo>
                      <a:pt x="54" y="24"/>
                      <a:pt x="57" y="18"/>
                      <a:pt x="55" y="13"/>
                    </a:cubicBezTo>
                    <a:cubicBezTo>
                      <a:pt x="53" y="8"/>
                      <a:pt x="47" y="6"/>
                      <a:pt x="42" y="8"/>
                    </a:cubicBezTo>
                    <a:cubicBezTo>
                      <a:pt x="41" y="8"/>
                      <a:pt x="38" y="9"/>
                      <a:pt x="36" y="11"/>
                    </a:cubicBezTo>
                    <a:cubicBezTo>
                      <a:pt x="36" y="10"/>
                      <a:pt x="36" y="8"/>
                      <a:pt x="36" y="7"/>
                    </a:cubicBezTo>
                    <a:cubicBezTo>
                      <a:pt x="33" y="1"/>
                      <a:pt x="26" y="0"/>
                      <a:pt x="21" y="3"/>
                    </a:cubicBezTo>
                    <a:cubicBezTo>
                      <a:pt x="16" y="6"/>
                      <a:pt x="14" y="12"/>
                      <a:pt x="17" y="18"/>
                    </a:cubicBezTo>
                    <a:cubicBezTo>
                      <a:pt x="17" y="18"/>
                      <a:pt x="17" y="18"/>
                      <a:pt x="17" y="18"/>
                    </a:cubicBezTo>
                    <a:cubicBezTo>
                      <a:pt x="15" y="18"/>
                      <a:pt x="13" y="18"/>
                      <a:pt x="11" y="18"/>
                    </a:cubicBezTo>
                    <a:cubicBezTo>
                      <a:pt x="5" y="19"/>
                      <a:pt x="0" y="25"/>
                      <a:pt x="2" y="31"/>
                    </a:cubicBezTo>
                    <a:cubicBezTo>
                      <a:pt x="4" y="39"/>
                      <a:pt x="12" y="40"/>
                      <a:pt x="18" y="3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22"/>
              <p:cNvSpPr/>
              <p:nvPr/>
            </p:nvSpPr>
            <p:spPr bwMode="auto">
              <a:xfrm>
                <a:off x="3594101" y="920751"/>
                <a:ext cx="476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23"/>
              <p:cNvSpPr/>
              <p:nvPr/>
            </p:nvSpPr>
            <p:spPr bwMode="auto">
              <a:xfrm>
                <a:off x="3594101" y="920751"/>
                <a:ext cx="0" cy="476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24"/>
              <p:cNvSpPr/>
              <p:nvPr/>
            </p:nvSpPr>
            <p:spPr bwMode="auto">
              <a:xfrm>
                <a:off x="3573463" y="882651"/>
                <a:ext cx="0" cy="476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0"/>
                      <a:pt x="0" y="0"/>
                      <a:pt x="0" y="0"/>
                    </a:cubicBezTo>
                    <a:cubicBezTo>
                      <a:pt x="0" y="0"/>
                      <a:pt x="0"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5"/>
              <p:cNvSpPr/>
              <p:nvPr/>
            </p:nvSpPr>
            <p:spPr bwMode="auto">
              <a:xfrm>
                <a:off x="3543301" y="874713"/>
                <a:ext cx="68263" cy="55563"/>
              </a:xfrm>
              <a:custGeom>
                <a:avLst/>
                <a:gdLst>
                  <a:gd name="T0" fmla="*/ 2 w 16"/>
                  <a:gd name="T1" fmla="*/ 9 h 13"/>
                  <a:gd name="T2" fmla="*/ 3 w 16"/>
                  <a:gd name="T3" fmla="*/ 11 h 13"/>
                  <a:gd name="T4" fmla="*/ 6 w 16"/>
                  <a:gd name="T5" fmla="*/ 11 h 13"/>
                  <a:gd name="T6" fmla="*/ 12 w 16"/>
                  <a:gd name="T7" fmla="*/ 11 h 13"/>
                  <a:gd name="T8" fmla="*/ 13 w 16"/>
                  <a:gd name="T9" fmla="*/ 11 h 13"/>
                  <a:gd name="T10" fmla="*/ 15 w 16"/>
                  <a:gd name="T11" fmla="*/ 8 h 13"/>
                  <a:gd name="T12" fmla="*/ 15 w 16"/>
                  <a:gd name="T13" fmla="*/ 6 h 13"/>
                  <a:gd name="T14" fmla="*/ 15 w 16"/>
                  <a:gd name="T15" fmla="*/ 6 h 13"/>
                  <a:gd name="T16" fmla="*/ 9 w 16"/>
                  <a:gd name="T17" fmla="*/ 0 h 13"/>
                  <a:gd name="T18" fmla="*/ 4 w 16"/>
                  <a:gd name="T19" fmla="*/ 2 h 13"/>
                  <a:gd name="T20" fmla="*/ 4 w 16"/>
                  <a:gd name="T21" fmla="*/ 3 h 13"/>
                  <a:gd name="T22" fmla="*/ 5 w 16"/>
                  <a:gd name="T23" fmla="*/ 3 h 13"/>
                  <a:gd name="T24" fmla="*/ 3 w 16"/>
                  <a:gd name="T25" fmla="*/ 3 h 13"/>
                  <a:gd name="T26" fmla="*/ 4 w 16"/>
                  <a:gd name="T27" fmla="*/ 3 h 13"/>
                  <a:gd name="T28" fmla="*/ 2 w 16"/>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3">
                    <a:moveTo>
                      <a:pt x="2" y="9"/>
                    </a:moveTo>
                    <a:cubicBezTo>
                      <a:pt x="2" y="10"/>
                      <a:pt x="3" y="10"/>
                      <a:pt x="3" y="11"/>
                    </a:cubicBezTo>
                    <a:cubicBezTo>
                      <a:pt x="4" y="11"/>
                      <a:pt x="5" y="11"/>
                      <a:pt x="6" y="11"/>
                    </a:cubicBezTo>
                    <a:cubicBezTo>
                      <a:pt x="7" y="13"/>
                      <a:pt x="11" y="13"/>
                      <a:pt x="12" y="11"/>
                    </a:cubicBezTo>
                    <a:cubicBezTo>
                      <a:pt x="13" y="11"/>
                      <a:pt x="13" y="11"/>
                      <a:pt x="13" y="11"/>
                    </a:cubicBezTo>
                    <a:cubicBezTo>
                      <a:pt x="14" y="10"/>
                      <a:pt x="15" y="9"/>
                      <a:pt x="15" y="8"/>
                    </a:cubicBezTo>
                    <a:cubicBezTo>
                      <a:pt x="15" y="7"/>
                      <a:pt x="15" y="7"/>
                      <a:pt x="15" y="6"/>
                    </a:cubicBezTo>
                    <a:cubicBezTo>
                      <a:pt x="15" y="6"/>
                      <a:pt x="15" y="6"/>
                      <a:pt x="15" y="6"/>
                    </a:cubicBezTo>
                    <a:cubicBezTo>
                      <a:pt x="16" y="3"/>
                      <a:pt x="11" y="0"/>
                      <a:pt x="9" y="0"/>
                    </a:cubicBezTo>
                    <a:cubicBezTo>
                      <a:pt x="8" y="1"/>
                      <a:pt x="9" y="3"/>
                      <a:pt x="4" y="2"/>
                    </a:cubicBezTo>
                    <a:cubicBezTo>
                      <a:pt x="4" y="2"/>
                      <a:pt x="4" y="3"/>
                      <a:pt x="4" y="3"/>
                    </a:cubicBezTo>
                    <a:cubicBezTo>
                      <a:pt x="4" y="3"/>
                      <a:pt x="5" y="3"/>
                      <a:pt x="5" y="3"/>
                    </a:cubicBezTo>
                    <a:cubicBezTo>
                      <a:pt x="4" y="3"/>
                      <a:pt x="4" y="3"/>
                      <a:pt x="3" y="3"/>
                    </a:cubicBezTo>
                    <a:cubicBezTo>
                      <a:pt x="4" y="3"/>
                      <a:pt x="4" y="3"/>
                      <a:pt x="4" y="3"/>
                    </a:cubicBezTo>
                    <a:cubicBezTo>
                      <a:pt x="2" y="3"/>
                      <a:pt x="0" y="6"/>
                      <a:pt x="2" y="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6"/>
              <p:cNvSpPr/>
              <p:nvPr/>
            </p:nvSpPr>
            <p:spPr bwMode="auto">
              <a:xfrm>
                <a:off x="3640138" y="938213"/>
                <a:ext cx="331788" cy="369888"/>
              </a:xfrm>
              <a:custGeom>
                <a:avLst/>
                <a:gdLst>
                  <a:gd name="T0" fmla="*/ 56 w 78"/>
                  <a:gd name="T1" fmla="*/ 63 h 87"/>
                  <a:gd name="T2" fmla="*/ 59 w 78"/>
                  <a:gd name="T3" fmla="*/ 63 h 87"/>
                  <a:gd name="T4" fmla="*/ 75 w 78"/>
                  <a:gd name="T5" fmla="*/ 45 h 87"/>
                  <a:gd name="T6" fmla="*/ 68 w 78"/>
                  <a:gd name="T7" fmla="*/ 37 h 87"/>
                  <a:gd name="T8" fmla="*/ 72 w 78"/>
                  <a:gd name="T9" fmla="*/ 33 h 87"/>
                  <a:gd name="T10" fmla="*/ 60 w 78"/>
                  <a:gd name="T11" fmla="*/ 13 h 87"/>
                  <a:gd name="T12" fmla="*/ 46 w 78"/>
                  <a:gd name="T13" fmla="*/ 17 h 87"/>
                  <a:gd name="T14" fmla="*/ 44 w 78"/>
                  <a:gd name="T15" fmla="*/ 19 h 87"/>
                  <a:gd name="T16" fmla="*/ 44 w 78"/>
                  <a:gd name="T17" fmla="*/ 14 h 87"/>
                  <a:gd name="T18" fmla="*/ 25 w 78"/>
                  <a:gd name="T19" fmla="*/ 2 h 87"/>
                  <a:gd name="T20" fmla="*/ 15 w 78"/>
                  <a:gd name="T21" fmla="*/ 20 h 87"/>
                  <a:gd name="T22" fmla="*/ 18 w 78"/>
                  <a:gd name="T23" fmla="*/ 30 h 87"/>
                  <a:gd name="T24" fmla="*/ 13 w 78"/>
                  <a:gd name="T25" fmla="*/ 30 h 87"/>
                  <a:gd name="T26" fmla="*/ 4 w 78"/>
                  <a:gd name="T27" fmla="*/ 52 h 87"/>
                  <a:gd name="T28" fmla="*/ 25 w 78"/>
                  <a:gd name="T29" fmla="*/ 61 h 87"/>
                  <a:gd name="T30" fmla="*/ 27 w 78"/>
                  <a:gd name="T31" fmla="*/ 61 h 87"/>
                  <a:gd name="T32" fmla="*/ 25 w 78"/>
                  <a:gd name="T33" fmla="*/ 69 h 87"/>
                  <a:gd name="T34" fmla="*/ 43 w 78"/>
                  <a:gd name="T35" fmla="*/ 86 h 87"/>
                  <a:gd name="T36" fmla="*/ 56 w 78"/>
                  <a:gd name="T37" fmla="*/ 6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56" y="63"/>
                    </a:moveTo>
                    <a:cubicBezTo>
                      <a:pt x="57" y="63"/>
                      <a:pt x="58" y="63"/>
                      <a:pt x="59" y="63"/>
                    </a:cubicBezTo>
                    <a:cubicBezTo>
                      <a:pt x="69" y="64"/>
                      <a:pt x="78" y="55"/>
                      <a:pt x="75" y="45"/>
                    </a:cubicBezTo>
                    <a:cubicBezTo>
                      <a:pt x="74" y="41"/>
                      <a:pt x="71" y="39"/>
                      <a:pt x="68" y="37"/>
                    </a:cubicBezTo>
                    <a:cubicBezTo>
                      <a:pt x="70" y="36"/>
                      <a:pt x="71" y="35"/>
                      <a:pt x="72" y="33"/>
                    </a:cubicBezTo>
                    <a:cubicBezTo>
                      <a:pt x="75" y="24"/>
                      <a:pt x="69" y="14"/>
                      <a:pt x="60" y="13"/>
                    </a:cubicBezTo>
                    <a:cubicBezTo>
                      <a:pt x="55" y="12"/>
                      <a:pt x="50" y="14"/>
                      <a:pt x="46" y="17"/>
                    </a:cubicBezTo>
                    <a:cubicBezTo>
                      <a:pt x="46" y="18"/>
                      <a:pt x="45" y="19"/>
                      <a:pt x="44" y="19"/>
                    </a:cubicBezTo>
                    <a:cubicBezTo>
                      <a:pt x="45" y="17"/>
                      <a:pt x="44" y="15"/>
                      <a:pt x="44" y="14"/>
                    </a:cubicBezTo>
                    <a:cubicBezTo>
                      <a:pt x="42" y="5"/>
                      <a:pt x="33" y="0"/>
                      <a:pt x="25" y="2"/>
                    </a:cubicBezTo>
                    <a:cubicBezTo>
                      <a:pt x="17" y="4"/>
                      <a:pt x="14" y="13"/>
                      <a:pt x="15" y="20"/>
                    </a:cubicBezTo>
                    <a:cubicBezTo>
                      <a:pt x="15" y="23"/>
                      <a:pt x="17" y="26"/>
                      <a:pt x="18" y="30"/>
                    </a:cubicBezTo>
                    <a:cubicBezTo>
                      <a:pt x="17" y="29"/>
                      <a:pt x="15" y="30"/>
                      <a:pt x="13" y="30"/>
                    </a:cubicBezTo>
                    <a:cubicBezTo>
                      <a:pt x="3" y="32"/>
                      <a:pt x="0" y="43"/>
                      <a:pt x="4" y="52"/>
                    </a:cubicBezTo>
                    <a:cubicBezTo>
                      <a:pt x="8" y="60"/>
                      <a:pt x="17" y="63"/>
                      <a:pt x="25" y="61"/>
                    </a:cubicBezTo>
                    <a:cubicBezTo>
                      <a:pt x="26" y="61"/>
                      <a:pt x="26" y="61"/>
                      <a:pt x="27" y="61"/>
                    </a:cubicBezTo>
                    <a:cubicBezTo>
                      <a:pt x="26" y="63"/>
                      <a:pt x="25" y="66"/>
                      <a:pt x="25" y="69"/>
                    </a:cubicBezTo>
                    <a:cubicBezTo>
                      <a:pt x="26" y="79"/>
                      <a:pt x="33" y="87"/>
                      <a:pt x="43" y="86"/>
                    </a:cubicBezTo>
                    <a:cubicBezTo>
                      <a:pt x="55" y="84"/>
                      <a:pt x="58" y="73"/>
                      <a:pt x="56" y="6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7"/>
              <p:cNvSpPr/>
              <p:nvPr/>
            </p:nvSpPr>
            <p:spPr bwMode="auto">
              <a:xfrm>
                <a:off x="3840163" y="1090613"/>
                <a:ext cx="476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8"/>
              <p:cNvSpPr/>
              <p:nvPr/>
            </p:nvSpPr>
            <p:spPr bwMode="auto">
              <a:xfrm>
                <a:off x="3844926" y="1090613"/>
                <a:ext cx="3175" cy="9525"/>
              </a:xfrm>
              <a:custGeom>
                <a:avLst/>
                <a:gdLst>
                  <a:gd name="T0" fmla="*/ 0 w 1"/>
                  <a:gd name="T1" fmla="*/ 0 h 2"/>
                  <a:gd name="T2" fmla="*/ 0 w 1"/>
                  <a:gd name="T3" fmla="*/ 0 h 2"/>
                  <a:gd name="T4" fmla="*/ 0 w 1"/>
                  <a:gd name="T5" fmla="*/ 0 h 2"/>
                </a:gdLst>
                <a:ahLst/>
                <a:cxnLst>
                  <a:cxn ang="0">
                    <a:pos x="T0" y="T1"/>
                  </a:cxn>
                  <a:cxn ang="0">
                    <a:pos x="T2" y="T3"/>
                  </a:cxn>
                  <a:cxn ang="0">
                    <a:pos x="T4" y="T5"/>
                  </a:cxn>
                </a:cxnLst>
                <a:rect l="0" t="0" r="r" b="b"/>
                <a:pathLst>
                  <a:path w="1" h="2">
                    <a:moveTo>
                      <a:pt x="0" y="0"/>
                    </a:moveTo>
                    <a:cubicBezTo>
                      <a:pt x="0" y="0"/>
                      <a:pt x="0" y="0"/>
                      <a:pt x="0" y="0"/>
                    </a:cubicBezTo>
                    <a:cubicBezTo>
                      <a:pt x="0" y="1"/>
                      <a:pt x="1" y="2"/>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9"/>
              <p:cNvSpPr/>
              <p:nvPr/>
            </p:nvSpPr>
            <p:spPr bwMode="auto">
              <a:xfrm>
                <a:off x="3776663" y="1116013"/>
                <a:ext cx="7938" cy="4763"/>
              </a:xfrm>
              <a:custGeom>
                <a:avLst/>
                <a:gdLst>
                  <a:gd name="T0" fmla="*/ 1 w 2"/>
                  <a:gd name="T1" fmla="*/ 1 h 1"/>
                  <a:gd name="T2" fmla="*/ 2 w 2"/>
                  <a:gd name="T3" fmla="*/ 1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2" y="1"/>
                    </a:cubicBezTo>
                    <a:cubicBezTo>
                      <a:pt x="1" y="1"/>
                      <a:pt x="1" y="0"/>
                      <a:pt x="0" y="0"/>
                    </a:cubicBezTo>
                    <a:cubicBezTo>
                      <a:pt x="1" y="0"/>
                      <a:pt x="1"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30"/>
              <p:cNvSpPr/>
              <p:nvPr/>
            </p:nvSpPr>
            <p:spPr bwMode="auto">
              <a:xfrm>
                <a:off x="3771901" y="1065213"/>
                <a:ext cx="85725" cy="101600"/>
              </a:xfrm>
              <a:custGeom>
                <a:avLst/>
                <a:gdLst>
                  <a:gd name="T0" fmla="*/ 11 w 20"/>
                  <a:gd name="T1" fmla="*/ 22 h 24"/>
                  <a:gd name="T2" fmla="*/ 14 w 20"/>
                  <a:gd name="T3" fmla="*/ 20 h 24"/>
                  <a:gd name="T4" fmla="*/ 16 w 20"/>
                  <a:gd name="T5" fmla="*/ 17 h 24"/>
                  <a:gd name="T6" fmla="*/ 17 w 20"/>
                  <a:gd name="T7" fmla="*/ 6 h 24"/>
                  <a:gd name="T8" fmla="*/ 16 w 20"/>
                  <a:gd name="T9" fmla="*/ 6 h 24"/>
                  <a:gd name="T10" fmla="*/ 12 w 20"/>
                  <a:gd name="T11" fmla="*/ 2 h 24"/>
                  <a:gd name="T12" fmla="*/ 10 w 20"/>
                  <a:gd name="T13" fmla="*/ 1 h 24"/>
                  <a:gd name="T14" fmla="*/ 9 w 20"/>
                  <a:gd name="T15" fmla="*/ 1 h 24"/>
                  <a:gd name="T16" fmla="*/ 0 w 20"/>
                  <a:gd name="T17" fmla="*/ 8 h 24"/>
                  <a:gd name="T18" fmla="*/ 3 w 20"/>
                  <a:gd name="T19" fmla="*/ 13 h 24"/>
                  <a:gd name="T20" fmla="*/ 3 w 20"/>
                  <a:gd name="T21" fmla="*/ 13 h 24"/>
                  <a:gd name="T22" fmla="*/ 3 w 20"/>
                  <a:gd name="T23" fmla="*/ 13 h 24"/>
                  <a:gd name="T24" fmla="*/ 3 w 20"/>
                  <a:gd name="T25" fmla="*/ 17 h 24"/>
                  <a:gd name="T26" fmla="*/ 3 w 20"/>
                  <a:gd name="T27" fmla="*/ 16 h 24"/>
                  <a:gd name="T28" fmla="*/ 11 w 20"/>
                  <a:gd name="T2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11" y="22"/>
                    </a:moveTo>
                    <a:cubicBezTo>
                      <a:pt x="12" y="22"/>
                      <a:pt x="13" y="21"/>
                      <a:pt x="14" y="20"/>
                    </a:cubicBezTo>
                    <a:cubicBezTo>
                      <a:pt x="15" y="19"/>
                      <a:pt x="16" y="18"/>
                      <a:pt x="16" y="17"/>
                    </a:cubicBezTo>
                    <a:cubicBezTo>
                      <a:pt x="19" y="15"/>
                      <a:pt x="20" y="9"/>
                      <a:pt x="17" y="6"/>
                    </a:cubicBezTo>
                    <a:cubicBezTo>
                      <a:pt x="16" y="6"/>
                      <a:pt x="16" y="6"/>
                      <a:pt x="16" y="6"/>
                    </a:cubicBezTo>
                    <a:cubicBezTo>
                      <a:pt x="15" y="4"/>
                      <a:pt x="14" y="2"/>
                      <a:pt x="12" y="2"/>
                    </a:cubicBezTo>
                    <a:cubicBezTo>
                      <a:pt x="11" y="1"/>
                      <a:pt x="10" y="1"/>
                      <a:pt x="10" y="1"/>
                    </a:cubicBezTo>
                    <a:cubicBezTo>
                      <a:pt x="9" y="1"/>
                      <a:pt x="9" y="1"/>
                      <a:pt x="9" y="1"/>
                    </a:cubicBezTo>
                    <a:cubicBezTo>
                      <a:pt x="5" y="0"/>
                      <a:pt x="0" y="4"/>
                      <a:pt x="0" y="8"/>
                    </a:cubicBezTo>
                    <a:cubicBezTo>
                      <a:pt x="1" y="10"/>
                      <a:pt x="1" y="12"/>
                      <a:pt x="3" y="13"/>
                    </a:cubicBezTo>
                    <a:cubicBezTo>
                      <a:pt x="3" y="13"/>
                      <a:pt x="3" y="13"/>
                      <a:pt x="3" y="13"/>
                    </a:cubicBezTo>
                    <a:cubicBezTo>
                      <a:pt x="3" y="13"/>
                      <a:pt x="3" y="13"/>
                      <a:pt x="3" y="13"/>
                    </a:cubicBezTo>
                    <a:cubicBezTo>
                      <a:pt x="2" y="14"/>
                      <a:pt x="2" y="16"/>
                      <a:pt x="3" y="17"/>
                    </a:cubicBezTo>
                    <a:cubicBezTo>
                      <a:pt x="3" y="17"/>
                      <a:pt x="3" y="17"/>
                      <a:pt x="3" y="16"/>
                    </a:cubicBezTo>
                    <a:cubicBezTo>
                      <a:pt x="3" y="20"/>
                      <a:pt x="7" y="24"/>
                      <a:pt x="11" y="2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31"/>
              <p:cNvSpPr/>
              <p:nvPr/>
            </p:nvSpPr>
            <p:spPr bwMode="auto">
              <a:xfrm>
                <a:off x="3976688" y="958851"/>
                <a:ext cx="241300" cy="207963"/>
              </a:xfrm>
              <a:custGeom>
                <a:avLst/>
                <a:gdLst>
                  <a:gd name="T0" fmla="*/ 11 w 57"/>
                  <a:gd name="T1" fmla="*/ 23 h 49"/>
                  <a:gd name="T2" fmla="*/ 10 w 57"/>
                  <a:gd name="T3" fmla="*/ 21 h 49"/>
                  <a:gd name="T4" fmla="*/ 15 w 57"/>
                  <a:gd name="T5" fmla="*/ 7 h 49"/>
                  <a:gd name="T6" fmla="*/ 22 w 57"/>
                  <a:gd name="T7" fmla="*/ 8 h 49"/>
                  <a:gd name="T8" fmla="*/ 23 w 57"/>
                  <a:gd name="T9" fmla="*/ 5 h 49"/>
                  <a:gd name="T10" fmla="*/ 38 w 57"/>
                  <a:gd name="T11" fmla="*/ 5 h 49"/>
                  <a:gd name="T12" fmla="*/ 40 w 57"/>
                  <a:gd name="T13" fmla="*/ 14 h 49"/>
                  <a:gd name="T14" fmla="*/ 39 w 57"/>
                  <a:gd name="T15" fmla="*/ 16 h 49"/>
                  <a:gd name="T16" fmla="*/ 43 w 57"/>
                  <a:gd name="T17" fmla="*/ 14 h 49"/>
                  <a:gd name="T18" fmla="*/ 55 w 57"/>
                  <a:gd name="T19" fmla="*/ 21 h 49"/>
                  <a:gd name="T20" fmla="*/ 48 w 57"/>
                  <a:gd name="T21" fmla="*/ 32 h 49"/>
                  <a:gd name="T22" fmla="*/ 42 w 57"/>
                  <a:gd name="T23" fmla="*/ 33 h 49"/>
                  <a:gd name="T24" fmla="*/ 43 w 57"/>
                  <a:gd name="T25" fmla="*/ 37 h 49"/>
                  <a:gd name="T26" fmla="*/ 34 w 57"/>
                  <a:gd name="T27" fmla="*/ 49 h 49"/>
                  <a:gd name="T28" fmla="*/ 22 w 57"/>
                  <a:gd name="T29" fmla="*/ 40 h 49"/>
                  <a:gd name="T30" fmla="*/ 22 w 57"/>
                  <a:gd name="T31" fmla="*/ 39 h 49"/>
                  <a:gd name="T32" fmla="*/ 18 w 57"/>
                  <a:gd name="T33" fmla="*/ 42 h 49"/>
                  <a:gd name="T34" fmla="*/ 2 w 57"/>
                  <a:gd name="T35" fmla="*/ 38 h 49"/>
                  <a:gd name="T36" fmla="*/ 11 w 57"/>
                  <a:gd name="T37"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9">
                    <a:moveTo>
                      <a:pt x="11" y="23"/>
                    </a:moveTo>
                    <a:cubicBezTo>
                      <a:pt x="11" y="22"/>
                      <a:pt x="11" y="22"/>
                      <a:pt x="10" y="21"/>
                    </a:cubicBezTo>
                    <a:cubicBezTo>
                      <a:pt x="7" y="16"/>
                      <a:pt x="9" y="8"/>
                      <a:pt x="15" y="7"/>
                    </a:cubicBezTo>
                    <a:cubicBezTo>
                      <a:pt x="18" y="6"/>
                      <a:pt x="20" y="7"/>
                      <a:pt x="22" y="8"/>
                    </a:cubicBezTo>
                    <a:cubicBezTo>
                      <a:pt x="22" y="7"/>
                      <a:pt x="23" y="6"/>
                      <a:pt x="23" y="5"/>
                    </a:cubicBezTo>
                    <a:cubicBezTo>
                      <a:pt x="27" y="0"/>
                      <a:pt x="35" y="0"/>
                      <a:pt x="38" y="5"/>
                    </a:cubicBezTo>
                    <a:cubicBezTo>
                      <a:pt x="40" y="8"/>
                      <a:pt x="41" y="11"/>
                      <a:pt x="40" y="14"/>
                    </a:cubicBezTo>
                    <a:cubicBezTo>
                      <a:pt x="40" y="15"/>
                      <a:pt x="40" y="15"/>
                      <a:pt x="39" y="16"/>
                    </a:cubicBezTo>
                    <a:cubicBezTo>
                      <a:pt x="40" y="15"/>
                      <a:pt x="42" y="15"/>
                      <a:pt x="43" y="14"/>
                    </a:cubicBezTo>
                    <a:cubicBezTo>
                      <a:pt x="48" y="13"/>
                      <a:pt x="54" y="16"/>
                      <a:pt x="55" y="21"/>
                    </a:cubicBezTo>
                    <a:cubicBezTo>
                      <a:pt x="57" y="26"/>
                      <a:pt x="53" y="31"/>
                      <a:pt x="48" y="32"/>
                    </a:cubicBezTo>
                    <a:cubicBezTo>
                      <a:pt x="47" y="33"/>
                      <a:pt x="44" y="33"/>
                      <a:pt x="42" y="33"/>
                    </a:cubicBezTo>
                    <a:cubicBezTo>
                      <a:pt x="42" y="34"/>
                      <a:pt x="43" y="36"/>
                      <a:pt x="43" y="37"/>
                    </a:cubicBezTo>
                    <a:cubicBezTo>
                      <a:pt x="45" y="43"/>
                      <a:pt x="40" y="48"/>
                      <a:pt x="34" y="49"/>
                    </a:cubicBezTo>
                    <a:cubicBezTo>
                      <a:pt x="28" y="49"/>
                      <a:pt x="24" y="45"/>
                      <a:pt x="22" y="40"/>
                    </a:cubicBezTo>
                    <a:cubicBezTo>
                      <a:pt x="22" y="39"/>
                      <a:pt x="22" y="39"/>
                      <a:pt x="22" y="39"/>
                    </a:cubicBezTo>
                    <a:cubicBezTo>
                      <a:pt x="21" y="40"/>
                      <a:pt x="19" y="41"/>
                      <a:pt x="18" y="42"/>
                    </a:cubicBezTo>
                    <a:cubicBezTo>
                      <a:pt x="12" y="45"/>
                      <a:pt x="5" y="44"/>
                      <a:pt x="2" y="38"/>
                    </a:cubicBezTo>
                    <a:cubicBezTo>
                      <a:pt x="0" y="31"/>
                      <a:pt x="5" y="25"/>
                      <a:pt x="11" y="2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32"/>
              <p:cNvSpPr/>
              <p:nvPr/>
            </p:nvSpPr>
            <p:spPr bwMode="auto">
              <a:xfrm>
                <a:off x="4098926" y="1039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33"/>
              <p:cNvSpPr/>
              <p:nvPr/>
            </p:nvSpPr>
            <p:spPr bwMode="auto">
              <a:xfrm>
                <a:off x="4094163" y="1039813"/>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34"/>
              <p:cNvSpPr/>
              <p:nvPr/>
            </p:nvSpPr>
            <p:spPr bwMode="auto">
              <a:xfrm>
                <a:off x="4098926" y="1082676"/>
                <a:ext cx="4763" cy="4763"/>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1" y="1"/>
                      <a:pt x="1" y="1"/>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5"/>
              <p:cNvSpPr/>
              <p:nvPr/>
            </p:nvSpPr>
            <p:spPr bwMode="auto">
              <a:xfrm>
                <a:off x="4068763" y="1039813"/>
                <a:ext cx="60325" cy="55563"/>
              </a:xfrm>
              <a:custGeom>
                <a:avLst/>
                <a:gdLst>
                  <a:gd name="T0" fmla="*/ 0 w 14"/>
                  <a:gd name="T1" fmla="*/ 8 h 13"/>
                  <a:gd name="T2" fmla="*/ 0 w 14"/>
                  <a:gd name="T3" fmla="*/ 6 h 13"/>
                  <a:gd name="T4" fmla="*/ 1 w 14"/>
                  <a:gd name="T5" fmla="*/ 4 h 13"/>
                  <a:gd name="T6" fmla="*/ 7 w 14"/>
                  <a:gd name="T7" fmla="*/ 0 h 13"/>
                  <a:gd name="T8" fmla="*/ 7 w 14"/>
                  <a:gd name="T9" fmla="*/ 0 h 13"/>
                  <a:gd name="T10" fmla="*/ 11 w 14"/>
                  <a:gd name="T11" fmla="*/ 1 h 13"/>
                  <a:gd name="T12" fmla="*/ 12 w 14"/>
                  <a:gd name="T13" fmla="*/ 3 h 13"/>
                  <a:gd name="T14" fmla="*/ 12 w 14"/>
                  <a:gd name="T15" fmla="*/ 3 h 13"/>
                  <a:gd name="T16" fmla="*/ 10 w 14"/>
                  <a:gd name="T17" fmla="*/ 11 h 13"/>
                  <a:gd name="T18" fmla="*/ 7 w 14"/>
                  <a:gd name="T19" fmla="*/ 11 h 13"/>
                  <a:gd name="T20" fmla="*/ 7 w 14"/>
                  <a:gd name="T21" fmla="*/ 11 h 13"/>
                  <a:gd name="T22" fmla="*/ 7 w 14"/>
                  <a:gd name="T23" fmla="*/ 11 h 13"/>
                  <a:gd name="T24" fmla="*/ 5 w 14"/>
                  <a:gd name="T25" fmla="*/ 12 h 13"/>
                  <a:gd name="T26" fmla="*/ 6 w 14"/>
                  <a:gd name="T27" fmla="*/ 11 h 13"/>
                  <a:gd name="T28" fmla="*/ 0 w 14"/>
                  <a:gd name="T2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3">
                    <a:moveTo>
                      <a:pt x="0" y="8"/>
                    </a:moveTo>
                    <a:cubicBezTo>
                      <a:pt x="0" y="8"/>
                      <a:pt x="0" y="7"/>
                      <a:pt x="0" y="6"/>
                    </a:cubicBezTo>
                    <a:cubicBezTo>
                      <a:pt x="0" y="5"/>
                      <a:pt x="1" y="4"/>
                      <a:pt x="1" y="4"/>
                    </a:cubicBezTo>
                    <a:cubicBezTo>
                      <a:pt x="2" y="2"/>
                      <a:pt x="4" y="0"/>
                      <a:pt x="7" y="0"/>
                    </a:cubicBezTo>
                    <a:cubicBezTo>
                      <a:pt x="7" y="0"/>
                      <a:pt x="7" y="0"/>
                      <a:pt x="7" y="0"/>
                    </a:cubicBezTo>
                    <a:cubicBezTo>
                      <a:pt x="9" y="0"/>
                      <a:pt x="10" y="0"/>
                      <a:pt x="11" y="1"/>
                    </a:cubicBezTo>
                    <a:cubicBezTo>
                      <a:pt x="11" y="2"/>
                      <a:pt x="12" y="2"/>
                      <a:pt x="12" y="3"/>
                    </a:cubicBezTo>
                    <a:cubicBezTo>
                      <a:pt x="12" y="3"/>
                      <a:pt x="12" y="3"/>
                      <a:pt x="12" y="3"/>
                    </a:cubicBezTo>
                    <a:cubicBezTo>
                      <a:pt x="14" y="5"/>
                      <a:pt x="13" y="10"/>
                      <a:pt x="10" y="11"/>
                    </a:cubicBezTo>
                    <a:cubicBezTo>
                      <a:pt x="9" y="11"/>
                      <a:pt x="8" y="12"/>
                      <a:pt x="7" y="11"/>
                    </a:cubicBezTo>
                    <a:cubicBezTo>
                      <a:pt x="7" y="11"/>
                      <a:pt x="7" y="11"/>
                      <a:pt x="7" y="11"/>
                    </a:cubicBezTo>
                    <a:cubicBezTo>
                      <a:pt x="7" y="11"/>
                      <a:pt x="7" y="11"/>
                      <a:pt x="7" y="11"/>
                    </a:cubicBezTo>
                    <a:cubicBezTo>
                      <a:pt x="6" y="11"/>
                      <a:pt x="6" y="12"/>
                      <a:pt x="5" y="12"/>
                    </a:cubicBezTo>
                    <a:cubicBezTo>
                      <a:pt x="5" y="12"/>
                      <a:pt x="5" y="11"/>
                      <a:pt x="6" y="11"/>
                    </a:cubicBezTo>
                    <a:cubicBezTo>
                      <a:pt x="3" y="13"/>
                      <a:pt x="0" y="11"/>
                      <a:pt x="0" y="8"/>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6"/>
              <p:cNvSpPr/>
              <p:nvPr/>
            </p:nvSpPr>
            <p:spPr bwMode="auto">
              <a:xfrm>
                <a:off x="3832226" y="1095376"/>
                <a:ext cx="241300" cy="212725"/>
              </a:xfrm>
              <a:custGeom>
                <a:avLst/>
                <a:gdLst>
                  <a:gd name="T0" fmla="*/ 12 w 57"/>
                  <a:gd name="T1" fmla="*/ 23 h 50"/>
                  <a:gd name="T2" fmla="*/ 11 w 57"/>
                  <a:gd name="T3" fmla="*/ 22 h 50"/>
                  <a:gd name="T4" fmla="*/ 16 w 57"/>
                  <a:gd name="T5" fmla="*/ 7 h 50"/>
                  <a:gd name="T6" fmla="*/ 23 w 57"/>
                  <a:gd name="T7" fmla="*/ 9 h 50"/>
                  <a:gd name="T8" fmla="*/ 24 w 57"/>
                  <a:gd name="T9" fmla="*/ 5 h 50"/>
                  <a:gd name="T10" fmla="*/ 39 w 57"/>
                  <a:gd name="T11" fmla="*/ 5 h 50"/>
                  <a:gd name="T12" fmla="*/ 41 w 57"/>
                  <a:gd name="T13" fmla="*/ 14 h 50"/>
                  <a:gd name="T14" fmla="*/ 40 w 57"/>
                  <a:gd name="T15" fmla="*/ 16 h 50"/>
                  <a:gd name="T16" fmla="*/ 44 w 57"/>
                  <a:gd name="T17" fmla="*/ 15 h 50"/>
                  <a:gd name="T18" fmla="*/ 56 w 57"/>
                  <a:gd name="T19" fmla="*/ 22 h 50"/>
                  <a:gd name="T20" fmla="*/ 49 w 57"/>
                  <a:gd name="T21" fmla="*/ 33 h 50"/>
                  <a:gd name="T22" fmla="*/ 43 w 57"/>
                  <a:gd name="T23" fmla="*/ 34 h 50"/>
                  <a:gd name="T24" fmla="*/ 44 w 57"/>
                  <a:gd name="T25" fmla="*/ 37 h 50"/>
                  <a:gd name="T26" fmla="*/ 35 w 57"/>
                  <a:gd name="T27" fmla="*/ 49 h 50"/>
                  <a:gd name="T28" fmla="*/ 23 w 57"/>
                  <a:gd name="T29" fmla="*/ 40 h 50"/>
                  <a:gd name="T30" fmla="*/ 23 w 57"/>
                  <a:gd name="T31" fmla="*/ 39 h 50"/>
                  <a:gd name="T32" fmla="*/ 18 w 57"/>
                  <a:gd name="T33" fmla="*/ 43 h 50"/>
                  <a:gd name="T34" fmla="*/ 3 w 57"/>
                  <a:gd name="T35" fmla="*/ 38 h 50"/>
                  <a:gd name="T36" fmla="*/ 12 w 57"/>
                  <a:gd name="T3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0">
                    <a:moveTo>
                      <a:pt x="12" y="23"/>
                    </a:moveTo>
                    <a:cubicBezTo>
                      <a:pt x="12" y="23"/>
                      <a:pt x="11" y="22"/>
                      <a:pt x="11" y="22"/>
                    </a:cubicBezTo>
                    <a:cubicBezTo>
                      <a:pt x="7" y="17"/>
                      <a:pt x="10" y="9"/>
                      <a:pt x="16" y="7"/>
                    </a:cubicBezTo>
                    <a:cubicBezTo>
                      <a:pt x="18" y="7"/>
                      <a:pt x="21" y="7"/>
                      <a:pt x="23" y="9"/>
                    </a:cubicBezTo>
                    <a:cubicBezTo>
                      <a:pt x="23" y="7"/>
                      <a:pt x="23" y="6"/>
                      <a:pt x="24" y="5"/>
                    </a:cubicBezTo>
                    <a:cubicBezTo>
                      <a:pt x="28" y="1"/>
                      <a:pt x="35" y="0"/>
                      <a:pt x="39" y="5"/>
                    </a:cubicBezTo>
                    <a:cubicBezTo>
                      <a:pt x="41" y="8"/>
                      <a:pt x="41" y="11"/>
                      <a:pt x="41" y="14"/>
                    </a:cubicBezTo>
                    <a:cubicBezTo>
                      <a:pt x="41" y="15"/>
                      <a:pt x="40" y="16"/>
                      <a:pt x="40" y="16"/>
                    </a:cubicBezTo>
                    <a:cubicBezTo>
                      <a:pt x="41" y="16"/>
                      <a:pt x="42" y="15"/>
                      <a:pt x="44" y="15"/>
                    </a:cubicBezTo>
                    <a:cubicBezTo>
                      <a:pt x="49" y="13"/>
                      <a:pt x="54" y="16"/>
                      <a:pt x="56" y="22"/>
                    </a:cubicBezTo>
                    <a:cubicBezTo>
                      <a:pt x="57" y="27"/>
                      <a:pt x="53" y="31"/>
                      <a:pt x="49" y="33"/>
                    </a:cubicBezTo>
                    <a:cubicBezTo>
                      <a:pt x="47" y="33"/>
                      <a:pt x="45" y="34"/>
                      <a:pt x="43" y="34"/>
                    </a:cubicBezTo>
                    <a:cubicBezTo>
                      <a:pt x="43" y="35"/>
                      <a:pt x="44" y="36"/>
                      <a:pt x="44" y="37"/>
                    </a:cubicBezTo>
                    <a:cubicBezTo>
                      <a:pt x="46" y="43"/>
                      <a:pt x="41" y="48"/>
                      <a:pt x="35" y="49"/>
                    </a:cubicBezTo>
                    <a:cubicBezTo>
                      <a:pt x="29" y="50"/>
                      <a:pt x="24" y="46"/>
                      <a:pt x="23" y="40"/>
                    </a:cubicBezTo>
                    <a:cubicBezTo>
                      <a:pt x="23" y="40"/>
                      <a:pt x="23" y="39"/>
                      <a:pt x="23" y="39"/>
                    </a:cubicBezTo>
                    <a:cubicBezTo>
                      <a:pt x="21" y="41"/>
                      <a:pt x="20" y="42"/>
                      <a:pt x="18" y="43"/>
                    </a:cubicBezTo>
                    <a:cubicBezTo>
                      <a:pt x="13" y="45"/>
                      <a:pt x="6" y="44"/>
                      <a:pt x="3" y="38"/>
                    </a:cubicBezTo>
                    <a:cubicBezTo>
                      <a:pt x="0" y="31"/>
                      <a:pt x="6" y="25"/>
                      <a:pt x="12" y="2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7"/>
              <p:cNvSpPr/>
              <p:nvPr/>
            </p:nvSpPr>
            <p:spPr bwMode="auto">
              <a:xfrm>
                <a:off x="3959226" y="1179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8"/>
              <p:cNvSpPr/>
              <p:nvPr/>
            </p:nvSpPr>
            <p:spPr bwMode="auto">
              <a:xfrm>
                <a:off x="3951288" y="1176338"/>
                <a:ext cx="7938" cy="3175"/>
              </a:xfrm>
              <a:custGeom>
                <a:avLst/>
                <a:gdLst>
                  <a:gd name="T0" fmla="*/ 2 w 2"/>
                  <a:gd name="T1" fmla="*/ 1 h 1"/>
                  <a:gd name="T2" fmla="*/ 2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2" y="1"/>
                    </a:cubicBezTo>
                    <a:cubicBezTo>
                      <a:pt x="1" y="1"/>
                      <a:pt x="0" y="0"/>
                      <a:pt x="2"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9"/>
              <p:cNvSpPr/>
              <p:nvPr/>
            </p:nvSpPr>
            <p:spPr bwMode="auto">
              <a:xfrm>
                <a:off x="3959226" y="1222376"/>
                <a:ext cx="476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40"/>
              <p:cNvSpPr/>
              <p:nvPr/>
            </p:nvSpPr>
            <p:spPr bwMode="auto">
              <a:xfrm>
                <a:off x="3925888" y="1176338"/>
                <a:ext cx="63500" cy="55563"/>
              </a:xfrm>
              <a:custGeom>
                <a:avLst/>
                <a:gdLst>
                  <a:gd name="T0" fmla="*/ 1 w 15"/>
                  <a:gd name="T1" fmla="*/ 9 h 13"/>
                  <a:gd name="T2" fmla="*/ 1 w 15"/>
                  <a:gd name="T3" fmla="*/ 6 h 13"/>
                  <a:gd name="T4" fmla="*/ 2 w 15"/>
                  <a:gd name="T5" fmla="*/ 4 h 13"/>
                  <a:gd name="T6" fmla="*/ 8 w 15"/>
                  <a:gd name="T7" fmla="*/ 1 h 13"/>
                  <a:gd name="T8" fmla="*/ 8 w 15"/>
                  <a:gd name="T9" fmla="*/ 1 h 13"/>
                  <a:gd name="T10" fmla="*/ 12 w 15"/>
                  <a:gd name="T11" fmla="*/ 2 h 13"/>
                  <a:gd name="T12" fmla="*/ 13 w 15"/>
                  <a:gd name="T13" fmla="*/ 3 h 13"/>
                  <a:gd name="T14" fmla="*/ 13 w 15"/>
                  <a:gd name="T15" fmla="*/ 3 h 13"/>
                  <a:gd name="T16" fmla="*/ 11 w 15"/>
                  <a:gd name="T17" fmla="*/ 11 h 13"/>
                  <a:gd name="T18" fmla="*/ 7 w 15"/>
                  <a:gd name="T19" fmla="*/ 12 h 13"/>
                  <a:gd name="T20" fmla="*/ 7 w 15"/>
                  <a:gd name="T21" fmla="*/ 12 h 13"/>
                  <a:gd name="T22" fmla="*/ 8 w 15"/>
                  <a:gd name="T23" fmla="*/ 11 h 13"/>
                  <a:gd name="T24" fmla="*/ 6 w 15"/>
                  <a:gd name="T25" fmla="*/ 12 h 13"/>
                  <a:gd name="T26" fmla="*/ 6 w 15"/>
                  <a:gd name="T27" fmla="*/ 12 h 13"/>
                  <a:gd name="T28" fmla="*/ 1 w 15"/>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3">
                    <a:moveTo>
                      <a:pt x="1" y="9"/>
                    </a:moveTo>
                    <a:cubicBezTo>
                      <a:pt x="0" y="8"/>
                      <a:pt x="0" y="7"/>
                      <a:pt x="1" y="6"/>
                    </a:cubicBezTo>
                    <a:cubicBezTo>
                      <a:pt x="1" y="6"/>
                      <a:pt x="1" y="5"/>
                      <a:pt x="2" y="4"/>
                    </a:cubicBezTo>
                    <a:cubicBezTo>
                      <a:pt x="2" y="2"/>
                      <a:pt x="5" y="0"/>
                      <a:pt x="8" y="1"/>
                    </a:cubicBezTo>
                    <a:cubicBezTo>
                      <a:pt x="8" y="1"/>
                      <a:pt x="8" y="1"/>
                      <a:pt x="8" y="1"/>
                    </a:cubicBezTo>
                    <a:cubicBezTo>
                      <a:pt x="9" y="1"/>
                      <a:pt x="11" y="1"/>
                      <a:pt x="12" y="2"/>
                    </a:cubicBezTo>
                    <a:cubicBezTo>
                      <a:pt x="12" y="2"/>
                      <a:pt x="12" y="3"/>
                      <a:pt x="13" y="3"/>
                    </a:cubicBezTo>
                    <a:cubicBezTo>
                      <a:pt x="13" y="3"/>
                      <a:pt x="13" y="3"/>
                      <a:pt x="13" y="3"/>
                    </a:cubicBezTo>
                    <a:cubicBezTo>
                      <a:pt x="15" y="5"/>
                      <a:pt x="14" y="10"/>
                      <a:pt x="11" y="11"/>
                    </a:cubicBezTo>
                    <a:cubicBezTo>
                      <a:pt x="10" y="12"/>
                      <a:pt x="8" y="12"/>
                      <a:pt x="7" y="12"/>
                    </a:cubicBezTo>
                    <a:cubicBezTo>
                      <a:pt x="7" y="12"/>
                      <a:pt x="7" y="12"/>
                      <a:pt x="7" y="12"/>
                    </a:cubicBezTo>
                    <a:cubicBezTo>
                      <a:pt x="7" y="12"/>
                      <a:pt x="8" y="11"/>
                      <a:pt x="8" y="11"/>
                    </a:cubicBezTo>
                    <a:cubicBezTo>
                      <a:pt x="7" y="12"/>
                      <a:pt x="7" y="12"/>
                      <a:pt x="6" y="12"/>
                    </a:cubicBezTo>
                    <a:cubicBezTo>
                      <a:pt x="6" y="12"/>
                      <a:pt x="6" y="12"/>
                      <a:pt x="6" y="12"/>
                    </a:cubicBezTo>
                    <a:cubicBezTo>
                      <a:pt x="4" y="13"/>
                      <a:pt x="1" y="12"/>
                      <a:pt x="1" y="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41"/>
              <p:cNvSpPr/>
              <p:nvPr/>
            </p:nvSpPr>
            <p:spPr bwMode="auto">
              <a:xfrm>
                <a:off x="4010026" y="1065213"/>
                <a:ext cx="314325" cy="268288"/>
              </a:xfrm>
              <a:custGeom>
                <a:avLst/>
                <a:gdLst>
                  <a:gd name="T0" fmla="*/ 16 w 74"/>
                  <a:gd name="T1" fmla="*/ 30 h 63"/>
                  <a:gd name="T2" fmla="*/ 14 w 74"/>
                  <a:gd name="T3" fmla="*/ 27 h 63"/>
                  <a:gd name="T4" fmla="*/ 20 w 74"/>
                  <a:gd name="T5" fmla="*/ 9 h 63"/>
                  <a:gd name="T6" fmla="*/ 29 w 74"/>
                  <a:gd name="T7" fmla="*/ 11 h 63"/>
                  <a:gd name="T8" fmla="*/ 31 w 74"/>
                  <a:gd name="T9" fmla="*/ 6 h 63"/>
                  <a:gd name="T10" fmla="*/ 50 w 74"/>
                  <a:gd name="T11" fmla="*/ 6 h 63"/>
                  <a:gd name="T12" fmla="*/ 52 w 74"/>
                  <a:gd name="T13" fmla="*/ 18 h 63"/>
                  <a:gd name="T14" fmla="*/ 51 w 74"/>
                  <a:gd name="T15" fmla="*/ 20 h 63"/>
                  <a:gd name="T16" fmla="*/ 56 w 74"/>
                  <a:gd name="T17" fmla="*/ 18 h 63"/>
                  <a:gd name="T18" fmla="*/ 72 w 74"/>
                  <a:gd name="T19" fmla="*/ 27 h 63"/>
                  <a:gd name="T20" fmla="*/ 63 w 74"/>
                  <a:gd name="T21" fmla="*/ 42 h 63"/>
                  <a:gd name="T22" fmla="*/ 55 w 74"/>
                  <a:gd name="T23" fmla="*/ 43 h 63"/>
                  <a:gd name="T24" fmla="*/ 57 w 74"/>
                  <a:gd name="T25" fmla="*/ 47 h 63"/>
                  <a:gd name="T26" fmla="*/ 45 w 74"/>
                  <a:gd name="T27" fmla="*/ 63 h 63"/>
                  <a:gd name="T28" fmla="*/ 29 w 74"/>
                  <a:gd name="T29" fmla="*/ 51 h 63"/>
                  <a:gd name="T30" fmla="*/ 29 w 74"/>
                  <a:gd name="T31" fmla="*/ 50 h 63"/>
                  <a:gd name="T32" fmla="*/ 23 w 74"/>
                  <a:gd name="T33" fmla="*/ 54 h 63"/>
                  <a:gd name="T34" fmla="*/ 4 w 74"/>
                  <a:gd name="T35" fmla="*/ 48 h 63"/>
                  <a:gd name="T36" fmla="*/ 16 w 74"/>
                  <a:gd name="T37" fmla="*/ 3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63">
                    <a:moveTo>
                      <a:pt x="16" y="30"/>
                    </a:moveTo>
                    <a:cubicBezTo>
                      <a:pt x="15" y="29"/>
                      <a:pt x="14" y="28"/>
                      <a:pt x="14" y="27"/>
                    </a:cubicBezTo>
                    <a:cubicBezTo>
                      <a:pt x="10" y="21"/>
                      <a:pt x="12" y="11"/>
                      <a:pt x="20" y="9"/>
                    </a:cubicBezTo>
                    <a:cubicBezTo>
                      <a:pt x="24" y="8"/>
                      <a:pt x="27" y="9"/>
                      <a:pt x="29" y="11"/>
                    </a:cubicBezTo>
                    <a:cubicBezTo>
                      <a:pt x="29" y="9"/>
                      <a:pt x="30" y="7"/>
                      <a:pt x="31" y="6"/>
                    </a:cubicBezTo>
                    <a:cubicBezTo>
                      <a:pt x="36" y="0"/>
                      <a:pt x="45" y="0"/>
                      <a:pt x="50" y="6"/>
                    </a:cubicBezTo>
                    <a:cubicBezTo>
                      <a:pt x="53" y="10"/>
                      <a:pt x="53" y="14"/>
                      <a:pt x="52" y="18"/>
                    </a:cubicBezTo>
                    <a:cubicBezTo>
                      <a:pt x="52" y="19"/>
                      <a:pt x="52" y="20"/>
                      <a:pt x="51" y="20"/>
                    </a:cubicBezTo>
                    <a:cubicBezTo>
                      <a:pt x="53" y="19"/>
                      <a:pt x="54" y="19"/>
                      <a:pt x="56" y="18"/>
                    </a:cubicBezTo>
                    <a:cubicBezTo>
                      <a:pt x="63" y="16"/>
                      <a:pt x="70" y="20"/>
                      <a:pt x="72" y="27"/>
                    </a:cubicBezTo>
                    <a:cubicBezTo>
                      <a:pt x="74" y="34"/>
                      <a:pt x="69" y="40"/>
                      <a:pt x="63" y="42"/>
                    </a:cubicBezTo>
                    <a:cubicBezTo>
                      <a:pt x="61" y="42"/>
                      <a:pt x="58" y="43"/>
                      <a:pt x="55" y="43"/>
                    </a:cubicBezTo>
                    <a:cubicBezTo>
                      <a:pt x="55" y="44"/>
                      <a:pt x="56" y="46"/>
                      <a:pt x="57" y="47"/>
                    </a:cubicBezTo>
                    <a:cubicBezTo>
                      <a:pt x="59" y="55"/>
                      <a:pt x="52" y="62"/>
                      <a:pt x="45" y="63"/>
                    </a:cubicBezTo>
                    <a:cubicBezTo>
                      <a:pt x="37" y="63"/>
                      <a:pt x="31" y="58"/>
                      <a:pt x="29" y="51"/>
                    </a:cubicBezTo>
                    <a:cubicBezTo>
                      <a:pt x="29" y="51"/>
                      <a:pt x="29" y="50"/>
                      <a:pt x="29" y="50"/>
                    </a:cubicBezTo>
                    <a:cubicBezTo>
                      <a:pt x="27" y="52"/>
                      <a:pt x="25" y="53"/>
                      <a:pt x="23" y="54"/>
                    </a:cubicBezTo>
                    <a:cubicBezTo>
                      <a:pt x="16" y="58"/>
                      <a:pt x="7" y="56"/>
                      <a:pt x="4" y="48"/>
                    </a:cubicBezTo>
                    <a:cubicBezTo>
                      <a:pt x="0" y="39"/>
                      <a:pt x="7" y="32"/>
                      <a:pt x="16" y="3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42"/>
              <p:cNvSpPr/>
              <p:nvPr/>
            </p:nvSpPr>
            <p:spPr bwMode="auto">
              <a:xfrm>
                <a:off x="4171951" y="11715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43"/>
              <p:cNvSpPr/>
              <p:nvPr/>
            </p:nvSpPr>
            <p:spPr bwMode="auto">
              <a:xfrm>
                <a:off x="4167188" y="1171576"/>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44"/>
              <p:cNvSpPr/>
              <p:nvPr/>
            </p:nvSpPr>
            <p:spPr bwMode="auto">
              <a:xfrm>
                <a:off x="4175126" y="1227138"/>
                <a:ext cx="476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5"/>
              <p:cNvSpPr/>
              <p:nvPr/>
            </p:nvSpPr>
            <p:spPr bwMode="auto">
              <a:xfrm>
                <a:off x="4133851" y="1166813"/>
                <a:ext cx="76200" cy="73025"/>
              </a:xfrm>
              <a:custGeom>
                <a:avLst/>
                <a:gdLst>
                  <a:gd name="T0" fmla="*/ 0 w 18"/>
                  <a:gd name="T1" fmla="*/ 11 h 17"/>
                  <a:gd name="T2" fmla="*/ 0 w 18"/>
                  <a:gd name="T3" fmla="*/ 8 h 17"/>
                  <a:gd name="T4" fmla="*/ 2 w 18"/>
                  <a:gd name="T5" fmla="*/ 6 h 17"/>
                  <a:gd name="T6" fmla="*/ 9 w 18"/>
                  <a:gd name="T7" fmla="*/ 1 h 17"/>
                  <a:gd name="T8" fmla="*/ 10 w 18"/>
                  <a:gd name="T9" fmla="*/ 1 h 17"/>
                  <a:gd name="T10" fmla="*/ 14 w 18"/>
                  <a:gd name="T11" fmla="*/ 2 h 17"/>
                  <a:gd name="T12" fmla="*/ 15 w 18"/>
                  <a:gd name="T13" fmla="*/ 4 h 17"/>
                  <a:gd name="T14" fmla="*/ 16 w 18"/>
                  <a:gd name="T15" fmla="*/ 4 h 17"/>
                  <a:gd name="T16" fmla="*/ 14 w 18"/>
                  <a:gd name="T17" fmla="*/ 14 h 17"/>
                  <a:gd name="T18" fmla="*/ 9 w 18"/>
                  <a:gd name="T19" fmla="*/ 15 h 17"/>
                  <a:gd name="T20" fmla="*/ 9 w 18"/>
                  <a:gd name="T21" fmla="*/ 15 h 17"/>
                  <a:gd name="T22" fmla="*/ 9 w 18"/>
                  <a:gd name="T23" fmla="*/ 14 h 17"/>
                  <a:gd name="T24" fmla="*/ 6 w 18"/>
                  <a:gd name="T25" fmla="*/ 16 h 17"/>
                  <a:gd name="T26" fmla="*/ 7 w 18"/>
                  <a:gd name="T27" fmla="*/ 15 h 17"/>
                  <a:gd name="T28" fmla="*/ 0 w 18"/>
                  <a:gd name="T2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7">
                    <a:moveTo>
                      <a:pt x="0" y="11"/>
                    </a:moveTo>
                    <a:cubicBezTo>
                      <a:pt x="0" y="10"/>
                      <a:pt x="0" y="9"/>
                      <a:pt x="0" y="8"/>
                    </a:cubicBezTo>
                    <a:cubicBezTo>
                      <a:pt x="0" y="7"/>
                      <a:pt x="1" y="6"/>
                      <a:pt x="2" y="6"/>
                    </a:cubicBezTo>
                    <a:cubicBezTo>
                      <a:pt x="2" y="2"/>
                      <a:pt x="6" y="0"/>
                      <a:pt x="9" y="1"/>
                    </a:cubicBezTo>
                    <a:cubicBezTo>
                      <a:pt x="9" y="1"/>
                      <a:pt x="9" y="1"/>
                      <a:pt x="10" y="1"/>
                    </a:cubicBezTo>
                    <a:cubicBezTo>
                      <a:pt x="11" y="1"/>
                      <a:pt x="13" y="1"/>
                      <a:pt x="14" y="2"/>
                    </a:cubicBezTo>
                    <a:cubicBezTo>
                      <a:pt x="15" y="3"/>
                      <a:pt x="15" y="3"/>
                      <a:pt x="15" y="4"/>
                    </a:cubicBezTo>
                    <a:cubicBezTo>
                      <a:pt x="15" y="4"/>
                      <a:pt x="16" y="4"/>
                      <a:pt x="16" y="4"/>
                    </a:cubicBezTo>
                    <a:cubicBezTo>
                      <a:pt x="18" y="7"/>
                      <a:pt x="17" y="13"/>
                      <a:pt x="14" y="14"/>
                    </a:cubicBezTo>
                    <a:cubicBezTo>
                      <a:pt x="12" y="15"/>
                      <a:pt x="10" y="16"/>
                      <a:pt x="9" y="15"/>
                    </a:cubicBezTo>
                    <a:cubicBezTo>
                      <a:pt x="9" y="15"/>
                      <a:pt x="9" y="15"/>
                      <a:pt x="9" y="15"/>
                    </a:cubicBezTo>
                    <a:cubicBezTo>
                      <a:pt x="9" y="15"/>
                      <a:pt x="9" y="15"/>
                      <a:pt x="9" y="14"/>
                    </a:cubicBezTo>
                    <a:cubicBezTo>
                      <a:pt x="8" y="15"/>
                      <a:pt x="8" y="16"/>
                      <a:pt x="6" y="16"/>
                    </a:cubicBezTo>
                    <a:cubicBezTo>
                      <a:pt x="7" y="16"/>
                      <a:pt x="7" y="15"/>
                      <a:pt x="7" y="15"/>
                    </a:cubicBezTo>
                    <a:cubicBezTo>
                      <a:pt x="5" y="17"/>
                      <a:pt x="0" y="15"/>
                      <a:pt x="0" y="1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6"/>
              <p:cNvSpPr/>
              <p:nvPr/>
            </p:nvSpPr>
            <p:spPr bwMode="auto">
              <a:xfrm>
                <a:off x="3378201" y="958851"/>
                <a:ext cx="304800" cy="263525"/>
              </a:xfrm>
              <a:custGeom>
                <a:avLst/>
                <a:gdLst>
                  <a:gd name="T0" fmla="*/ 15 w 72"/>
                  <a:gd name="T1" fmla="*/ 35 h 62"/>
                  <a:gd name="T2" fmla="*/ 14 w 72"/>
                  <a:gd name="T3" fmla="*/ 37 h 62"/>
                  <a:gd name="T4" fmla="*/ 21 w 72"/>
                  <a:gd name="T5" fmla="*/ 55 h 62"/>
                  <a:gd name="T6" fmla="*/ 30 w 72"/>
                  <a:gd name="T7" fmla="*/ 53 h 62"/>
                  <a:gd name="T8" fmla="*/ 32 w 72"/>
                  <a:gd name="T9" fmla="*/ 57 h 62"/>
                  <a:gd name="T10" fmla="*/ 50 w 72"/>
                  <a:gd name="T11" fmla="*/ 56 h 62"/>
                  <a:gd name="T12" fmla="*/ 52 w 72"/>
                  <a:gd name="T13" fmla="*/ 44 h 62"/>
                  <a:gd name="T14" fmla="*/ 51 w 72"/>
                  <a:gd name="T15" fmla="*/ 42 h 62"/>
                  <a:gd name="T16" fmla="*/ 56 w 72"/>
                  <a:gd name="T17" fmla="*/ 43 h 62"/>
                  <a:gd name="T18" fmla="*/ 71 w 72"/>
                  <a:gd name="T19" fmla="*/ 34 h 62"/>
                  <a:gd name="T20" fmla="*/ 61 w 72"/>
                  <a:gd name="T21" fmla="*/ 20 h 62"/>
                  <a:gd name="T22" fmla="*/ 53 w 72"/>
                  <a:gd name="T23" fmla="*/ 19 h 62"/>
                  <a:gd name="T24" fmla="*/ 54 w 72"/>
                  <a:gd name="T25" fmla="*/ 15 h 62"/>
                  <a:gd name="T26" fmla="*/ 42 w 72"/>
                  <a:gd name="T27" fmla="*/ 1 h 62"/>
                  <a:gd name="T28" fmla="*/ 27 w 72"/>
                  <a:gd name="T29" fmla="*/ 13 h 62"/>
                  <a:gd name="T30" fmla="*/ 27 w 72"/>
                  <a:gd name="T31" fmla="*/ 14 h 62"/>
                  <a:gd name="T32" fmla="*/ 21 w 72"/>
                  <a:gd name="T33" fmla="*/ 10 h 62"/>
                  <a:gd name="T34" fmla="*/ 3 w 72"/>
                  <a:gd name="T35" fmla="*/ 17 h 62"/>
                  <a:gd name="T36" fmla="*/ 15 w 72"/>
                  <a:gd name="T37" fmla="*/ 3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62">
                    <a:moveTo>
                      <a:pt x="15" y="35"/>
                    </a:moveTo>
                    <a:cubicBezTo>
                      <a:pt x="15" y="36"/>
                      <a:pt x="14" y="36"/>
                      <a:pt x="14" y="37"/>
                    </a:cubicBezTo>
                    <a:cubicBezTo>
                      <a:pt x="10" y="44"/>
                      <a:pt x="13" y="53"/>
                      <a:pt x="21" y="55"/>
                    </a:cubicBezTo>
                    <a:cubicBezTo>
                      <a:pt x="24" y="55"/>
                      <a:pt x="27" y="54"/>
                      <a:pt x="30" y="53"/>
                    </a:cubicBezTo>
                    <a:cubicBezTo>
                      <a:pt x="30" y="54"/>
                      <a:pt x="31" y="56"/>
                      <a:pt x="32" y="57"/>
                    </a:cubicBezTo>
                    <a:cubicBezTo>
                      <a:pt x="37" y="62"/>
                      <a:pt x="46" y="62"/>
                      <a:pt x="50" y="56"/>
                    </a:cubicBezTo>
                    <a:cubicBezTo>
                      <a:pt x="53" y="52"/>
                      <a:pt x="53" y="48"/>
                      <a:pt x="52" y="44"/>
                    </a:cubicBezTo>
                    <a:cubicBezTo>
                      <a:pt x="52" y="43"/>
                      <a:pt x="51" y="42"/>
                      <a:pt x="51" y="42"/>
                    </a:cubicBezTo>
                    <a:cubicBezTo>
                      <a:pt x="52" y="42"/>
                      <a:pt x="54" y="43"/>
                      <a:pt x="56" y="43"/>
                    </a:cubicBezTo>
                    <a:cubicBezTo>
                      <a:pt x="63" y="45"/>
                      <a:pt x="69" y="40"/>
                      <a:pt x="71" y="34"/>
                    </a:cubicBezTo>
                    <a:cubicBezTo>
                      <a:pt x="72" y="27"/>
                      <a:pt x="67" y="22"/>
                      <a:pt x="61" y="20"/>
                    </a:cubicBezTo>
                    <a:cubicBezTo>
                      <a:pt x="59" y="19"/>
                      <a:pt x="56" y="19"/>
                      <a:pt x="53" y="19"/>
                    </a:cubicBezTo>
                    <a:cubicBezTo>
                      <a:pt x="54" y="18"/>
                      <a:pt x="54" y="16"/>
                      <a:pt x="54" y="15"/>
                    </a:cubicBezTo>
                    <a:cubicBezTo>
                      <a:pt x="56" y="7"/>
                      <a:pt x="49" y="1"/>
                      <a:pt x="42" y="1"/>
                    </a:cubicBezTo>
                    <a:cubicBezTo>
                      <a:pt x="34" y="0"/>
                      <a:pt x="29" y="6"/>
                      <a:pt x="27" y="13"/>
                    </a:cubicBezTo>
                    <a:cubicBezTo>
                      <a:pt x="27" y="13"/>
                      <a:pt x="27" y="14"/>
                      <a:pt x="27" y="14"/>
                    </a:cubicBezTo>
                    <a:cubicBezTo>
                      <a:pt x="25" y="12"/>
                      <a:pt x="23" y="11"/>
                      <a:pt x="21" y="10"/>
                    </a:cubicBezTo>
                    <a:cubicBezTo>
                      <a:pt x="14" y="7"/>
                      <a:pt x="5" y="9"/>
                      <a:pt x="3" y="17"/>
                    </a:cubicBezTo>
                    <a:cubicBezTo>
                      <a:pt x="0" y="26"/>
                      <a:pt x="7" y="33"/>
                      <a:pt x="15" y="3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7"/>
              <p:cNvSpPr/>
              <p:nvPr/>
            </p:nvSpPr>
            <p:spPr bwMode="auto">
              <a:xfrm>
                <a:off x="3535363" y="1120776"/>
                <a:ext cx="3175"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8"/>
              <p:cNvSpPr/>
              <p:nvPr/>
            </p:nvSpPr>
            <p:spPr bwMode="auto">
              <a:xfrm>
                <a:off x="3525838" y="1108076"/>
                <a:ext cx="9525" cy="0"/>
              </a:xfrm>
              <a:custGeom>
                <a:avLst/>
                <a:gdLst>
                  <a:gd name="T0" fmla="*/ 2 w 2"/>
                  <a:gd name="T1" fmla="*/ 2 w 2"/>
                  <a:gd name="T2" fmla="*/ 2 w 2"/>
                </a:gdLst>
                <a:ahLst/>
                <a:cxnLst>
                  <a:cxn ang="0">
                    <a:pos x="T0" y="0"/>
                  </a:cxn>
                  <a:cxn ang="0">
                    <a:pos x="T1" y="0"/>
                  </a:cxn>
                  <a:cxn ang="0">
                    <a:pos x="T2" y="0"/>
                  </a:cxn>
                </a:cxnLst>
                <a:rect l="0" t="0" r="r" b="b"/>
                <a:pathLst>
                  <a:path w="2">
                    <a:moveTo>
                      <a:pt x="2" y="0"/>
                    </a:moveTo>
                    <a:cubicBezTo>
                      <a:pt x="2" y="0"/>
                      <a:pt x="2" y="0"/>
                      <a:pt x="2" y="0"/>
                    </a:cubicBezTo>
                    <a:cubicBezTo>
                      <a:pt x="1" y="0"/>
                      <a:pt x="0" y="0"/>
                      <a:pt x="2"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9"/>
              <p:cNvSpPr/>
              <p:nvPr/>
            </p:nvSpPr>
            <p:spPr bwMode="auto">
              <a:xfrm>
                <a:off x="3535363" y="1065213"/>
                <a:ext cx="7938"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1" y="0"/>
                      <a:pt x="1" y="0"/>
                      <a:pt x="2"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50"/>
              <p:cNvSpPr/>
              <p:nvPr/>
            </p:nvSpPr>
            <p:spPr bwMode="auto">
              <a:xfrm>
                <a:off x="3495676" y="1057276"/>
                <a:ext cx="77788" cy="68263"/>
              </a:xfrm>
              <a:custGeom>
                <a:avLst/>
                <a:gdLst>
                  <a:gd name="T0" fmla="*/ 0 w 18"/>
                  <a:gd name="T1" fmla="*/ 5 h 16"/>
                  <a:gd name="T2" fmla="*/ 0 w 18"/>
                  <a:gd name="T3" fmla="*/ 8 h 16"/>
                  <a:gd name="T4" fmla="*/ 2 w 18"/>
                  <a:gd name="T5" fmla="*/ 11 h 16"/>
                  <a:gd name="T6" fmla="*/ 9 w 18"/>
                  <a:gd name="T7" fmla="*/ 15 h 16"/>
                  <a:gd name="T8" fmla="*/ 10 w 18"/>
                  <a:gd name="T9" fmla="*/ 15 h 16"/>
                  <a:gd name="T10" fmla="*/ 15 w 18"/>
                  <a:gd name="T11" fmla="*/ 13 h 16"/>
                  <a:gd name="T12" fmla="*/ 16 w 18"/>
                  <a:gd name="T13" fmla="*/ 12 h 16"/>
                  <a:gd name="T14" fmla="*/ 16 w 18"/>
                  <a:gd name="T15" fmla="*/ 11 h 16"/>
                  <a:gd name="T16" fmla="*/ 14 w 18"/>
                  <a:gd name="T17" fmla="*/ 2 h 16"/>
                  <a:gd name="T18" fmla="*/ 10 w 18"/>
                  <a:gd name="T19" fmla="*/ 3 h 16"/>
                  <a:gd name="T20" fmla="*/ 10 w 18"/>
                  <a:gd name="T21" fmla="*/ 3 h 16"/>
                  <a:gd name="T22" fmla="*/ 10 w 18"/>
                  <a:gd name="T23" fmla="*/ 3 h 16"/>
                  <a:gd name="T24" fmla="*/ 7 w 18"/>
                  <a:gd name="T25" fmla="*/ 1 h 16"/>
                  <a:gd name="T26" fmla="*/ 7 w 18"/>
                  <a:gd name="T27" fmla="*/ 1 h 16"/>
                  <a:gd name="T28" fmla="*/ 0 w 18"/>
                  <a:gd name="T29"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0" y="5"/>
                    </a:moveTo>
                    <a:cubicBezTo>
                      <a:pt x="0" y="6"/>
                      <a:pt x="0" y="7"/>
                      <a:pt x="0" y="8"/>
                    </a:cubicBezTo>
                    <a:cubicBezTo>
                      <a:pt x="1" y="9"/>
                      <a:pt x="1" y="10"/>
                      <a:pt x="2" y="11"/>
                    </a:cubicBezTo>
                    <a:cubicBezTo>
                      <a:pt x="3" y="14"/>
                      <a:pt x="6" y="16"/>
                      <a:pt x="9" y="15"/>
                    </a:cubicBezTo>
                    <a:cubicBezTo>
                      <a:pt x="10" y="15"/>
                      <a:pt x="10" y="15"/>
                      <a:pt x="10" y="15"/>
                    </a:cubicBezTo>
                    <a:cubicBezTo>
                      <a:pt x="12" y="15"/>
                      <a:pt x="13" y="15"/>
                      <a:pt x="15" y="13"/>
                    </a:cubicBezTo>
                    <a:cubicBezTo>
                      <a:pt x="15" y="13"/>
                      <a:pt x="15" y="12"/>
                      <a:pt x="16" y="12"/>
                    </a:cubicBezTo>
                    <a:cubicBezTo>
                      <a:pt x="16" y="11"/>
                      <a:pt x="16" y="11"/>
                      <a:pt x="16" y="11"/>
                    </a:cubicBezTo>
                    <a:cubicBezTo>
                      <a:pt x="18" y="9"/>
                      <a:pt x="17" y="3"/>
                      <a:pt x="14" y="2"/>
                    </a:cubicBezTo>
                    <a:cubicBezTo>
                      <a:pt x="12" y="2"/>
                      <a:pt x="11" y="2"/>
                      <a:pt x="10" y="3"/>
                    </a:cubicBezTo>
                    <a:cubicBezTo>
                      <a:pt x="10" y="3"/>
                      <a:pt x="10" y="3"/>
                      <a:pt x="10" y="3"/>
                    </a:cubicBezTo>
                    <a:cubicBezTo>
                      <a:pt x="10" y="3"/>
                      <a:pt x="10" y="3"/>
                      <a:pt x="10" y="3"/>
                    </a:cubicBezTo>
                    <a:cubicBezTo>
                      <a:pt x="9" y="3"/>
                      <a:pt x="8" y="1"/>
                      <a:pt x="7" y="1"/>
                    </a:cubicBezTo>
                    <a:cubicBezTo>
                      <a:pt x="7" y="1"/>
                      <a:pt x="7" y="1"/>
                      <a:pt x="7" y="1"/>
                    </a:cubicBezTo>
                    <a:cubicBezTo>
                      <a:pt x="5" y="0"/>
                      <a:pt x="0" y="2"/>
                      <a:pt x="0" y="5"/>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51"/>
              <p:cNvSpPr/>
              <p:nvPr/>
            </p:nvSpPr>
            <p:spPr bwMode="auto">
              <a:xfrm>
                <a:off x="3487738" y="1052513"/>
                <a:ext cx="263525" cy="306388"/>
              </a:xfrm>
              <a:custGeom>
                <a:avLst/>
                <a:gdLst>
                  <a:gd name="T0" fmla="*/ 27 w 62"/>
                  <a:gd name="T1" fmla="*/ 15 h 72"/>
                  <a:gd name="T2" fmla="*/ 25 w 62"/>
                  <a:gd name="T3" fmla="*/ 14 h 72"/>
                  <a:gd name="T4" fmla="*/ 7 w 62"/>
                  <a:gd name="T5" fmla="*/ 21 h 72"/>
                  <a:gd name="T6" fmla="*/ 9 w 62"/>
                  <a:gd name="T7" fmla="*/ 30 h 72"/>
                  <a:gd name="T8" fmla="*/ 5 w 62"/>
                  <a:gd name="T9" fmla="*/ 32 h 72"/>
                  <a:gd name="T10" fmla="*/ 6 w 62"/>
                  <a:gd name="T11" fmla="*/ 51 h 72"/>
                  <a:gd name="T12" fmla="*/ 18 w 62"/>
                  <a:gd name="T13" fmla="*/ 52 h 72"/>
                  <a:gd name="T14" fmla="*/ 20 w 62"/>
                  <a:gd name="T15" fmla="*/ 51 h 72"/>
                  <a:gd name="T16" fmla="*/ 19 w 62"/>
                  <a:gd name="T17" fmla="*/ 56 h 72"/>
                  <a:gd name="T18" fmla="*/ 28 w 62"/>
                  <a:gd name="T19" fmla="*/ 71 h 72"/>
                  <a:gd name="T20" fmla="*/ 42 w 62"/>
                  <a:gd name="T21" fmla="*/ 61 h 72"/>
                  <a:gd name="T22" fmla="*/ 43 w 62"/>
                  <a:gd name="T23" fmla="*/ 53 h 72"/>
                  <a:gd name="T24" fmla="*/ 47 w 62"/>
                  <a:gd name="T25" fmla="*/ 55 h 72"/>
                  <a:gd name="T26" fmla="*/ 61 w 62"/>
                  <a:gd name="T27" fmla="*/ 42 h 72"/>
                  <a:gd name="T28" fmla="*/ 49 w 62"/>
                  <a:gd name="T29" fmla="*/ 27 h 72"/>
                  <a:gd name="T30" fmla="*/ 48 w 62"/>
                  <a:gd name="T31" fmla="*/ 27 h 72"/>
                  <a:gd name="T32" fmla="*/ 52 w 62"/>
                  <a:gd name="T33" fmla="*/ 22 h 72"/>
                  <a:gd name="T34" fmla="*/ 45 w 62"/>
                  <a:gd name="T35" fmla="*/ 3 h 72"/>
                  <a:gd name="T36" fmla="*/ 27 w 62"/>
                  <a:gd name="T37"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72">
                    <a:moveTo>
                      <a:pt x="27" y="15"/>
                    </a:moveTo>
                    <a:cubicBezTo>
                      <a:pt x="27" y="15"/>
                      <a:pt x="26" y="14"/>
                      <a:pt x="25" y="14"/>
                    </a:cubicBezTo>
                    <a:cubicBezTo>
                      <a:pt x="18" y="10"/>
                      <a:pt x="9" y="13"/>
                      <a:pt x="7" y="21"/>
                    </a:cubicBezTo>
                    <a:cubicBezTo>
                      <a:pt x="7" y="25"/>
                      <a:pt x="8" y="27"/>
                      <a:pt x="9" y="30"/>
                    </a:cubicBezTo>
                    <a:cubicBezTo>
                      <a:pt x="8" y="30"/>
                      <a:pt x="6" y="31"/>
                      <a:pt x="5" y="32"/>
                    </a:cubicBezTo>
                    <a:cubicBezTo>
                      <a:pt x="0" y="37"/>
                      <a:pt x="0" y="46"/>
                      <a:pt x="6" y="51"/>
                    </a:cubicBezTo>
                    <a:cubicBezTo>
                      <a:pt x="10" y="53"/>
                      <a:pt x="14" y="53"/>
                      <a:pt x="18" y="52"/>
                    </a:cubicBezTo>
                    <a:cubicBezTo>
                      <a:pt x="19" y="52"/>
                      <a:pt x="20" y="52"/>
                      <a:pt x="20" y="51"/>
                    </a:cubicBezTo>
                    <a:cubicBezTo>
                      <a:pt x="20" y="53"/>
                      <a:pt x="19" y="54"/>
                      <a:pt x="19" y="56"/>
                    </a:cubicBezTo>
                    <a:cubicBezTo>
                      <a:pt x="17" y="63"/>
                      <a:pt x="22" y="69"/>
                      <a:pt x="28" y="71"/>
                    </a:cubicBezTo>
                    <a:cubicBezTo>
                      <a:pt x="35" y="72"/>
                      <a:pt x="40" y="67"/>
                      <a:pt x="42" y="61"/>
                    </a:cubicBezTo>
                    <a:cubicBezTo>
                      <a:pt x="43" y="59"/>
                      <a:pt x="43" y="56"/>
                      <a:pt x="43" y="53"/>
                    </a:cubicBezTo>
                    <a:cubicBezTo>
                      <a:pt x="44" y="54"/>
                      <a:pt x="46" y="54"/>
                      <a:pt x="47" y="55"/>
                    </a:cubicBezTo>
                    <a:cubicBezTo>
                      <a:pt x="55" y="56"/>
                      <a:pt x="61" y="50"/>
                      <a:pt x="61" y="42"/>
                    </a:cubicBezTo>
                    <a:cubicBezTo>
                      <a:pt x="62" y="34"/>
                      <a:pt x="56" y="29"/>
                      <a:pt x="49" y="27"/>
                    </a:cubicBezTo>
                    <a:cubicBezTo>
                      <a:pt x="49" y="27"/>
                      <a:pt x="49" y="27"/>
                      <a:pt x="48" y="27"/>
                    </a:cubicBezTo>
                    <a:cubicBezTo>
                      <a:pt x="50" y="26"/>
                      <a:pt x="51" y="24"/>
                      <a:pt x="52" y="22"/>
                    </a:cubicBezTo>
                    <a:cubicBezTo>
                      <a:pt x="55" y="15"/>
                      <a:pt x="53" y="6"/>
                      <a:pt x="45" y="3"/>
                    </a:cubicBezTo>
                    <a:cubicBezTo>
                      <a:pt x="36" y="0"/>
                      <a:pt x="29" y="7"/>
                      <a:pt x="27" y="1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52"/>
              <p:cNvSpPr/>
              <p:nvPr/>
            </p:nvSpPr>
            <p:spPr bwMode="auto">
              <a:xfrm>
                <a:off x="3589338" y="121443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53"/>
              <p:cNvSpPr/>
              <p:nvPr/>
            </p:nvSpPr>
            <p:spPr bwMode="auto">
              <a:xfrm>
                <a:off x="3602038" y="1201738"/>
                <a:ext cx="0" cy="7938"/>
              </a:xfrm>
              <a:custGeom>
                <a:avLst/>
                <a:gdLst>
                  <a:gd name="T0" fmla="*/ 2 h 2"/>
                  <a:gd name="T1" fmla="*/ 2 h 2"/>
                  <a:gd name="T2" fmla="*/ 2 h 2"/>
                </a:gdLst>
                <a:ahLst/>
                <a:cxnLst>
                  <a:cxn ang="0">
                    <a:pos x="0" y="T0"/>
                  </a:cxn>
                  <a:cxn ang="0">
                    <a:pos x="0" y="T1"/>
                  </a:cxn>
                  <a:cxn ang="0">
                    <a:pos x="0" y="T2"/>
                  </a:cxn>
                </a:cxnLst>
                <a:rect l="0" t="0" r="r" b="b"/>
                <a:pathLst>
                  <a:path h="2">
                    <a:moveTo>
                      <a:pt x="0" y="2"/>
                    </a:moveTo>
                    <a:cubicBezTo>
                      <a:pt x="0" y="2"/>
                      <a:pt x="0" y="2"/>
                      <a:pt x="0" y="2"/>
                    </a:cubicBezTo>
                    <a:cubicBezTo>
                      <a:pt x="0" y="1"/>
                      <a:pt x="0" y="0"/>
                      <a:pt x="0"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54"/>
              <p:cNvSpPr/>
              <p:nvPr/>
            </p:nvSpPr>
            <p:spPr bwMode="auto">
              <a:xfrm>
                <a:off x="3644901" y="1214438"/>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55"/>
              <p:cNvSpPr/>
              <p:nvPr/>
            </p:nvSpPr>
            <p:spPr bwMode="auto">
              <a:xfrm>
                <a:off x="3586163" y="1171576"/>
                <a:ext cx="66675" cy="76200"/>
              </a:xfrm>
              <a:custGeom>
                <a:avLst/>
                <a:gdLst>
                  <a:gd name="T0" fmla="*/ 11 w 16"/>
                  <a:gd name="T1" fmla="*/ 0 h 18"/>
                  <a:gd name="T2" fmla="*/ 8 w 16"/>
                  <a:gd name="T3" fmla="*/ 0 h 18"/>
                  <a:gd name="T4" fmla="*/ 5 w 16"/>
                  <a:gd name="T5" fmla="*/ 2 h 18"/>
                  <a:gd name="T6" fmla="*/ 1 w 16"/>
                  <a:gd name="T7" fmla="*/ 10 h 18"/>
                  <a:gd name="T8" fmla="*/ 1 w 16"/>
                  <a:gd name="T9" fmla="*/ 10 h 18"/>
                  <a:gd name="T10" fmla="*/ 3 w 16"/>
                  <a:gd name="T11" fmla="*/ 15 h 18"/>
                  <a:gd name="T12" fmla="*/ 4 w 16"/>
                  <a:gd name="T13" fmla="*/ 16 h 18"/>
                  <a:gd name="T14" fmla="*/ 5 w 16"/>
                  <a:gd name="T15" fmla="*/ 16 h 18"/>
                  <a:gd name="T16" fmla="*/ 14 w 16"/>
                  <a:gd name="T17" fmla="*/ 14 h 18"/>
                  <a:gd name="T18" fmla="*/ 13 w 16"/>
                  <a:gd name="T19" fmla="*/ 10 h 18"/>
                  <a:gd name="T20" fmla="*/ 13 w 16"/>
                  <a:gd name="T21" fmla="*/ 10 h 18"/>
                  <a:gd name="T22" fmla="*/ 13 w 16"/>
                  <a:gd name="T23" fmla="*/ 10 h 18"/>
                  <a:gd name="T24" fmla="*/ 15 w 16"/>
                  <a:gd name="T25" fmla="*/ 7 h 18"/>
                  <a:gd name="T26" fmla="*/ 15 w 16"/>
                  <a:gd name="T27" fmla="*/ 7 h 18"/>
                  <a:gd name="T28" fmla="*/ 11 w 16"/>
                  <a:gd name="T2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8">
                    <a:moveTo>
                      <a:pt x="11" y="0"/>
                    </a:moveTo>
                    <a:cubicBezTo>
                      <a:pt x="10" y="0"/>
                      <a:pt x="9" y="0"/>
                      <a:pt x="8" y="0"/>
                    </a:cubicBezTo>
                    <a:cubicBezTo>
                      <a:pt x="7" y="1"/>
                      <a:pt x="6" y="2"/>
                      <a:pt x="5" y="2"/>
                    </a:cubicBezTo>
                    <a:cubicBezTo>
                      <a:pt x="2" y="3"/>
                      <a:pt x="0" y="6"/>
                      <a:pt x="1" y="10"/>
                    </a:cubicBezTo>
                    <a:cubicBezTo>
                      <a:pt x="1" y="10"/>
                      <a:pt x="1" y="10"/>
                      <a:pt x="1" y="10"/>
                    </a:cubicBezTo>
                    <a:cubicBezTo>
                      <a:pt x="1" y="12"/>
                      <a:pt x="1" y="14"/>
                      <a:pt x="3" y="15"/>
                    </a:cubicBezTo>
                    <a:cubicBezTo>
                      <a:pt x="3" y="15"/>
                      <a:pt x="4" y="16"/>
                      <a:pt x="4" y="16"/>
                    </a:cubicBezTo>
                    <a:cubicBezTo>
                      <a:pt x="5" y="16"/>
                      <a:pt x="5" y="16"/>
                      <a:pt x="5" y="16"/>
                    </a:cubicBezTo>
                    <a:cubicBezTo>
                      <a:pt x="7" y="18"/>
                      <a:pt x="13" y="17"/>
                      <a:pt x="14" y="14"/>
                    </a:cubicBezTo>
                    <a:cubicBezTo>
                      <a:pt x="14" y="13"/>
                      <a:pt x="14" y="11"/>
                      <a:pt x="13" y="10"/>
                    </a:cubicBezTo>
                    <a:cubicBezTo>
                      <a:pt x="13" y="10"/>
                      <a:pt x="13" y="10"/>
                      <a:pt x="13" y="10"/>
                    </a:cubicBezTo>
                    <a:cubicBezTo>
                      <a:pt x="13" y="10"/>
                      <a:pt x="13" y="10"/>
                      <a:pt x="13" y="10"/>
                    </a:cubicBezTo>
                    <a:cubicBezTo>
                      <a:pt x="13" y="10"/>
                      <a:pt x="15" y="8"/>
                      <a:pt x="15" y="7"/>
                    </a:cubicBezTo>
                    <a:cubicBezTo>
                      <a:pt x="15" y="7"/>
                      <a:pt x="15" y="7"/>
                      <a:pt x="15" y="7"/>
                    </a:cubicBezTo>
                    <a:cubicBezTo>
                      <a:pt x="16" y="5"/>
                      <a:pt x="14" y="0"/>
                      <a:pt x="1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56"/>
              <p:cNvSpPr/>
              <p:nvPr/>
            </p:nvSpPr>
            <p:spPr bwMode="auto">
              <a:xfrm>
                <a:off x="3309938" y="815976"/>
                <a:ext cx="279400" cy="271463"/>
              </a:xfrm>
              <a:custGeom>
                <a:avLst/>
                <a:gdLst>
                  <a:gd name="T0" fmla="*/ 31 w 66"/>
                  <a:gd name="T1" fmla="*/ 2 h 64"/>
                  <a:gd name="T2" fmla="*/ 24 w 66"/>
                  <a:gd name="T3" fmla="*/ 13 h 64"/>
                  <a:gd name="T4" fmla="*/ 24 w 66"/>
                  <a:gd name="T5" fmla="*/ 13 h 64"/>
                  <a:gd name="T6" fmla="*/ 12 w 66"/>
                  <a:gd name="T7" fmla="*/ 11 h 64"/>
                  <a:gd name="T8" fmla="*/ 4 w 66"/>
                  <a:gd name="T9" fmla="*/ 26 h 64"/>
                  <a:gd name="T10" fmla="*/ 9 w 66"/>
                  <a:gd name="T11" fmla="*/ 33 h 64"/>
                  <a:gd name="T12" fmla="*/ 4 w 66"/>
                  <a:gd name="T13" fmla="*/ 36 h 64"/>
                  <a:gd name="T14" fmla="*/ 1 w 66"/>
                  <a:gd name="T15" fmla="*/ 42 h 64"/>
                  <a:gd name="T16" fmla="*/ 1 w 66"/>
                  <a:gd name="T17" fmla="*/ 45 h 64"/>
                  <a:gd name="T18" fmla="*/ 3 w 66"/>
                  <a:gd name="T19" fmla="*/ 50 h 64"/>
                  <a:gd name="T20" fmla="*/ 21 w 66"/>
                  <a:gd name="T21" fmla="*/ 54 h 64"/>
                  <a:gd name="T22" fmla="*/ 23 w 66"/>
                  <a:gd name="T23" fmla="*/ 53 h 64"/>
                  <a:gd name="T24" fmla="*/ 24 w 66"/>
                  <a:gd name="T25" fmla="*/ 56 h 64"/>
                  <a:gd name="T26" fmla="*/ 26 w 66"/>
                  <a:gd name="T27" fmla="*/ 60 h 64"/>
                  <a:gd name="T28" fmla="*/ 36 w 66"/>
                  <a:gd name="T29" fmla="*/ 63 h 64"/>
                  <a:gd name="T30" fmla="*/ 44 w 66"/>
                  <a:gd name="T31" fmla="*/ 53 h 64"/>
                  <a:gd name="T32" fmla="*/ 43 w 66"/>
                  <a:gd name="T33" fmla="*/ 45 h 64"/>
                  <a:gd name="T34" fmla="*/ 62 w 66"/>
                  <a:gd name="T35" fmla="*/ 30 h 64"/>
                  <a:gd name="T36" fmla="*/ 53 w 66"/>
                  <a:gd name="T37" fmla="*/ 20 h 64"/>
                  <a:gd name="T38" fmla="*/ 50 w 66"/>
                  <a:gd name="T39" fmla="*/ 19 h 64"/>
                  <a:gd name="T40" fmla="*/ 50 w 66"/>
                  <a:gd name="T41" fmla="*/ 17 h 64"/>
                  <a:gd name="T42" fmla="*/ 43 w 66"/>
                  <a:gd name="T43" fmla="*/ 3 h 64"/>
                  <a:gd name="T44" fmla="*/ 31 w 66"/>
                  <a:gd name="T45" fmla="*/ 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64">
                    <a:moveTo>
                      <a:pt x="31" y="2"/>
                    </a:moveTo>
                    <a:cubicBezTo>
                      <a:pt x="27" y="5"/>
                      <a:pt x="25" y="8"/>
                      <a:pt x="24" y="13"/>
                    </a:cubicBezTo>
                    <a:cubicBezTo>
                      <a:pt x="24" y="13"/>
                      <a:pt x="24" y="13"/>
                      <a:pt x="24" y="13"/>
                    </a:cubicBezTo>
                    <a:cubicBezTo>
                      <a:pt x="20" y="11"/>
                      <a:pt x="16" y="10"/>
                      <a:pt x="12" y="11"/>
                    </a:cubicBezTo>
                    <a:cubicBezTo>
                      <a:pt x="5" y="12"/>
                      <a:pt x="1" y="20"/>
                      <a:pt x="4" y="26"/>
                    </a:cubicBezTo>
                    <a:cubicBezTo>
                      <a:pt x="5" y="29"/>
                      <a:pt x="7" y="31"/>
                      <a:pt x="9" y="33"/>
                    </a:cubicBezTo>
                    <a:cubicBezTo>
                      <a:pt x="7" y="33"/>
                      <a:pt x="6" y="34"/>
                      <a:pt x="4" y="36"/>
                    </a:cubicBezTo>
                    <a:cubicBezTo>
                      <a:pt x="2" y="37"/>
                      <a:pt x="1" y="40"/>
                      <a:pt x="1" y="42"/>
                    </a:cubicBezTo>
                    <a:cubicBezTo>
                      <a:pt x="1" y="43"/>
                      <a:pt x="1" y="44"/>
                      <a:pt x="1" y="45"/>
                    </a:cubicBezTo>
                    <a:cubicBezTo>
                      <a:pt x="0" y="47"/>
                      <a:pt x="2" y="49"/>
                      <a:pt x="3" y="50"/>
                    </a:cubicBezTo>
                    <a:cubicBezTo>
                      <a:pt x="7" y="55"/>
                      <a:pt x="16" y="57"/>
                      <a:pt x="21" y="54"/>
                    </a:cubicBezTo>
                    <a:cubicBezTo>
                      <a:pt x="22" y="54"/>
                      <a:pt x="22" y="53"/>
                      <a:pt x="23" y="53"/>
                    </a:cubicBezTo>
                    <a:cubicBezTo>
                      <a:pt x="23" y="54"/>
                      <a:pt x="23" y="55"/>
                      <a:pt x="24" y="56"/>
                    </a:cubicBezTo>
                    <a:cubicBezTo>
                      <a:pt x="24" y="57"/>
                      <a:pt x="25" y="59"/>
                      <a:pt x="26" y="60"/>
                    </a:cubicBezTo>
                    <a:cubicBezTo>
                      <a:pt x="28" y="63"/>
                      <a:pt x="32" y="64"/>
                      <a:pt x="36" y="63"/>
                    </a:cubicBezTo>
                    <a:cubicBezTo>
                      <a:pt x="41" y="62"/>
                      <a:pt x="44" y="57"/>
                      <a:pt x="44" y="53"/>
                    </a:cubicBezTo>
                    <a:cubicBezTo>
                      <a:pt x="45" y="50"/>
                      <a:pt x="44" y="47"/>
                      <a:pt x="43" y="45"/>
                    </a:cubicBezTo>
                    <a:cubicBezTo>
                      <a:pt x="53" y="48"/>
                      <a:pt x="66" y="42"/>
                      <a:pt x="62" y="30"/>
                    </a:cubicBezTo>
                    <a:cubicBezTo>
                      <a:pt x="61" y="26"/>
                      <a:pt x="58" y="21"/>
                      <a:pt x="53" y="20"/>
                    </a:cubicBezTo>
                    <a:cubicBezTo>
                      <a:pt x="52" y="19"/>
                      <a:pt x="51" y="19"/>
                      <a:pt x="50" y="19"/>
                    </a:cubicBezTo>
                    <a:cubicBezTo>
                      <a:pt x="50" y="18"/>
                      <a:pt x="50" y="18"/>
                      <a:pt x="50" y="17"/>
                    </a:cubicBezTo>
                    <a:cubicBezTo>
                      <a:pt x="50" y="11"/>
                      <a:pt x="47" y="6"/>
                      <a:pt x="43" y="3"/>
                    </a:cubicBezTo>
                    <a:cubicBezTo>
                      <a:pt x="40" y="0"/>
                      <a:pt x="34" y="0"/>
                      <a:pt x="31" y="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57"/>
              <p:cNvSpPr/>
              <p:nvPr/>
            </p:nvSpPr>
            <p:spPr bwMode="auto">
              <a:xfrm>
                <a:off x="3403601" y="895351"/>
                <a:ext cx="71438" cy="98425"/>
              </a:xfrm>
              <a:custGeom>
                <a:avLst/>
                <a:gdLst>
                  <a:gd name="T0" fmla="*/ 5 w 17"/>
                  <a:gd name="T1" fmla="*/ 6 h 23"/>
                  <a:gd name="T2" fmla="*/ 5 w 17"/>
                  <a:gd name="T3" fmla="*/ 8 h 23"/>
                  <a:gd name="T4" fmla="*/ 5 w 17"/>
                  <a:gd name="T5" fmla="*/ 8 h 23"/>
                  <a:gd name="T6" fmla="*/ 3 w 17"/>
                  <a:gd name="T7" fmla="*/ 9 h 23"/>
                  <a:gd name="T8" fmla="*/ 1 w 17"/>
                  <a:gd name="T9" fmla="*/ 13 h 23"/>
                  <a:gd name="T10" fmla="*/ 3 w 17"/>
                  <a:gd name="T11" fmla="*/ 18 h 23"/>
                  <a:gd name="T12" fmla="*/ 8 w 17"/>
                  <a:gd name="T13" fmla="*/ 23 h 23"/>
                  <a:gd name="T14" fmla="*/ 14 w 17"/>
                  <a:gd name="T15" fmla="*/ 19 h 23"/>
                  <a:gd name="T16" fmla="*/ 17 w 17"/>
                  <a:gd name="T17" fmla="*/ 14 h 23"/>
                  <a:gd name="T18" fmla="*/ 16 w 17"/>
                  <a:gd name="T19" fmla="*/ 11 h 23"/>
                  <a:gd name="T20" fmla="*/ 16 w 17"/>
                  <a:gd name="T21" fmla="*/ 10 h 23"/>
                  <a:gd name="T22" fmla="*/ 16 w 17"/>
                  <a:gd name="T23" fmla="*/ 9 h 23"/>
                  <a:gd name="T24" fmla="*/ 14 w 17"/>
                  <a:gd name="T25" fmla="*/ 2 h 23"/>
                  <a:gd name="T26" fmla="*/ 5 w 17"/>
                  <a:gd name="T27"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23">
                    <a:moveTo>
                      <a:pt x="5" y="6"/>
                    </a:moveTo>
                    <a:cubicBezTo>
                      <a:pt x="5" y="7"/>
                      <a:pt x="5" y="7"/>
                      <a:pt x="5" y="8"/>
                    </a:cubicBezTo>
                    <a:cubicBezTo>
                      <a:pt x="5" y="8"/>
                      <a:pt x="5" y="8"/>
                      <a:pt x="5" y="8"/>
                    </a:cubicBezTo>
                    <a:cubicBezTo>
                      <a:pt x="4" y="9"/>
                      <a:pt x="3" y="9"/>
                      <a:pt x="3" y="9"/>
                    </a:cubicBezTo>
                    <a:cubicBezTo>
                      <a:pt x="2" y="10"/>
                      <a:pt x="1" y="11"/>
                      <a:pt x="1" y="13"/>
                    </a:cubicBezTo>
                    <a:cubicBezTo>
                      <a:pt x="0" y="15"/>
                      <a:pt x="1" y="17"/>
                      <a:pt x="3" y="18"/>
                    </a:cubicBezTo>
                    <a:cubicBezTo>
                      <a:pt x="3" y="20"/>
                      <a:pt x="5" y="23"/>
                      <a:pt x="8" y="23"/>
                    </a:cubicBezTo>
                    <a:cubicBezTo>
                      <a:pt x="11" y="23"/>
                      <a:pt x="13" y="21"/>
                      <a:pt x="14" y="19"/>
                    </a:cubicBezTo>
                    <a:cubicBezTo>
                      <a:pt x="16" y="18"/>
                      <a:pt x="17" y="16"/>
                      <a:pt x="17" y="14"/>
                    </a:cubicBezTo>
                    <a:cubicBezTo>
                      <a:pt x="17" y="13"/>
                      <a:pt x="17" y="12"/>
                      <a:pt x="16" y="11"/>
                    </a:cubicBezTo>
                    <a:cubicBezTo>
                      <a:pt x="16" y="11"/>
                      <a:pt x="16" y="10"/>
                      <a:pt x="16" y="10"/>
                    </a:cubicBezTo>
                    <a:cubicBezTo>
                      <a:pt x="16" y="10"/>
                      <a:pt x="16" y="9"/>
                      <a:pt x="16" y="9"/>
                    </a:cubicBezTo>
                    <a:cubicBezTo>
                      <a:pt x="17" y="7"/>
                      <a:pt x="17" y="4"/>
                      <a:pt x="14" y="2"/>
                    </a:cubicBezTo>
                    <a:cubicBezTo>
                      <a:pt x="11" y="0"/>
                      <a:pt x="6" y="2"/>
                      <a:pt x="5" y="6"/>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58"/>
              <p:cNvSpPr/>
              <p:nvPr/>
            </p:nvSpPr>
            <p:spPr bwMode="auto">
              <a:xfrm>
                <a:off x="3525838" y="866776"/>
                <a:ext cx="271463" cy="287338"/>
              </a:xfrm>
              <a:custGeom>
                <a:avLst/>
                <a:gdLst>
                  <a:gd name="T0" fmla="*/ 59 w 64"/>
                  <a:gd name="T1" fmla="*/ 17 h 68"/>
                  <a:gd name="T2" fmla="*/ 46 w 64"/>
                  <a:gd name="T3" fmla="*/ 17 h 68"/>
                  <a:gd name="T4" fmla="*/ 46 w 64"/>
                  <a:gd name="T5" fmla="*/ 17 h 68"/>
                  <a:gd name="T6" fmla="*/ 41 w 64"/>
                  <a:gd name="T7" fmla="*/ 5 h 68"/>
                  <a:gd name="T8" fmla="*/ 24 w 64"/>
                  <a:gd name="T9" fmla="*/ 6 h 68"/>
                  <a:gd name="T10" fmla="*/ 21 w 64"/>
                  <a:gd name="T11" fmla="*/ 14 h 68"/>
                  <a:gd name="T12" fmla="*/ 16 w 64"/>
                  <a:gd name="T13" fmla="*/ 11 h 68"/>
                  <a:gd name="T14" fmla="*/ 9 w 64"/>
                  <a:gd name="T15" fmla="*/ 12 h 68"/>
                  <a:gd name="T16" fmla="*/ 6 w 64"/>
                  <a:gd name="T17" fmla="*/ 12 h 68"/>
                  <a:gd name="T18" fmla="*/ 3 w 64"/>
                  <a:gd name="T19" fmla="*/ 17 h 68"/>
                  <a:gd name="T20" fmla="*/ 9 w 64"/>
                  <a:gd name="T21" fmla="*/ 35 h 68"/>
                  <a:gd name="T22" fmla="*/ 10 w 64"/>
                  <a:gd name="T23" fmla="*/ 36 h 68"/>
                  <a:gd name="T24" fmla="*/ 8 w 64"/>
                  <a:gd name="T25" fmla="*/ 38 h 68"/>
                  <a:gd name="T26" fmla="*/ 6 w 64"/>
                  <a:gd name="T27" fmla="*/ 42 h 68"/>
                  <a:gd name="T28" fmla="*/ 8 w 64"/>
                  <a:gd name="T29" fmla="*/ 52 h 68"/>
                  <a:gd name="T30" fmla="*/ 21 w 64"/>
                  <a:gd name="T31" fmla="*/ 55 h 68"/>
                  <a:gd name="T32" fmla="*/ 27 w 64"/>
                  <a:gd name="T33" fmla="*/ 49 h 68"/>
                  <a:gd name="T34" fmla="*/ 50 w 64"/>
                  <a:gd name="T35" fmla="*/ 59 h 68"/>
                  <a:gd name="T36" fmla="*/ 54 w 64"/>
                  <a:gd name="T37" fmla="*/ 46 h 68"/>
                  <a:gd name="T38" fmla="*/ 53 w 64"/>
                  <a:gd name="T39" fmla="*/ 42 h 68"/>
                  <a:gd name="T40" fmla="*/ 55 w 64"/>
                  <a:gd name="T41" fmla="*/ 42 h 68"/>
                  <a:gd name="T42" fmla="*/ 64 w 64"/>
                  <a:gd name="T43" fmla="*/ 28 h 68"/>
                  <a:gd name="T44" fmla="*/ 59 w 64"/>
                  <a:gd name="T45" fmla="*/ 1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8">
                    <a:moveTo>
                      <a:pt x="59" y="17"/>
                    </a:moveTo>
                    <a:cubicBezTo>
                      <a:pt x="54" y="15"/>
                      <a:pt x="50" y="16"/>
                      <a:pt x="46" y="17"/>
                    </a:cubicBezTo>
                    <a:cubicBezTo>
                      <a:pt x="46" y="17"/>
                      <a:pt x="46" y="17"/>
                      <a:pt x="46" y="17"/>
                    </a:cubicBezTo>
                    <a:cubicBezTo>
                      <a:pt x="45" y="13"/>
                      <a:pt x="44" y="9"/>
                      <a:pt x="41" y="5"/>
                    </a:cubicBezTo>
                    <a:cubicBezTo>
                      <a:pt x="37" y="0"/>
                      <a:pt x="28" y="1"/>
                      <a:pt x="24" y="6"/>
                    </a:cubicBezTo>
                    <a:cubicBezTo>
                      <a:pt x="22" y="8"/>
                      <a:pt x="21" y="11"/>
                      <a:pt x="21" y="14"/>
                    </a:cubicBezTo>
                    <a:cubicBezTo>
                      <a:pt x="19" y="13"/>
                      <a:pt x="18" y="12"/>
                      <a:pt x="16" y="11"/>
                    </a:cubicBezTo>
                    <a:cubicBezTo>
                      <a:pt x="14" y="10"/>
                      <a:pt x="11" y="11"/>
                      <a:pt x="9" y="12"/>
                    </a:cubicBezTo>
                    <a:cubicBezTo>
                      <a:pt x="8" y="12"/>
                      <a:pt x="7" y="12"/>
                      <a:pt x="6" y="12"/>
                    </a:cubicBezTo>
                    <a:cubicBezTo>
                      <a:pt x="4" y="13"/>
                      <a:pt x="3" y="15"/>
                      <a:pt x="3" y="17"/>
                    </a:cubicBezTo>
                    <a:cubicBezTo>
                      <a:pt x="0" y="23"/>
                      <a:pt x="3" y="32"/>
                      <a:pt x="9" y="35"/>
                    </a:cubicBezTo>
                    <a:cubicBezTo>
                      <a:pt x="9" y="35"/>
                      <a:pt x="10" y="36"/>
                      <a:pt x="10" y="36"/>
                    </a:cubicBezTo>
                    <a:cubicBezTo>
                      <a:pt x="9" y="36"/>
                      <a:pt x="9" y="37"/>
                      <a:pt x="8" y="38"/>
                    </a:cubicBezTo>
                    <a:cubicBezTo>
                      <a:pt x="7" y="39"/>
                      <a:pt x="6" y="40"/>
                      <a:pt x="6" y="42"/>
                    </a:cubicBezTo>
                    <a:cubicBezTo>
                      <a:pt x="4" y="45"/>
                      <a:pt x="6" y="50"/>
                      <a:pt x="8" y="52"/>
                    </a:cubicBezTo>
                    <a:cubicBezTo>
                      <a:pt x="11" y="56"/>
                      <a:pt x="17" y="57"/>
                      <a:pt x="21" y="55"/>
                    </a:cubicBezTo>
                    <a:cubicBezTo>
                      <a:pt x="24" y="53"/>
                      <a:pt x="26" y="51"/>
                      <a:pt x="27" y="49"/>
                    </a:cubicBezTo>
                    <a:cubicBezTo>
                      <a:pt x="30" y="59"/>
                      <a:pt x="41" y="68"/>
                      <a:pt x="50" y="59"/>
                    </a:cubicBezTo>
                    <a:cubicBezTo>
                      <a:pt x="53" y="55"/>
                      <a:pt x="55" y="51"/>
                      <a:pt x="54" y="46"/>
                    </a:cubicBezTo>
                    <a:cubicBezTo>
                      <a:pt x="54" y="45"/>
                      <a:pt x="54" y="44"/>
                      <a:pt x="53" y="42"/>
                    </a:cubicBezTo>
                    <a:cubicBezTo>
                      <a:pt x="54" y="42"/>
                      <a:pt x="55" y="42"/>
                      <a:pt x="55" y="42"/>
                    </a:cubicBezTo>
                    <a:cubicBezTo>
                      <a:pt x="60" y="39"/>
                      <a:pt x="63" y="34"/>
                      <a:pt x="64" y="28"/>
                    </a:cubicBezTo>
                    <a:cubicBezTo>
                      <a:pt x="64" y="24"/>
                      <a:pt x="62" y="19"/>
                      <a:pt x="59" y="1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59"/>
              <p:cNvSpPr/>
              <p:nvPr/>
            </p:nvSpPr>
            <p:spPr bwMode="auto">
              <a:xfrm>
                <a:off x="3619501" y="971551"/>
                <a:ext cx="93663" cy="68263"/>
              </a:xfrm>
              <a:custGeom>
                <a:avLst/>
                <a:gdLst>
                  <a:gd name="T0" fmla="*/ 15 w 22"/>
                  <a:gd name="T1" fmla="*/ 2 h 16"/>
                  <a:gd name="T2" fmla="*/ 12 w 22"/>
                  <a:gd name="T3" fmla="*/ 3 h 16"/>
                  <a:gd name="T4" fmla="*/ 12 w 22"/>
                  <a:gd name="T5" fmla="*/ 3 h 16"/>
                  <a:gd name="T6" fmla="*/ 10 w 22"/>
                  <a:gd name="T7" fmla="*/ 1 h 16"/>
                  <a:gd name="T8" fmla="*/ 7 w 22"/>
                  <a:gd name="T9" fmla="*/ 1 h 16"/>
                  <a:gd name="T10" fmla="*/ 4 w 22"/>
                  <a:gd name="T11" fmla="*/ 5 h 16"/>
                  <a:gd name="T12" fmla="*/ 2 w 22"/>
                  <a:gd name="T13" fmla="*/ 12 h 16"/>
                  <a:gd name="T14" fmla="*/ 8 w 22"/>
                  <a:gd name="T15" fmla="*/ 15 h 16"/>
                  <a:gd name="T16" fmla="*/ 13 w 22"/>
                  <a:gd name="T17" fmla="*/ 15 h 16"/>
                  <a:gd name="T18" fmla="*/ 16 w 22"/>
                  <a:gd name="T19" fmla="*/ 13 h 16"/>
                  <a:gd name="T20" fmla="*/ 17 w 22"/>
                  <a:gd name="T21" fmla="*/ 13 h 16"/>
                  <a:gd name="T22" fmla="*/ 18 w 22"/>
                  <a:gd name="T23" fmla="*/ 12 h 16"/>
                  <a:gd name="T24" fmla="*/ 22 w 22"/>
                  <a:gd name="T25" fmla="*/ 7 h 16"/>
                  <a:gd name="T26" fmla="*/ 15 w 22"/>
                  <a:gd name="T27"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6">
                    <a:moveTo>
                      <a:pt x="15" y="2"/>
                    </a:moveTo>
                    <a:cubicBezTo>
                      <a:pt x="14" y="2"/>
                      <a:pt x="13" y="3"/>
                      <a:pt x="12" y="3"/>
                    </a:cubicBezTo>
                    <a:cubicBezTo>
                      <a:pt x="12" y="3"/>
                      <a:pt x="12" y="3"/>
                      <a:pt x="12" y="3"/>
                    </a:cubicBezTo>
                    <a:cubicBezTo>
                      <a:pt x="11" y="3"/>
                      <a:pt x="11" y="2"/>
                      <a:pt x="10" y="1"/>
                    </a:cubicBezTo>
                    <a:cubicBezTo>
                      <a:pt x="9" y="1"/>
                      <a:pt x="8" y="0"/>
                      <a:pt x="7" y="1"/>
                    </a:cubicBezTo>
                    <a:cubicBezTo>
                      <a:pt x="4" y="1"/>
                      <a:pt x="3" y="3"/>
                      <a:pt x="4" y="5"/>
                    </a:cubicBezTo>
                    <a:cubicBezTo>
                      <a:pt x="1" y="7"/>
                      <a:pt x="0" y="9"/>
                      <a:pt x="2" y="12"/>
                    </a:cubicBezTo>
                    <a:cubicBezTo>
                      <a:pt x="3" y="14"/>
                      <a:pt x="6" y="16"/>
                      <a:pt x="8" y="15"/>
                    </a:cubicBezTo>
                    <a:cubicBezTo>
                      <a:pt x="10" y="16"/>
                      <a:pt x="12" y="16"/>
                      <a:pt x="13" y="15"/>
                    </a:cubicBezTo>
                    <a:cubicBezTo>
                      <a:pt x="14" y="15"/>
                      <a:pt x="15" y="14"/>
                      <a:pt x="16" y="13"/>
                    </a:cubicBezTo>
                    <a:cubicBezTo>
                      <a:pt x="16" y="13"/>
                      <a:pt x="16" y="13"/>
                      <a:pt x="17" y="13"/>
                    </a:cubicBezTo>
                    <a:cubicBezTo>
                      <a:pt x="17" y="12"/>
                      <a:pt x="17" y="12"/>
                      <a:pt x="18" y="12"/>
                    </a:cubicBezTo>
                    <a:cubicBezTo>
                      <a:pt x="20" y="11"/>
                      <a:pt x="22" y="10"/>
                      <a:pt x="22" y="7"/>
                    </a:cubicBezTo>
                    <a:cubicBezTo>
                      <a:pt x="22" y="3"/>
                      <a:pt x="18" y="1"/>
                      <a:pt x="15"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60"/>
              <p:cNvSpPr/>
              <p:nvPr/>
            </p:nvSpPr>
            <p:spPr bwMode="auto">
              <a:xfrm>
                <a:off x="2843213" y="760413"/>
                <a:ext cx="330200" cy="368300"/>
              </a:xfrm>
              <a:custGeom>
                <a:avLst/>
                <a:gdLst>
                  <a:gd name="T0" fmla="*/ 56 w 78"/>
                  <a:gd name="T1" fmla="*/ 63 h 87"/>
                  <a:gd name="T2" fmla="*/ 59 w 78"/>
                  <a:gd name="T3" fmla="*/ 63 h 87"/>
                  <a:gd name="T4" fmla="*/ 75 w 78"/>
                  <a:gd name="T5" fmla="*/ 46 h 87"/>
                  <a:gd name="T6" fmla="*/ 68 w 78"/>
                  <a:gd name="T7" fmla="*/ 37 h 87"/>
                  <a:gd name="T8" fmla="*/ 72 w 78"/>
                  <a:gd name="T9" fmla="*/ 33 h 87"/>
                  <a:gd name="T10" fmla="*/ 60 w 78"/>
                  <a:gd name="T11" fmla="*/ 13 h 87"/>
                  <a:gd name="T12" fmla="*/ 46 w 78"/>
                  <a:gd name="T13" fmla="*/ 17 h 87"/>
                  <a:gd name="T14" fmla="*/ 44 w 78"/>
                  <a:gd name="T15" fmla="*/ 20 h 87"/>
                  <a:gd name="T16" fmla="*/ 44 w 78"/>
                  <a:gd name="T17" fmla="*/ 14 h 87"/>
                  <a:gd name="T18" fmla="*/ 25 w 78"/>
                  <a:gd name="T19" fmla="*/ 2 h 87"/>
                  <a:gd name="T20" fmla="*/ 15 w 78"/>
                  <a:gd name="T21" fmla="*/ 20 h 87"/>
                  <a:gd name="T22" fmla="*/ 19 w 78"/>
                  <a:gd name="T23" fmla="*/ 30 h 87"/>
                  <a:gd name="T24" fmla="*/ 13 w 78"/>
                  <a:gd name="T25" fmla="*/ 30 h 87"/>
                  <a:gd name="T26" fmla="*/ 4 w 78"/>
                  <a:gd name="T27" fmla="*/ 52 h 87"/>
                  <a:gd name="T28" fmla="*/ 25 w 78"/>
                  <a:gd name="T29" fmla="*/ 61 h 87"/>
                  <a:gd name="T30" fmla="*/ 27 w 78"/>
                  <a:gd name="T31" fmla="*/ 61 h 87"/>
                  <a:gd name="T32" fmla="*/ 25 w 78"/>
                  <a:gd name="T33" fmla="*/ 69 h 87"/>
                  <a:gd name="T34" fmla="*/ 43 w 78"/>
                  <a:gd name="T35" fmla="*/ 86 h 87"/>
                  <a:gd name="T36" fmla="*/ 56 w 78"/>
                  <a:gd name="T37" fmla="*/ 6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56" y="63"/>
                    </a:moveTo>
                    <a:cubicBezTo>
                      <a:pt x="57" y="63"/>
                      <a:pt x="58" y="63"/>
                      <a:pt x="59" y="63"/>
                    </a:cubicBezTo>
                    <a:cubicBezTo>
                      <a:pt x="69" y="64"/>
                      <a:pt x="78" y="55"/>
                      <a:pt x="75" y="46"/>
                    </a:cubicBezTo>
                    <a:cubicBezTo>
                      <a:pt x="74" y="42"/>
                      <a:pt x="71" y="39"/>
                      <a:pt x="68" y="37"/>
                    </a:cubicBezTo>
                    <a:cubicBezTo>
                      <a:pt x="70" y="36"/>
                      <a:pt x="71" y="35"/>
                      <a:pt x="72" y="33"/>
                    </a:cubicBezTo>
                    <a:cubicBezTo>
                      <a:pt x="75" y="25"/>
                      <a:pt x="69" y="14"/>
                      <a:pt x="60" y="13"/>
                    </a:cubicBezTo>
                    <a:cubicBezTo>
                      <a:pt x="55" y="12"/>
                      <a:pt x="50" y="14"/>
                      <a:pt x="46" y="17"/>
                    </a:cubicBezTo>
                    <a:cubicBezTo>
                      <a:pt x="46" y="18"/>
                      <a:pt x="45" y="19"/>
                      <a:pt x="44" y="20"/>
                    </a:cubicBezTo>
                    <a:cubicBezTo>
                      <a:pt x="45" y="18"/>
                      <a:pt x="44" y="16"/>
                      <a:pt x="44" y="14"/>
                    </a:cubicBezTo>
                    <a:cubicBezTo>
                      <a:pt x="42" y="5"/>
                      <a:pt x="33" y="0"/>
                      <a:pt x="25" y="2"/>
                    </a:cubicBezTo>
                    <a:cubicBezTo>
                      <a:pt x="17" y="4"/>
                      <a:pt x="14" y="13"/>
                      <a:pt x="15" y="20"/>
                    </a:cubicBezTo>
                    <a:cubicBezTo>
                      <a:pt x="15" y="23"/>
                      <a:pt x="17" y="26"/>
                      <a:pt x="19" y="30"/>
                    </a:cubicBezTo>
                    <a:cubicBezTo>
                      <a:pt x="17" y="30"/>
                      <a:pt x="15" y="30"/>
                      <a:pt x="13" y="30"/>
                    </a:cubicBezTo>
                    <a:cubicBezTo>
                      <a:pt x="3" y="33"/>
                      <a:pt x="0" y="43"/>
                      <a:pt x="4" y="52"/>
                    </a:cubicBezTo>
                    <a:cubicBezTo>
                      <a:pt x="8" y="60"/>
                      <a:pt x="17" y="63"/>
                      <a:pt x="25" y="61"/>
                    </a:cubicBezTo>
                    <a:cubicBezTo>
                      <a:pt x="26" y="61"/>
                      <a:pt x="26" y="61"/>
                      <a:pt x="27" y="61"/>
                    </a:cubicBezTo>
                    <a:cubicBezTo>
                      <a:pt x="26" y="64"/>
                      <a:pt x="25" y="67"/>
                      <a:pt x="25" y="69"/>
                    </a:cubicBezTo>
                    <a:cubicBezTo>
                      <a:pt x="26" y="79"/>
                      <a:pt x="33" y="87"/>
                      <a:pt x="43" y="86"/>
                    </a:cubicBezTo>
                    <a:cubicBezTo>
                      <a:pt x="55" y="85"/>
                      <a:pt x="58" y="73"/>
                      <a:pt x="56" y="6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61"/>
              <p:cNvSpPr/>
              <p:nvPr/>
            </p:nvSpPr>
            <p:spPr bwMode="auto">
              <a:xfrm>
                <a:off x="3041651" y="912813"/>
                <a:ext cx="4763" cy="4763"/>
              </a:xfrm>
              <a:custGeom>
                <a:avLst/>
                <a:gdLst>
                  <a:gd name="T0" fmla="*/ 0 w 1"/>
                  <a:gd name="T1" fmla="*/ 0 h 1"/>
                  <a:gd name="T2" fmla="*/ 1 w 1"/>
                  <a:gd name="T3" fmla="*/ 1 h 1"/>
                  <a:gd name="T4" fmla="*/ 1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1" y="0"/>
                      <a:pt x="1" y="1"/>
                    </a:cubicBezTo>
                    <a:cubicBezTo>
                      <a:pt x="1" y="1"/>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62"/>
              <p:cNvSpPr/>
              <p:nvPr/>
            </p:nvSpPr>
            <p:spPr bwMode="auto">
              <a:xfrm>
                <a:off x="3046413" y="917576"/>
                <a:ext cx="4763" cy="3175"/>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0" y="0"/>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63"/>
              <p:cNvSpPr/>
              <p:nvPr/>
            </p:nvSpPr>
            <p:spPr bwMode="auto">
              <a:xfrm>
                <a:off x="2978151" y="938213"/>
                <a:ext cx="9525" cy="4763"/>
              </a:xfrm>
              <a:custGeom>
                <a:avLst/>
                <a:gdLst>
                  <a:gd name="T0" fmla="*/ 2 w 2"/>
                  <a:gd name="T1" fmla="*/ 1 h 1"/>
                  <a:gd name="T2" fmla="*/ 2 w 2"/>
                  <a:gd name="T3" fmla="*/ 1 h 1"/>
                  <a:gd name="T4" fmla="*/ 0 w 2"/>
                  <a:gd name="T5" fmla="*/ 0 h 1"/>
                  <a:gd name="T6" fmla="*/ 2 w 2"/>
                  <a:gd name="T7" fmla="*/ 1 h 1"/>
                </a:gdLst>
                <a:ahLst/>
                <a:cxnLst>
                  <a:cxn ang="0">
                    <a:pos x="T0" y="T1"/>
                  </a:cxn>
                  <a:cxn ang="0">
                    <a:pos x="T2" y="T3"/>
                  </a:cxn>
                  <a:cxn ang="0">
                    <a:pos x="T4" y="T5"/>
                  </a:cxn>
                  <a:cxn ang="0">
                    <a:pos x="T6" y="T7"/>
                  </a:cxn>
                </a:cxnLst>
                <a:rect l="0" t="0" r="r" b="b"/>
                <a:pathLst>
                  <a:path w="2" h="1">
                    <a:moveTo>
                      <a:pt x="2" y="1"/>
                    </a:moveTo>
                    <a:cubicBezTo>
                      <a:pt x="2" y="1"/>
                      <a:pt x="2" y="1"/>
                      <a:pt x="2" y="1"/>
                    </a:cubicBezTo>
                    <a:cubicBezTo>
                      <a:pt x="1" y="1"/>
                      <a:pt x="1" y="1"/>
                      <a:pt x="0" y="0"/>
                    </a:cubicBezTo>
                    <a:cubicBezTo>
                      <a:pt x="1" y="1"/>
                      <a:pt x="1" y="1"/>
                      <a:pt x="2"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64"/>
              <p:cNvSpPr/>
              <p:nvPr/>
            </p:nvSpPr>
            <p:spPr bwMode="auto">
              <a:xfrm>
                <a:off x="2974976" y="887413"/>
                <a:ext cx="84138" cy="101600"/>
              </a:xfrm>
              <a:custGeom>
                <a:avLst/>
                <a:gdLst>
                  <a:gd name="T0" fmla="*/ 11 w 20"/>
                  <a:gd name="T1" fmla="*/ 22 h 24"/>
                  <a:gd name="T2" fmla="*/ 14 w 20"/>
                  <a:gd name="T3" fmla="*/ 20 h 24"/>
                  <a:gd name="T4" fmla="*/ 16 w 20"/>
                  <a:gd name="T5" fmla="*/ 17 h 24"/>
                  <a:gd name="T6" fmla="*/ 17 w 20"/>
                  <a:gd name="T7" fmla="*/ 7 h 24"/>
                  <a:gd name="T8" fmla="*/ 16 w 20"/>
                  <a:gd name="T9" fmla="*/ 6 h 24"/>
                  <a:gd name="T10" fmla="*/ 12 w 20"/>
                  <a:gd name="T11" fmla="*/ 2 h 24"/>
                  <a:gd name="T12" fmla="*/ 10 w 20"/>
                  <a:gd name="T13" fmla="*/ 2 h 24"/>
                  <a:gd name="T14" fmla="*/ 9 w 20"/>
                  <a:gd name="T15" fmla="*/ 1 h 24"/>
                  <a:gd name="T16" fmla="*/ 0 w 20"/>
                  <a:gd name="T17" fmla="*/ 8 h 24"/>
                  <a:gd name="T18" fmla="*/ 3 w 20"/>
                  <a:gd name="T19" fmla="*/ 13 h 24"/>
                  <a:gd name="T20" fmla="*/ 3 w 20"/>
                  <a:gd name="T21" fmla="*/ 13 h 24"/>
                  <a:gd name="T22" fmla="*/ 3 w 20"/>
                  <a:gd name="T23" fmla="*/ 13 h 24"/>
                  <a:gd name="T24" fmla="*/ 3 w 20"/>
                  <a:gd name="T25" fmla="*/ 17 h 24"/>
                  <a:gd name="T26" fmla="*/ 3 w 20"/>
                  <a:gd name="T27" fmla="*/ 16 h 24"/>
                  <a:gd name="T28" fmla="*/ 11 w 20"/>
                  <a:gd name="T2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11" y="22"/>
                    </a:moveTo>
                    <a:cubicBezTo>
                      <a:pt x="12" y="22"/>
                      <a:pt x="13" y="21"/>
                      <a:pt x="14" y="20"/>
                    </a:cubicBezTo>
                    <a:cubicBezTo>
                      <a:pt x="15" y="19"/>
                      <a:pt x="16" y="18"/>
                      <a:pt x="16" y="17"/>
                    </a:cubicBezTo>
                    <a:cubicBezTo>
                      <a:pt x="19" y="15"/>
                      <a:pt x="20" y="9"/>
                      <a:pt x="17" y="7"/>
                    </a:cubicBezTo>
                    <a:cubicBezTo>
                      <a:pt x="16" y="6"/>
                      <a:pt x="16" y="6"/>
                      <a:pt x="16" y="6"/>
                    </a:cubicBezTo>
                    <a:cubicBezTo>
                      <a:pt x="16" y="4"/>
                      <a:pt x="14" y="2"/>
                      <a:pt x="12" y="2"/>
                    </a:cubicBezTo>
                    <a:cubicBezTo>
                      <a:pt x="11" y="2"/>
                      <a:pt x="10" y="2"/>
                      <a:pt x="10" y="2"/>
                    </a:cubicBezTo>
                    <a:cubicBezTo>
                      <a:pt x="9" y="2"/>
                      <a:pt x="9" y="2"/>
                      <a:pt x="9" y="1"/>
                    </a:cubicBezTo>
                    <a:cubicBezTo>
                      <a:pt x="5" y="0"/>
                      <a:pt x="0" y="4"/>
                      <a:pt x="0" y="8"/>
                    </a:cubicBezTo>
                    <a:cubicBezTo>
                      <a:pt x="1" y="10"/>
                      <a:pt x="1" y="12"/>
                      <a:pt x="3" y="13"/>
                    </a:cubicBezTo>
                    <a:cubicBezTo>
                      <a:pt x="3" y="13"/>
                      <a:pt x="3" y="13"/>
                      <a:pt x="3" y="13"/>
                    </a:cubicBezTo>
                    <a:cubicBezTo>
                      <a:pt x="3" y="13"/>
                      <a:pt x="3" y="13"/>
                      <a:pt x="3" y="13"/>
                    </a:cubicBezTo>
                    <a:cubicBezTo>
                      <a:pt x="2" y="15"/>
                      <a:pt x="2" y="16"/>
                      <a:pt x="3" y="17"/>
                    </a:cubicBezTo>
                    <a:cubicBezTo>
                      <a:pt x="3" y="17"/>
                      <a:pt x="3" y="17"/>
                      <a:pt x="3" y="16"/>
                    </a:cubicBezTo>
                    <a:cubicBezTo>
                      <a:pt x="3" y="20"/>
                      <a:pt x="7" y="24"/>
                      <a:pt x="11" y="2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65"/>
              <p:cNvSpPr/>
              <p:nvPr/>
            </p:nvSpPr>
            <p:spPr bwMode="auto">
              <a:xfrm>
                <a:off x="3419476" y="641351"/>
                <a:ext cx="217488" cy="238125"/>
              </a:xfrm>
              <a:custGeom>
                <a:avLst/>
                <a:gdLst>
                  <a:gd name="T0" fmla="*/ 37 w 51"/>
                  <a:gd name="T1" fmla="*/ 40 h 56"/>
                  <a:gd name="T2" fmla="*/ 39 w 51"/>
                  <a:gd name="T3" fmla="*/ 41 h 56"/>
                  <a:gd name="T4" fmla="*/ 49 w 51"/>
                  <a:gd name="T5" fmla="*/ 29 h 56"/>
                  <a:gd name="T6" fmla="*/ 45 w 51"/>
                  <a:gd name="T7" fmla="*/ 24 h 56"/>
                  <a:gd name="T8" fmla="*/ 47 w 51"/>
                  <a:gd name="T9" fmla="*/ 21 h 56"/>
                  <a:gd name="T10" fmla="*/ 39 w 51"/>
                  <a:gd name="T11" fmla="*/ 8 h 56"/>
                  <a:gd name="T12" fmla="*/ 31 w 51"/>
                  <a:gd name="T13" fmla="*/ 11 h 56"/>
                  <a:gd name="T14" fmla="*/ 29 w 51"/>
                  <a:gd name="T15" fmla="*/ 12 h 56"/>
                  <a:gd name="T16" fmla="*/ 29 w 51"/>
                  <a:gd name="T17" fmla="*/ 8 h 56"/>
                  <a:gd name="T18" fmla="*/ 17 w 51"/>
                  <a:gd name="T19" fmla="*/ 1 h 56"/>
                  <a:gd name="T20" fmla="*/ 10 w 51"/>
                  <a:gd name="T21" fmla="*/ 12 h 56"/>
                  <a:gd name="T22" fmla="*/ 12 w 51"/>
                  <a:gd name="T23" fmla="*/ 19 h 56"/>
                  <a:gd name="T24" fmla="*/ 9 w 51"/>
                  <a:gd name="T25" fmla="*/ 19 h 56"/>
                  <a:gd name="T26" fmla="*/ 3 w 51"/>
                  <a:gd name="T27" fmla="*/ 33 h 56"/>
                  <a:gd name="T28" fmla="*/ 17 w 51"/>
                  <a:gd name="T29" fmla="*/ 39 h 56"/>
                  <a:gd name="T30" fmla="*/ 18 w 51"/>
                  <a:gd name="T31" fmla="*/ 39 h 56"/>
                  <a:gd name="T32" fmla="*/ 17 w 51"/>
                  <a:gd name="T33" fmla="*/ 45 h 56"/>
                  <a:gd name="T34" fmla="*/ 28 w 51"/>
                  <a:gd name="T35" fmla="*/ 56 h 56"/>
                  <a:gd name="T36" fmla="*/ 37 w 51"/>
                  <a:gd name="T3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6">
                    <a:moveTo>
                      <a:pt x="37" y="40"/>
                    </a:moveTo>
                    <a:cubicBezTo>
                      <a:pt x="38" y="40"/>
                      <a:pt x="38" y="41"/>
                      <a:pt x="39" y="41"/>
                    </a:cubicBezTo>
                    <a:cubicBezTo>
                      <a:pt x="45" y="41"/>
                      <a:pt x="51" y="35"/>
                      <a:pt x="49" y="29"/>
                    </a:cubicBezTo>
                    <a:cubicBezTo>
                      <a:pt x="48" y="26"/>
                      <a:pt x="47" y="25"/>
                      <a:pt x="45" y="24"/>
                    </a:cubicBezTo>
                    <a:cubicBezTo>
                      <a:pt x="46" y="23"/>
                      <a:pt x="47" y="22"/>
                      <a:pt x="47" y="21"/>
                    </a:cubicBezTo>
                    <a:cubicBezTo>
                      <a:pt x="49" y="15"/>
                      <a:pt x="46" y="8"/>
                      <a:pt x="39" y="8"/>
                    </a:cubicBezTo>
                    <a:cubicBezTo>
                      <a:pt x="36" y="7"/>
                      <a:pt x="33" y="9"/>
                      <a:pt x="31" y="11"/>
                    </a:cubicBezTo>
                    <a:cubicBezTo>
                      <a:pt x="30" y="11"/>
                      <a:pt x="30" y="12"/>
                      <a:pt x="29" y="12"/>
                    </a:cubicBezTo>
                    <a:cubicBezTo>
                      <a:pt x="29" y="11"/>
                      <a:pt x="29" y="10"/>
                      <a:pt x="29" y="8"/>
                    </a:cubicBezTo>
                    <a:cubicBezTo>
                      <a:pt x="28" y="3"/>
                      <a:pt x="22" y="0"/>
                      <a:pt x="17" y="1"/>
                    </a:cubicBezTo>
                    <a:cubicBezTo>
                      <a:pt x="11" y="2"/>
                      <a:pt x="9" y="8"/>
                      <a:pt x="10" y="12"/>
                    </a:cubicBezTo>
                    <a:cubicBezTo>
                      <a:pt x="10" y="14"/>
                      <a:pt x="11" y="17"/>
                      <a:pt x="12" y="19"/>
                    </a:cubicBezTo>
                    <a:cubicBezTo>
                      <a:pt x="11" y="19"/>
                      <a:pt x="10" y="19"/>
                      <a:pt x="9" y="19"/>
                    </a:cubicBezTo>
                    <a:cubicBezTo>
                      <a:pt x="2" y="21"/>
                      <a:pt x="0" y="28"/>
                      <a:pt x="3" y="33"/>
                    </a:cubicBezTo>
                    <a:cubicBezTo>
                      <a:pt x="5" y="39"/>
                      <a:pt x="11" y="41"/>
                      <a:pt x="17" y="39"/>
                    </a:cubicBezTo>
                    <a:cubicBezTo>
                      <a:pt x="17" y="39"/>
                      <a:pt x="17" y="39"/>
                      <a:pt x="18" y="39"/>
                    </a:cubicBezTo>
                    <a:cubicBezTo>
                      <a:pt x="17" y="41"/>
                      <a:pt x="17" y="43"/>
                      <a:pt x="17" y="45"/>
                    </a:cubicBezTo>
                    <a:cubicBezTo>
                      <a:pt x="17" y="51"/>
                      <a:pt x="22" y="56"/>
                      <a:pt x="28" y="56"/>
                    </a:cubicBezTo>
                    <a:cubicBezTo>
                      <a:pt x="36" y="55"/>
                      <a:pt x="38" y="47"/>
                      <a:pt x="37" y="4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66"/>
              <p:cNvSpPr/>
              <p:nvPr/>
            </p:nvSpPr>
            <p:spPr bwMode="auto">
              <a:xfrm>
                <a:off x="3551238" y="7381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67"/>
              <p:cNvSpPr/>
              <p:nvPr/>
            </p:nvSpPr>
            <p:spPr bwMode="auto">
              <a:xfrm>
                <a:off x="3551238" y="738188"/>
                <a:ext cx="4763" cy="4763"/>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68"/>
              <p:cNvSpPr/>
              <p:nvPr/>
            </p:nvSpPr>
            <p:spPr bwMode="auto">
              <a:xfrm>
                <a:off x="3508376" y="755651"/>
                <a:ext cx="4763" cy="4763"/>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1" y="0"/>
                      <a:pt x="0" y="0"/>
                    </a:cubicBezTo>
                    <a:cubicBezTo>
                      <a:pt x="1" y="0"/>
                      <a:pt x="1" y="0"/>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69"/>
              <p:cNvSpPr/>
              <p:nvPr/>
            </p:nvSpPr>
            <p:spPr bwMode="auto">
              <a:xfrm>
                <a:off x="3505201" y="722313"/>
                <a:ext cx="55563" cy="68263"/>
              </a:xfrm>
              <a:custGeom>
                <a:avLst/>
                <a:gdLst>
                  <a:gd name="T0" fmla="*/ 8 w 13"/>
                  <a:gd name="T1" fmla="*/ 15 h 16"/>
                  <a:gd name="T2" fmla="*/ 10 w 13"/>
                  <a:gd name="T3" fmla="*/ 13 h 16"/>
                  <a:gd name="T4" fmla="*/ 11 w 13"/>
                  <a:gd name="T5" fmla="*/ 11 h 16"/>
                  <a:gd name="T6" fmla="*/ 11 w 13"/>
                  <a:gd name="T7" fmla="*/ 4 h 16"/>
                  <a:gd name="T8" fmla="*/ 11 w 13"/>
                  <a:gd name="T9" fmla="*/ 4 h 16"/>
                  <a:gd name="T10" fmla="*/ 8 w 13"/>
                  <a:gd name="T11" fmla="*/ 1 h 16"/>
                  <a:gd name="T12" fmla="*/ 7 w 13"/>
                  <a:gd name="T13" fmla="*/ 1 h 16"/>
                  <a:gd name="T14" fmla="*/ 6 w 13"/>
                  <a:gd name="T15" fmla="*/ 1 h 16"/>
                  <a:gd name="T16" fmla="*/ 0 w 13"/>
                  <a:gd name="T17" fmla="*/ 7 h 16"/>
                  <a:gd name="T18" fmla="*/ 1 w 13"/>
                  <a:gd name="T19" fmla="*/ 11 h 16"/>
                  <a:gd name="T20" fmla="*/ 1 w 13"/>
                  <a:gd name="T21" fmla="*/ 11 h 16"/>
                  <a:gd name="T22" fmla="*/ 2 w 13"/>
                  <a:gd name="T23" fmla="*/ 10 h 16"/>
                  <a:gd name="T24" fmla="*/ 2 w 13"/>
                  <a:gd name="T25" fmla="*/ 12 h 16"/>
                  <a:gd name="T26" fmla="*/ 2 w 13"/>
                  <a:gd name="T27" fmla="*/ 11 h 16"/>
                  <a:gd name="T28" fmla="*/ 8 w 13"/>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6">
                    <a:moveTo>
                      <a:pt x="8" y="15"/>
                    </a:moveTo>
                    <a:cubicBezTo>
                      <a:pt x="8" y="14"/>
                      <a:pt x="9" y="14"/>
                      <a:pt x="10" y="13"/>
                    </a:cubicBezTo>
                    <a:cubicBezTo>
                      <a:pt x="10" y="12"/>
                      <a:pt x="11" y="12"/>
                      <a:pt x="11" y="11"/>
                    </a:cubicBezTo>
                    <a:cubicBezTo>
                      <a:pt x="13" y="10"/>
                      <a:pt x="13" y="6"/>
                      <a:pt x="11" y="4"/>
                    </a:cubicBezTo>
                    <a:cubicBezTo>
                      <a:pt x="11" y="4"/>
                      <a:pt x="11" y="4"/>
                      <a:pt x="11" y="4"/>
                    </a:cubicBezTo>
                    <a:cubicBezTo>
                      <a:pt x="11" y="2"/>
                      <a:pt x="10" y="1"/>
                      <a:pt x="8" y="1"/>
                    </a:cubicBezTo>
                    <a:cubicBezTo>
                      <a:pt x="8" y="1"/>
                      <a:pt x="7" y="1"/>
                      <a:pt x="7" y="1"/>
                    </a:cubicBezTo>
                    <a:cubicBezTo>
                      <a:pt x="7" y="1"/>
                      <a:pt x="7" y="1"/>
                      <a:pt x="6" y="1"/>
                    </a:cubicBezTo>
                    <a:cubicBezTo>
                      <a:pt x="4" y="0"/>
                      <a:pt x="0" y="4"/>
                      <a:pt x="0" y="7"/>
                    </a:cubicBezTo>
                    <a:cubicBezTo>
                      <a:pt x="0" y="8"/>
                      <a:pt x="2" y="6"/>
                      <a:pt x="1" y="11"/>
                    </a:cubicBezTo>
                    <a:cubicBezTo>
                      <a:pt x="1" y="11"/>
                      <a:pt x="1" y="11"/>
                      <a:pt x="1" y="11"/>
                    </a:cubicBezTo>
                    <a:cubicBezTo>
                      <a:pt x="1" y="11"/>
                      <a:pt x="2" y="10"/>
                      <a:pt x="2" y="10"/>
                    </a:cubicBezTo>
                    <a:cubicBezTo>
                      <a:pt x="1" y="11"/>
                      <a:pt x="2" y="11"/>
                      <a:pt x="2" y="12"/>
                    </a:cubicBezTo>
                    <a:cubicBezTo>
                      <a:pt x="2" y="12"/>
                      <a:pt x="2" y="11"/>
                      <a:pt x="2" y="11"/>
                    </a:cubicBezTo>
                    <a:cubicBezTo>
                      <a:pt x="2" y="13"/>
                      <a:pt x="5" y="16"/>
                      <a:pt x="8" y="15"/>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70"/>
              <p:cNvSpPr/>
              <p:nvPr/>
            </p:nvSpPr>
            <p:spPr bwMode="auto">
              <a:xfrm>
                <a:off x="3543301" y="700088"/>
                <a:ext cx="241300" cy="217488"/>
              </a:xfrm>
              <a:custGeom>
                <a:avLst/>
                <a:gdLst>
                  <a:gd name="T0" fmla="*/ 18 w 57"/>
                  <a:gd name="T1" fmla="*/ 38 h 51"/>
                  <a:gd name="T2" fmla="*/ 18 w 57"/>
                  <a:gd name="T3" fmla="*/ 40 h 51"/>
                  <a:gd name="T4" fmla="*/ 31 w 57"/>
                  <a:gd name="T5" fmla="*/ 49 h 51"/>
                  <a:gd name="T6" fmla="*/ 36 w 57"/>
                  <a:gd name="T7" fmla="*/ 44 h 51"/>
                  <a:gd name="T8" fmla="*/ 39 w 57"/>
                  <a:gd name="T9" fmla="*/ 46 h 51"/>
                  <a:gd name="T10" fmla="*/ 51 w 57"/>
                  <a:gd name="T11" fmla="*/ 37 h 51"/>
                  <a:gd name="T12" fmla="*/ 47 w 57"/>
                  <a:gd name="T13" fmla="*/ 28 h 51"/>
                  <a:gd name="T14" fmla="*/ 45 w 57"/>
                  <a:gd name="T15" fmla="*/ 27 h 51"/>
                  <a:gd name="T16" fmla="*/ 49 w 57"/>
                  <a:gd name="T17" fmla="*/ 26 h 51"/>
                  <a:gd name="T18" fmla="*/ 55 w 57"/>
                  <a:gd name="T19" fmla="*/ 13 h 51"/>
                  <a:gd name="T20" fmla="*/ 43 w 57"/>
                  <a:gd name="T21" fmla="*/ 8 h 51"/>
                  <a:gd name="T22" fmla="*/ 37 w 57"/>
                  <a:gd name="T23" fmla="*/ 11 h 51"/>
                  <a:gd name="T24" fmla="*/ 36 w 57"/>
                  <a:gd name="T25" fmla="*/ 8 h 51"/>
                  <a:gd name="T26" fmla="*/ 21 w 57"/>
                  <a:gd name="T27" fmla="*/ 3 h 51"/>
                  <a:gd name="T28" fmla="*/ 17 w 57"/>
                  <a:gd name="T29" fmla="*/ 18 h 51"/>
                  <a:gd name="T30" fmla="*/ 17 w 57"/>
                  <a:gd name="T31" fmla="*/ 19 h 51"/>
                  <a:gd name="T32" fmla="*/ 12 w 57"/>
                  <a:gd name="T33" fmla="*/ 19 h 51"/>
                  <a:gd name="T34" fmla="*/ 2 w 57"/>
                  <a:gd name="T35" fmla="*/ 31 h 51"/>
                  <a:gd name="T36" fmla="*/ 18 w 57"/>
                  <a:gd name="T37"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1">
                    <a:moveTo>
                      <a:pt x="18" y="38"/>
                    </a:moveTo>
                    <a:cubicBezTo>
                      <a:pt x="18" y="39"/>
                      <a:pt x="18" y="40"/>
                      <a:pt x="18" y="40"/>
                    </a:cubicBezTo>
                    <a:cubicBezTo>
                      <a:pt x="18" y="46"/>
                      <a:pt x="25" y="51"/>
                      <a:pt x="31" y="49"/>
                    </a:cubicBezTo>
                    <a:cubicBezTo>
                      <a:pt x="33" y="48"/>
                      <a:pt x="35" y="46"/>
                      <a:pt x="36" y="44"/>
                    </a:cubicBezTo>
                    <a:cubicBezTo>
                      <a:pt x="37" y="45"/>
                      <a:pt x="38" y="45"/>
                      <a:pt x="39" y="46"/>
                    </a:cubicBezTo>
                    <a:cubicBezTo>
                      <a:pt x="45" y="47"/>
                      <a:pt x="51" y="43"/>
                      <a:pt x="51" y="37"/>
                    </a:cubicBezTo>
                    <a:cubicBezTo>
                      <a:pt x="51" y="33"/>
                      <a:pt x="49" y="30"/>
                      <a:pt x="47" y="28"/>
                    </a:cubicBezTo>
                    <a:cubicBezTo>
                      <a:pt x="46" y="28"/>
                      <a:pt x="46" y="27"/>
                      <a:pt x="45" y="27"/>
                    </a:cubicBezTo>
                    <a:cubicBezTo>
                      <a:pt x="47" y="27"/>
                      <a:pt x="48" y="27"/>
                      <a:pt x="49" y="26"/>
                    </a:cubicBezTo>
                    <a:cubicBezTo>
                      <a:pt x="54" y="24"/>
                      <a:pt x="57" y="18"/>
                      <a:pt x="55" y="13"/>
                    </a:cubicBezTo>
                    <a:cubicBezTo>
                      <a:pt x="53" y="8"/>
                      <a:pt x="47" y="7"/>
                      <a:pt x="43" y="8"/>
                    </a:cubicBezTo>
                    <a:cubicBezTo>
                      <a:pt x="41" y="9"/>
                      <a:pt x="39" y="10"/>
                      <a:pt x="37" y="11"/>
                    </a:cubicBezTo>
                    <a:cubicBezTo>
                      <a:pt x="36" y="10"/>
                      <a:pt x="36" y="9"/>
                      <a:pt x="36" y="8"/>
                    </a:cubicBezTo>
                    <a:cubicBezTo>
                      <a:pt x="34" y="2"/>
                      <a:pt x="26" y="0"/>
                      <a:pt x="21" y="3"/>
                    </a:cubicBezTo>
                    <a:cubicBezTo>
                      <a:pt x="16" y="7"/>
                      <a:pt x="15" y="13"/>
                      <a:pt x="17" y="18"/>
                    </a:cubicBezTo>
                    <a:cubicBezTo>
                      <a:pt x="17" y="18"/>
                      <a:pt x="17" y="19"/>
                      <a:pt x="17" y="19"/>
                    </a:cubicBezTo>
                    <a:cubicBezTo>
                      <a:pt x="15" y="18"/>
                      <a:pt x="13" y="18"/>
                      <a:pt x="12" y="19"/>
                    </a:cubicBezTo>
                    <a:cubicBezTo>
                      <a:pt x="5" y="20"/>
                      <a:pt x="0" y="25"/>
                      <a:pt x="2" y="31"/>
                    </a:cubicBezTo>
                    <a:cubicBezTo>
                      <a:pt x="4" y="39"/>
                      <a:pt x="12" y="40"/>
                      <a:pt x="18" y="3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71"/>
              <p:cNvSpPr/>
              <p:nvPr/>
            </p:nvSpPr>
            <p:spPr bwMode="auto">
              <a:xfrm>
                <a:off x="3690938" y="828676"/>
                <a:ext cx="0" cy="3175"/>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72"/>
              <p:cNvSpPr/>
              <p:nvPr/>
            </p:nvSpPr>
            <p:spPr bwMode="auto">
              <a:xfrm>
                <a:off x="3687763" y="831851"/>
                <a:ext cx="3175"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73"/>
              <p:cNvSpPr/>
              <p:nvPr/>
            </p:nvSpPr>
            <p:spPr bwMode="auto">
              <a:xfrm>
                <a:off x="3665538" y="790576"/>
                <a:ext cx="4763" cy="3175"/>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0" y="1"/>
                      <a:pt x="0" y="0"/>
                      <a:pt x="1" y="0"/>
                    </a:cubicBezTo>
                    <a:cubicBezTo>
                      <a:pt x="0" y="0"/>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74"/>
              <p:cNvSpPr/>
              <p:nvPr/>
            </p:nvSpPr>
            <p:spPr bwMode="auto">
              <a:xfrm>
                <a:off x="3640138" y="781051"/>
                <a:ext cx="63500" cy="60325"/>
              </a:xfrm>
              <a:custGeom>
                <a:avLst/>
                <a:gdLst>
                  <a:gd name="T0" fmla="*/ 1 w 15"/>
                  <a:gd name="T1" fmla="*/ 9 h 14"/>
                  <a:gd name="T2" fmla="*/ 3 w 15"/>
                  <a:gd name="T3" fmla="*/ 11 h 14"/>
                  <a:gd name="T4" fmla="*/ 5 w 15"/>
                  <a:gd name="T5" fmla="*/ 12 h 14"/>
                  <a:gd name="T6" fmla="*/ 12 w 15"/>
                  <a:gd name="T7" fmla="*/ 12 h 14"/>
                  <a:gd name="T8" fmla="*/ 12 w 15"/>
                  <a:gd name="T9" fmla="*/ 11 h 14"/>
                  <a:gd name="T10" fmla="*/ 14 w 15"/>
                  <a:gd name="T11" fmla="*/ 8 h 14"/>
                  <a:gd name="T12" fmla="*/ 14 w 15"/>
                  <a:gd name="T13" fmla="*/ 7 h 14"/>
                  <a:gd name="T14" fmla="*/ 14 w 15"/>
                  <a:gd name="T15" fmla="*/ 6 h 14"/>
                  <a:gd name="T16" fmla="*/ 8 w 15"/>
                  <a:gd name="T17" fmla="*/ 1 h 14"/>
                  <a:gd name="T18" fmla="*/ 4 w 15"/>
                  <a:gd name="T19" fmla="*/ 3 h 14"/>
                  <a:gd name="T20" fmla="*/ 3 w 15"/>
                  <a:gd name="T21" fmla="*/ 3 h 14"/>
                  <a:gd name="T22" fmla="*/ 4 w 15"/>
                  <a:gd name="T23" fmla="*/ 4 h 14"/>
                  <a:gd name="T24" fmla="*/ 3 w 15"/>
                  <a:gd name="T25" fmla="*/ 4 h 14"/>
                  <a:gd name="T26" fmla="*/ 4 w 15"/>
                  <a:gd name="T27" fmla="*/ 3 h 14"/>
                  <a:gd name="T28" fmla="*/ 1 w 15"/>
                  <a:gd name="T2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4">
                    <a:moveTo>
                      <a:pt x="1" y="9"/>
                    </a:moveTo>
                    <a:cubicBezTo>
                      <a:pt x="1" y="10"/>
                      <a:pt x="2" y="11"/>
                      <a:pt x="3" y="11"/>
                    </a:cubicBezTo>
                    <a:cubicBezTo>
                      <a:pt x="3" y="12"/>
                      <a:pt x="4" y="12"/>
                      <a:pt x="5" y="12"/>
                    </a:cubicBezTo>
                    <a:cubicBezTo>
                      <a:pt x="6" y="14"/>
                      <a:pt x="10" y="14"/>
                      <a:pt x="12" y="12"/>
                    </a:cubicBezTo>
                    <a:cubicBezTo>
                      <a:pt x="12" y="11"/>
                      <a:pt x="12" y="11"/>
                      <a:pt x="12" y="11"/>
                    </a:cubicBezTo>
                    <a:cubicBezTo>
                      <a:pt x="13" y="11"/>
                      <a:pt x="14" y="10"/>
                      <a:pt x="14" y="8"/>
                    </a:cubicBezTo>
                    <a:cubicBezTo>
                      <a:pt x="14" y="7"/>
                      <a:pt x="14" y="7"/>
                      <a:pt x="14" y="7"/>
                    </a:cubicBezTo>
                    <a:cubicBezTo>
                      <a:pt x="14" y="6"/>
                      <a:pt x="14" y="6"/>
                      <a:pt x="14" y="6"/>
                    </a:cubicBezTo>
                    <a:cubicBezTo>
                      <a:pt x="15" y="3"/>
                      <a:pt x="11" y="0"/>
                      <a:pt x="8" y="1"/>
                    </a:cubicBezTo>
                    <a:cubicBezTo>
                      <a:pt x="7" y="1"/>
                      <a:pt x="9" y="3"/>
                      <a:pt x="4" y="3"/>
                    </a:cubicBezTo>
                    <a:cubicBezTo>
                      <a:pt x="4" y="3"/>
                      <a:pt x="3" y="3"/>
                      <a:pt x="3" y="3"/>
                    </a:cubicBezTo>
                    <a:cubicBezTo>
                      <a:pt x="3" y="3"/>
                      <a:pt x="4" y="4"/>
                      <a:pt x="4" y="4"/>
                    </a:cubicBezTo>
                    <a:cubicBezTo>
                      <a:pt x="4" y="3"/>
                      <a:pt x="3" y="3"/>
                      <a:pt x="3" y="4"/>
                    </a:cubicBezTo>
                    <a:cubicBezTo>
                      <a:pt x="3" y="4"/>
                      <a:pt x="3" y="3"/>
                      <a:pt x="4" y="3"/>
                    </a:cubicBezTo>
                    <a:cubicBezTo>
                      <a:pt x="1" y="4"/>
                      <a:pt x="0" y="7"/>
                      <a:pt x="1" y="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75"/>
              <p:cNvSpPr/>
              <p:nvPr/>
            </p:nvSpPr>
            <p:spPr bwMode="auto">
              <a:xfrm>
                <a:off x="3703638" y="815976"/>
                <a:ext cx="242888" cy="211138"/>
              </a:xfrm>
              <a:custGeom>
                <a:avLst/>
                <a:gdLst>
                  <a:gd name="T0" fmla="*/ 11 w 57"/>
                  <a:gd name="T1" fmla="*/ 25 h 50"/>
                  <a:gd name="T2" fmla="*/ 10 w 57"/>
                  <a:gd name="T3" fmla="*/ 27 h 50"/>
                  <a:gd name="T4" fmla="*/ 14 w 57"/>
                  <a:gd name="T5" fmla="*/ 42 h 50"/>
                  <a:gd name="T6" fmla="*/ 21 w 57"/>
                  <a:gd name="T7" fmla="*/ 41 h 50"/>
                  <a:gd name="T8" fmla="*/ 22 w 57"/>
                  <a:gd name="T9" fmla="*/ 45 h 50"/>
                  <a:gd name="T10" fmla="*/ 37 w 57"/>
                  <a:gd name="T11" fmla="*/ 46 h 50"/>
                  <a:gd name="T12" fmla="*/ 39 w 57"/>
                  <a:gd name="T13" fmla="*/ 37 h 50"/>
                  <a:gd name="T14" fmla="*/ 39 w 57"/>
                  <a:gd name="T15" fmla="*/ 35 h 50"/>
                  <a:gd name="T16" fmla="*/ 42 w 57"/>
                  <a:gd name="T17" fmla="*/ 37 h 50"/>
                  <a:gd name="T18" fmla="*/ 55 w 57"/>
                  <a:gd name="T19" fmla="*/ 31 h 50"/>
                  <a:gd name="T20" fmla="*/ 50 w 57"/>
                  <a:gd name="T21" fmla="*/ 19 h 50"/>
                  <a:gd name="T22" fmla="*/ 43 w 57"/>
                  <a:gd name="T23" fmla="*/ 17 h 50"/>
                  <a:gd name="T24" fmla="*/ 45 w 57"/>
                  <a:gd name="T25" fmla="*/ 14 h 50"/>
                  <a:gd name="T26" fmla="*/ 37 w 57"/>
                  <a:gd name="T27" fmla="*/ 1 h 50"/>
                  <a:gd name="T28" fmla="*/ 24 w 57"/>
                  <a:gd name="T29" fmla="*/ 9 h 50"/>
                  <a:gd name="T30" fmla="*/ 23 w 57"/>
                  <a:gd name="T31" fmla="*/ 10 h 50"/>
                  <a:gd name="T32" fmla="*/ 19 w 57"/>
                  <a:gd name="T33" fmla="*/ 6 h 50"/>
                  <a:gd name="T34" fmla="*/ 4 w 57"/>
                  <a:gd name="T35" fmla="*/ 9 h 50"/>
                  <a:gd name="T36" fmla="*/ 11 w 57"/>
                  <a:gd name="T3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0">
                    <a:moveTo>
                      <a:pt x="11" y="25"/>
                    </a:moveTo>
                    <a:cubicBezTo>
                      <a:pt x="11" y="26"/>
                      <a:pt x="10" y="26"/>
                      <a:pt x="10" y="27"/>
                    </a:cubicBezTo>
                    <a:cubicBezTo>
                      <a:pt x="6" y="31"/>
                      <a:pt x="7" y="39"/>
                      <a:pt x="14" y="42"/>
                    </a:cubicBezTo>
                    <a:cubicBezTo>
                      <a:pt x="16" y="43"/>
                      <a:pt x="19" y="42"/>
                      <a:pt x="21" y="41"/>
                    </a:cubicBezTo>
                    <a:cubicBezTo>
                      <a:pt x="21" y="42"/>
                      <a:pt x="21" y="43"/>
                      <a:pt x="22" y="45"/>
                    </a:cubicBezTo>
                    <a:cubicBezTo>
                      <a:pt x="25" y="49"/>
                      <a:pt x="33" y="50"/>
                      <a:pt x="37" y="46"/>
                    </a:cubicBezTo>
                    <a:cubicBezTo>
                      <a:pt x="39" y="43"/>
                      <a:pt x="40" y="40"/>
                      <a:pt x="39" y="37"/>
                    </a:cubicBezTo>
                    <a:cubicBezTo>
                      <a:pt x="39" y="36"/>
                      <a:pt x="39" y="35"/>
                      <a:pt x="39" y="35"/>
                    </a:cubicBezTo>
                    <a:cubicBezTo>
                      <a:pt x="40" y="36"/>
                      <a:pt x="41" y="36"/>
                      <a:pt x="42" y="37"/>
                    </a:cubicBezTo>
                    <a:cubicBezTo>
                      <a:pt x="48" y="39"/>
                      <a:pt x="53" y="36"/>
                      <a:pt x="55" y="31"/>
                    </a:cubicBezTo>
                    <a:cubicBezTo>
                      <a:pt x="57" y="26"/>
                      <a:pt x="54" y="21"/>
                      <a:pt x="50" y="19"/>
                    </a:cubicBezTo>
                    <a:cubicBezTo>
                      <a:pt x="48" y="18"/>
                      <a:pt x="46" y="17"/>
                      <a:pt x="43" y="17"/>
                    </a:cubicBezTo>
                    <a:cubicBezTo>
                      <a:pt x="44" y="16"/>
                      <a:pt x="44" y="15"/>
                      <a:pt x="45" y="14"/>
                    </a:cubicBezTo>
                    <a:cubicBezTo>
                      <a:pt x="47" y="8"/>
                      <a:pt x="43" y="2"/>
                      <a:pt x="37" y="1"/>
                    </a:cubicBezTo>
                    <a:cubicBezTo>
                      <a:pt x="31" y="0"/>
                      <a:pt x="26" y="4"/>
                      <a:pt x="24" y="9"/>
                    </a:cubicBezTo>
                    <a:cubicBezTo>
                      <a:pt x="24" y="9"/>
                      <a:pt x="23" y="10"/>
                      <a:pt x="23" y="10"/>
                    </a:cubicBezTo>
                    <a:cubicBezTo>
                      <a:pt x="22" y="8"/>
                      <a:pt x="21" y="7"/>
                      <a:pt x="19" y="6"/>
                    </a:cubicBezTo>
                    <a:cubicBezTo>
                      <a:pt x="14" y="3"/>
                      <a:pt x="7" y="3"/>
                      <a:pt x="4" y="9"/>
                    </a:cubicBezTo>
                    <a:cubicBezTo>
                      <a:pt x="0" y="16"/>
                      <a:pt x="5" y="23"/>
                      <a:pt x="11" y="2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76"/>
              <p:cNvSpPr/>
              <p:nvPr/>
            </p:nvSpPr>
            <p:spPr bwMode="auto">
              <a:xfrm>
                <a:off x="3827463" y="9429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77"/>
              <p:cNvSpPr/>
              <p:nvPr/>
            </p:nvSpPr>
            <p:spPr bwMode="auto">
              <a:xfrm>
                <a:off x="3822701" y="950913"/>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78"/>
              <p:cNvSpPr/>
              <p:nvPr/>
            </p:nvSpPr>
            <p:spPr bwMode="auto">
              <a:xfrm>
                <a:off x="3832226" y="900113"/>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79"/>
              <p:cNvSpPr/>
              <p:nvPr/>
            </p:nvSpPr>
            <p:spPr bwMode="auto">
              <a:xfrm>
                <a:off x="3797301" y="892176"/>
                <a:ext cx="60325" cy="53975"/>
              </a:xfrm>
              <a:custGeom>
                <a:avLst/>
                <a:gdLst>
                  <a:gd name="T0" fmla="*/ 0 w 14"/>
                  <a:gd name="T1" fmla="*/ 3 h 13"/>
                  <a:gd name="T2" fmla="*/ 0 w 14"/>
                  <a:gd name="T3" fmla="*/ 6 h 13"/>
                  <a:gd name="T4" fmla="*/ 1 w 14"/>
                  <a:gd name="T5" fmla="*/ 8 h 13"/>
                  <a:gd name="T6" fmla="*/ 7 w 14"/>
                  <a:gd name="T7" fmla="*/ 12 h 13"/>
                  <a:gd name="T8" fmla="*/ 7 w 14"/>
                  <a:gd name="T9" fmla="*/ 12 h 13"/>
                  <a:gd name="T10" fmla="*/ 11 w 14"/>
                  <a:gd name="T11" fmla="*/ 11 h 13"/>
                  <a:gd name="T12" fmla="*/ 12 w 14"/>
                  <a:gd name="T13" fmla="*/ 10 h 13"/>
                  <a:gd name="T14" fmla="*/ 12 w 14"/>
                  <a:gd name="T15" fmla="*/ 10 h 13"/>
                  <a:gd name="T16" fmla="*/ 11 w 14"/>
                  <a:gd name="T17" fmla="*/ 2 h 13"/>
                  <a:gd name="T18" fmla="*/ 6 w 14"/>
                  <a:gd name="T19" fmla="*/ 0 h 13"/>
                  <a:gd name="T20" fmla="*/ 6 w 14"/>
                  <a:gd name="T21" fmla="*/ 1 h 13"/>
                  <a:gd name="T22" fmla="*/ 6 w 14"/>
                  <a:gd name="T23" fmla="*/ 2 h 13"/>
                  <a:gd name="T24" fmla="*/ 5 w 14"/>
                  <a:gd name="T25" fmla="*/ 1 h 13"/>
                  <a:gd name="T26" fmla="*/ 6 w 14"/>
                  <a:gd name="T27" fmla="*/ 1 h 13"/>
                  <a:gd name="T28" fmla="*/ 0 w 14"/>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3">
                    <a:moveTo>
                      <a:pt x="0" y="3"/>
                    </a:moveTo>
                    <a:cubicBezTo>
                      <a:pt x="0" y="4"/>
                      <a:pt x="0" y="5"/>
                      <a:pt x="0" y="6"/>
                    </a:cubicBezTo>
                    <a:cubicBezTo>
                      <a:pt x="0" y="7"/>
                      <a:pt x="1" y="8"/>
                      <a:pt x="1" y="8"/>
                    </a:cubicBezTo>
                    <a:cubicBezTo>
                      <a:pt x="1" y="11"/>
                      <a:pt x="4" y="13"/>
                      <a:pt x="7" y="12"/>
                    </a:cubicBezTo>
                    <a:cubicBezTo>
                      <a:pt x="7" y="12"/>
                      <a:pt x="7" y="12"/>
                      <a:pt x="7" y="12"/>
                    </a:cubicBezTo>
                    <a:cubicBezTo>
                      <a:pt x="8" y="13"/>
                      <a:pt x="10" y="13"/>
                      <a:pt x="11" y="11"/>
                    </a:cubicBezTo>
                    <a:cubicBezTo>
                      <a:pt x="11" y="11"/>
                      <a:pt x="12" y="11"/>
                      <a:pt x="12" y="10"/>
                    </a:cubicBezTo>
                    <a:cubicBezTo>
                      <a:pt x="12" y="10"/>
                      <a:pt x="12" y="10"/>
                      <a:pt x="12" y="10"/>
                    </a:cubicBezTo>
                    <a:cubicBezTo>
                      <a:pt x="14" y="8"/>
                      <a:pt x="14" y="3"/>
                      <a:pt x="11" y="2"/>
                    </a:cubicBezTo>
                    <a:cubicBezTo>
                      <a:pt x="10" y="1"/>
                      <a:pt x="10" y="4"/>
                      <a:pt x="6" y="0"/>
                    </a:cubicBezTo>
                    <a:cubicBezTo>
                      <a:pt x="6" y="0"/>
                      <a:pt x="6" y="1"/>
                      <a:pt x="6" y="1"/>
                    </a:cubicBezTo>
                    <a:cubicBezTo>
                      <a:pt x="6" y="1"/>
                      <a:pt x="6" y="2"/>
                      <a:pt x="6" y="2"/>
                    </a:cubicBezTo>
                    <a:cubicBezTo>
                      <a:pt x="6" y="1"/>
                      <a:pt x="6" y="1"/>
                      <a:pt x="5" y="1"/>
                    </a:cubicBezTo>
                    <a:cubicBezTo>
                      <a:pt x="5" y="1"/>
                      <a:pt x="6" y="1"/>
                      <a:pt x="6" y="1"/>
                    </a:cubicBezTo>
                    <a:cubicBezTo>
                      <a:pt x="4" y="0"/>
                      <a:pt x="1" y="1"/>
                      <a:pt x="0" y="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80"/>
              <p:cNvSpPr/>
              <p:nvPr/>
            </p:nvSpPr>
            <p:spPr bwMode="auto">
              <a:xfrm>
                <a:off x="3810001" y="1222376"/>
                <a:ext cx="230188" cy="220663"/>
              </a:xfrm>
              <a:custGeom>
                <a:avLst/>
                <a:gdLst>
                  <a:gd name="T0" fmla="*/ 45 w 54"/>
                  <a:gd name="T1" fmla="*/ 30 h 52"/>
                  <a:gd name="T2" fmla="*/ 47 w 54"/>
                  <a:gd name="T3" fmla="*/ 28 h 52"/>
                  <a:gd name="T4" fmla="*/ 47 w 54"/>
                  <a:gd name="T5" fmla="*/ 13 h 52"/>
                  <a:gd name="T6" fmla="*/ 40 w 54"/>
                  <a:gd name="T7" fmla="*/ 12 h 52"/>
                  <a:gd name="T8" fmla="*/ 39 w 54"/>
                  <a:gd name="T9" fmla="*/ 8 h 52"/>
                  <a:gd name="T10" fmla="*/ 25 w 54"/>
                  <a:gd name="T11" fmla="*/ 4 h 52"/>
                  <a:gd name="T12" fmla="*/ 21 w 54"/>
                  <a:gd name="T13" fmla="*/ 12 h 52"/>
                  <a:gd name="T14" fmla="*/ 20 w 54"/>
                  <a:gd name="T15" fmla="*/ 14 h 52"/>
                  <a:gd name="T16" fmla="*/ 18 w 54"/>
                  <a:gd name="T17" fmla="*/ 11 h 52"/>
                  <a:gd name="T18" fmla="*/ 3 w 54"/>
                  <a:gd name="T19" fmla="*/ 14 h 52"/>
                  <a:gd name="T20" fmla="*/ 6 w 54"/>
                  <a:gd name="T21" fmla="*/ 27 h 52"/>
                  <a:gd name="T22" fmla="*/ 12 w 54"/>
                  <a:gd name="T23" fmla="*/ 30 h 52"/>
                  <a:gd name="T24" fmla="*/ 10 w 54"/>
                  <a:gd name="T25" fmla="*/ 33 h 52"/>
                  <a:gd name="T26" fmla="*/ 15 w 54"/>
                  <a:gd name="T27" fmla="*/ 47 h 52"/>
                  <a:gd name="T28" fmla="*/ 29 w 54"/>
                  <a:gd name="T29" fmla="*/ 42 h 52"/>
                  <a:gd name="T30" fmla="*/ 30 w 54"/>
                  <a:gd name="T31" fmla="*/ 42 h 52"/>
                  <a:gd name="T32" fmla="*/ 33 w 54"/>
                  <a:gd name="T33" fmla="*/ 46 h 52"/>
                  <a:gd name="T34" fmla="*/ 49 w 54"/>
                  <a:gd name="T35" fmla="*/ 47 h 52"/>
                  <a:gd name="T36" fmla="*/ 45 w 54"/>
                  <a:gd name="T3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2">
                    <a:moveTo>
                      <a:pt x="45" y="30"/>
                    </a:moveTo>
                    <a:cubicBezTo>
                      <a:pt x="46" y="29"/>
                      <a:pt x="46" y="29"/>
                      <a:pt x="47" y="28"/>
                    </a:cubicBezTo>
                    <a:cubicBezTo>
                      <a:pt x="52" y="25"/>
                      <a:pt x="52" y="17"/>
                      <a:pt x="47" y="13"/>
                    </a:cubicBezTo>
                    <a:cubicBezTo>
                      <a:pt x="44" y="12"/>
                      <a:pt x="42" y="11"/>
                      <a:pt x="40" y="12"/>
                    </a:cubicBezTo>
                    <a:cubicBezTo>
                      <a:pt x="40" y="11"/>
                      <a:pt x="40" y="10"/>
                      <a:pt x="39" y="8"/>
                    </a:cubicBezTo>
                    <a:cubicBezTo>
                      <a:pt x="37" y="3"/>
                      <a:pt x="30" y="0"/>
                      <a:pt x="25" y="4"/>
                    </a:cubicBezTo>
                    <a:cubicBezTo>
                      <a:pt x="22" y="6"/>
                      <a:pt x="21" y="8"/>
                      <a:pt x="21" y="12"/>
                    </a:cubicBezTo>
                    <a:cubicBezTo>
                      <a:pt x="20" y="12"/>
                      <a:pt x="20" y="13"/>
                      <a:pt x="20" y="14"/>
                    </a:cubicBezTo>
                    <a:cubicBezTo>
                      <a:pt x="20" y="13"/>
                      <a:pt x="19" y="12"/>
                      <a:pt x="18" y="11"/>
                    </a:cubicBezTo>
                    <a:cubicBezTo>
                      <a:pt x="13" y="8"/>
                      <a:pt x="7" y="9"/>
                      <a:pt x="3" y="14"/>
                    </a:cubicBezTo>
                    <a:cubicBezTo>
                      <a:pt x="0" y="18"/>
                      <a:pt x="3" y="24"/>
                      <a:pt x="6" y="27"/>
                    </a:cubicBezTo>
                    <a:cubicBezTo>
                      <a:pt x="8" y="28"/>
                      <a:pt x="10" y="29"/>
                      <a:pt x="12" y="30"/>
                    </a:cubicBezTo>
                    <a:cubicBezTo>
                      <a:pt x="11" y="31"/>
                      <a:pt x="11" y="32"/>
                      <a:pt x="10" y="33"/>
                    </a:cubicBezTo>
                    <a:cubicBezTo>
                      <a:pt x="6" y="38"/>
                      <a:pt x="10" y="45"/>
                      <a:pt x="15" y="47"/>
                    </a:cubicBezTo>
                    <a:cubicBezTo>
                      <a:pt x="21" y="49"/>
                      <a:pt x="26" y="47"/>
                      <a:pt x="29" y="42"/>
                    </a:cubicBezTo>
                    <a:cubicBezTo>
                      <a:pt x="30" y="42"/>
                      <a:pt x="30" y="42"/>
                      <a:pt x="30" y="42"/>
                    </a:cubicBezTo>
                    <a:cubicBezTo>
                      <a:pt x="31" y="43"/>
                      <a:pt x="32" y="45"/>
                      <a:pt x="33" y="46"/>
                    </a:cubicBezTo>
                    <a:cubicBezTo>
                      <a:pt x="37" y="51"/>
                      <a:pt x="45" y="52"/>
                      <a:pt x="49" y="47"/>
                    </a:cubicBezTo>
                    <a:cubicBezTo>
                      <a:pt x="54" y="41"/>
                      <a:pt x="50" y="33"/>
                      <a:pt x="45" y="3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81"/>
              <p:cNvSpPr/>
              <p:nvPr/>
            </p:nvSpPr>
            <p:spPr bwMode="auto">
              <a:xfrm>
                <a:off x="3933826" y="1308101"/>
                <a:ext cx="0" cy="3175"/>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cubicBezTo>
                      <a:pt x="0" y="1"/>
                      <a:pt x="0" y="0"/>
                      <a:pt x="0" y="1"/>
                    </a:cubicBezTo>
                    <a:cubicBezTo>
                      <a:pt x="0" y="1"/>
                      <a:pt x="0" y="1"/>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82"/>
              <p:cNvSpPr/>
              <p:nvPr/>
            </p:nvSpPr>
            <p:spPr bwMode="auto">
              <a:xfrm>
                <a:off x="3938588" y="1308101"/>
                <a:ext cx="3175"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83"/>
              <p:cNvSpPr/>
              <p:nvPr/>
            </p:nvSpPr>
            <p:spPr bwMode="auto">
              <a:xfrm>
                <a:off x="3916363" y="1349376"/>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84"/>
              <p:cNvSpPr/>
              <p:nvPr/>
            </p:nvSpPr>
            <p:spPr bwMode="auto">
              <a:xfrm>
                <a:off x="3895726" y="1308101"/>
                <a:ext cx="58738" cy="53975"/>
              </a:xfrm>
              <a:custGeom>
                <a:avLst/>
                <a:gdLst>
                  <a:gd name="T0" fmla="*/ 14 w 14"/>
                  <a:gd name="T1" fmla="*/ 11 h 13"/>
                  <a:gd name="T2" fmla="*/ 14 w 14"/>
                  <a:gd name="T3" fmla="*/ 8 h 13"/>
                  <a:gd name="T4" fmla="*/ 14 w 14"/>
                  <a:gd name="T5" fmla="*/ 6 h 13"/>
                  <a:gd name="T6" fmla="*/ 10 w 14"/>
                  <a:gd name="T7" fmla="*/ 1 h 13"/>
                  <a:gd name="T8" fmla="*/ 9 w 14"/>
                  <a:gd name="T9" fmla="*/ 0 h 13"/>
                  <a:gd name="T10" fmla="*/ 5 w 14"/>
                  <a:gd name="T11" fmla="*/ 0 h 13"/>
                  <a:gd name="T12" fmla="*/ 4 w 14"/>
                  <a:gd name="T13" fmla="*/ 1 h 13"/>
                  <a:gd name="T14" fmla="*/ 4 w 14"/>
                  <a:gd name="T15" fmla="*/ 1 h 13"/>
                  <a:gd name="T16" fmla="*/ 2 w 14"/>
                  <a:gd name="T17" fmla="*/ 7 h 13"/>
                  <a:gd name="T18" fmla="*/ 5 w 14"/>
                  <a:gd name="T19" fmla="*/ 7 h 13"/>
                  <a:gd name="T20" fmla="*/ 5 w 14"/>
                  <a:gd name="T21" fmla="*/ 7 h 13"/>
                  <a:gd name="T22" fmla="*/ 5 w 14"/>
                  <a:gd name="T23" fmla="*/ 8 h 13"/>
                  <a:gd name="T24" fmla="*/ 7 w 14"/>
                  <a:gd name="T25" fmla="*/ 11 h 13"/>
                  <a:gd name="T26" fmla="*/ 7 w 14"/>
                  <a:gd name="T27" fmla="*/ 11 h 13"/>
                  <a:gd name="T28" fmla="*/ 14 w 14"/>
                  <a:gd name="T29"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3">
                    <a:moveTo>
                      <a:pt x="14" y="11"/>
                    </a:moveTo>
                    <a:cubicBezTo>
                      <a:pt x="14" y="10"/>
                      <a:pt x="14" y="9"/>
                      <a:pt x="14" y="8"/>
                    </a:cubicBezTo>
                    <a:cubicBezTo>
                      <a:pt x="14" y="7"/>
                      <a:pt x="14" y="7"/>
                      <a:pt x="14" y="6"/>
                    </a:cubicBezTo>
                    <a:cubicBezTo>
                      <a:pt x="14" y="3"/>
                      <a:pt x="12" y="1"/>
                      <a:pt x="10" y="1"/>
                    </a:cubicBezTo>
                    <a:cubicBezTo>
                      <a:pt x="9" y="0"/>
                      <a:pt x="9" y="0"/>
                      <a:pt x="9" y="0"/>
                    </a:cubicBezTo>
                    <a:cubicBezTo>
                      <a:pt x="8" y="0"/>
                      <a:pt x="6" y="0"/>
                      <a:pt x="5" y="0"/>
                    </a:cubicBezTo>
                    <a:cubicBezTo>
                      <a:pt x="5" y="1"/>
                      <a:pt x="4" y="1"/>
                      <a:pt x="4" y="1"/>
                    </a:cubicBezTo>
                    <a:cubicBezTo>
                      <a:pt x="4" y="1"/>
                      <a:pt x="4" y="1"/>
                      <a:pt x="4" y="1"/>
                    </a:cubicBezTo>
                    <a:cubicBezTo>
                      <a:pt x="1" y="3"/>
                      <a:pt x="0" y="5"/>
                      <a:pt x="2" y="7"/>
                    </a:cubicBezTo>
                    <a:cubicBezTo>
                      <a:pt x="3" y="8"/>
                      <a:pt x="3" y="2"/>
                      <a:pt x="5" y="7"/>
                    </a:cubicBezTo>
                    <a:cubicBezTo>
                      <a:pt x="5" y="7"/>
                      <a:pt x="5" y="7"/>
                      <a:pt x="5" y="7"/>
                    </a:cubicBezTo>
                    <a:cubicBezTo>
                      <a:pt x="5" y="7"/>
                      <a:pt x="5" y="8"/>
                      <a:pt x="5" y="8"/>
                    </a:cubicBezTo>
                    <a:cubicBezTo>
                      <a:pt x="6" y="9"/>
                      <a:pt x="7" y="11"/>
                      <a:pt x="7" y="11"/>
                    </a:cubicBezTo>
                    <a:cubicBezTo>
                      <a:pt x="7" y="11"/>
                      <a:pt x="7" y="11"/>
                      <a:pt x="7" y="11"/>
                    </a:cubicBezTo>
                    <a:cubicBezTo>
                      <a:pt x="9" y="13"/>
                      <a:pt x="12" y="13"/>
                      <a:pt x="14" y="1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85"/>
              <p:cNvSpPr/>
              <p:nvPr/>
            </p:nvSpPr>
            <p:spPr bwMode="auto">
              <a:xfrm>
                <a:off x="4329113" y="1443038"/>
                <a:ext cx="211138" cy="228600"/>
              </a:xfrm>
              <a:custGeom>
                <a:avLst/>
                <a:gdLst>
                  <a:gd name="T0" fmla="*/ 39 w 50"/>
                  <a:gd name="T1" fmla="*/ 33 h 54"/>
                  <a:gd name="T2" fmla="*/ 41 w 50"/>
                  <a:gd name="T3" fmla="*/ 33 h 54"/>
                  <a:gd name="T4" fmla="*/ 46 w 50"/>
                  <a:gd name="T5" fmla="*/ 18 h 54"/>
                  <a:gd name="T6" fmla="*/ 40 w 50"/>
                  <a:gd name="T7" fmla="*/ 15 h 54"/>
                  <a:gd name="T8" fmla="*/ 41 w 50"/>
                  <a:gd name="T9" fmla="*/ 11 h 54"/>
                  <a:gd name="T10" fmla="*/ 29 w 50"/>
                  <a:gd name="T11" fmla="*/ 2 h 54"/>
                  <a:gd name="T12" fmla="*/ 22 w 50"/>
                  <a:gd name="T13" fmla="*/ 8 h 54"/>
                  <a:gd name="T14" fmla="*/ 22 w 50"/>
                  <a:gd name="T15" fmla="*/ 10 h 54"/>
                  <a:gd name="T16" fmla="*/ 20 w 50"/>
                  <a:gd name="T17" fmla="*/ 6 h 54"/>
                  <a:gd name="T18" fmla="*/ 6 w 50"/>
                  <a:gd name="T19" fmla="*/ 4 h 54"/>
                  <a:gd name="T20" fmla="*/ 4 w 50"/>
                  <a:gd name="T21" fmla="*/ 17 h 54"/>
                  <a:gd name="T22" fmla="*/ 8 w 50"/>
                  <a:gd name="T23" fmla="*/ 22 h 54"/>
                  <a:gd name="T24" fmla="*/ 5 w 50"/>
                  <a:gd name="T25" fmla="*/ 24 h 54"/>
                  <a:gd name="T26" fmla="*/ 5 w 50"/>
                  <a:gd name="T27" fmla="*/ 39 h 54"/>
                  <a:gd name="T28" fmla="*/ 20 w 50"/>
                  <a:gd name="T29" fmla="*/ 40 h 54"/>
                  <a:gd name="T30" fmla="*/ 21 w 50"/>
                  <a:gd name="T31" fmla="*/ 39 h 54"/>
                  <a:gd name="T32" fmla="*/ 22 w 50"/>
                  <a:gd name="T33" fmla="*/ 44 h 54"/>
                  <a:gd name="T34" fmla="*/ 37 w 50"/>
                  <a:gd name="T35" fmla="*/ 50 h 54"/>
                  <a:gd name="T36" fmla="*/ 39 w 50"/>
                  <a:gd name="T37"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4">
                    <a:moveTo>
                      <a:pt x="39" y="33"/>
                    </a:moveTo>
                    <a:cubicBezTo>
                      <a:pt x="40" y="33"/>
                      <a:pt x="41" y="33"/>
                      <a:pt x="41" y="33"/>
                    </a:cubicBezTo>
                    <a:cubicBezTo>
                      <a:pt x="47" y="31"/>
                      <a:pt x="50" y="23"/>
                      <a:pt x="46" y="18"/>
                    </a:cubicBezTo>
                    <a:cubicBezTo>
                      <a:pt x="45" y="16"/>
                      <a:pt x="43" y="15"/>
                      <a:pt x="40" y="15"/>
                    </a:cubicBezTo>
                    <a:cubicBezTo>
                      <a:pt x="41" y="14"/>
                      <a:pt x="41" y="12"/>
                      <a:pt x="41" y="11"/>
                    </a:cubicBezTo>
                    <a:cubicBezTo>
                      <a:pt x="41" y="5"/>
                      <a:pt x="35" y="0"/>
                      <a:pt x="29" y="2"/>
                    </a:cubicBezTo>
                    <a:cubicBezTo>
                      <a:pt x="26" y="3"/>
                      <a:pt x="24" y="5"/>
                      <a:pt x="22" y="8"/>
                    </a:cubicBezTo>
                    <a:cubicBezTo>
                      <a:pt x="22" y="8"/>
                      <a:pt x="22" y="9"/>
                      <a:pt x="22" y="10"/>
                    </a:cubicBezTo>
                    <a:cubicBezTo>
                      <a:pt x="21" y="8"/>
                      <a:pt x="21" y="7"/>
                      <a:pt x="20" y="6"/>
                    </a:cubicBezTo>
                    <a:cubicBezTo>
                      <a:pt x="17" y="1"/>
                      <a:pt x="10" y="1"/>
                      <a:pt x="6" y="4"/>
                    </a:cubicBezTo>
                    <a:cubicBezTo>
                      <a:pt x="1" y="7"/>
                      <a:pt x="2" y="13"/>
                      <a:pt x="4" y="17"/>
                    </a:cubicBezTo>
                    <a:cubicBezTo>
                      <a:pt x="5" y="19"/>
                      <a:pt x="6" y="21"/>
                      <a:pt x="8" y="22"/>
                    </a:cubicBezTo>
                    <a:cubicBezTo>
                      <a:pt x="7" y="22"/>
                      <a:pt x="6" y="23"/>
                      <a:pt x="5" y="24"/>
                    </a:cubicBezTo>
                    <a:cubicBezTo>
                      <a:pt x="0" y="27"/>
                      <a:pt x="1" y="35"/>
                      <a:pt x="5" y="39"/>
                    </a:cubicBezTo>
                    <a:cubicBezTo>
                      <a:pt x="9" y="43"/>
                      <a:pt x="15" y="43"/>
                      <a:pt x="20" y="40"/>
                    </a:cubicBezTo>
                    <a:cubicBezTo>
                      <a:pt x="20" y="39"/>
                      <a:pt x="21" y="39"/>
                      <a:pt x="21" y="39"/>
                    </a:cubicBezTo>
                    <a:cubicBezTo>
                      <a:pt x="21" y="41"/>
                      <a:pt x="21" y="43"/>
                      <a:pt x="22" y="44"/>
                    </a:cubicBezTo>
                    <a:cubicBezTo>
                      <a:pt x="25" y="50"/>
                      <a:pt x="31" y="54"/>
                      <a:pt x="37" y="50"/>
                    </a:cubicBezTo>
                    <a:cubicBezTo>
                      <a:pt x="44" y="47"/>
                      <a:pt x="43" y="38"/>
                      <a:pt x="39" y="3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86"/>
              <p:cNvSpPr/>
              <p:nvPr/>
            </p:nvSpPr>
            <p:spPr bwMode="auto">
              <a:xfrm>
                <a:off x="4443413" y="1524001"/>
                <a:ext cx="3175"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87"/>
              <p:cNvSpPr/>
              <p:nvPr/>
            </p:nvSpPr>
            <p:spPr bwMode="auto">
              <a:xfrm>
                <a:off x="4443413" y="1531938"/>
                <a:ext cx="3175" cy="4763"/>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0"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88"/>
              <p:cNvSpPr/>
              <p:nvPr/>
            </p:nvSpPr>
            <p:spPr bwMode="auto">
              <a:xfrm>
                <a:off x="4413251" y="1554163"/>
                <a:ext cx="4763" cy="3175"/>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cubicBezTo>
                      <a:pt x="0" y="0"/>
                      <a:pt x="0"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89"/>
              <p:cNvSpPr/>
              <p:nvPr/>
            </p:nvSpPr>
            <p:spPr bwMode="auto">
              <a:xfrm>
                <a:off x="4400551" y="1516063"/>
                <a:ext cx="58738" cy="63500"/>
              </a:xfrm>
              <a:custGeom>
                <a:avLst/>
                <a:gdLst>
                  <a:gd name="T0" fmla="*/ 11 w 14"/>
                  <a:gd name="T1" fmla="*/ 13 h 15"/>
                  <a:gd name="T2" fmla="*/ 13 w 14"/>
                  <a:gd name="T3" fmla="*/ 11 h 15"/>
                  <a:gd name="T4" fmla="*/ 13 w 14"/>
                  <a:gd name="T5" fmla="*/ 9 h 15"/>
                  <a:gd name="T6" fmla="*/ 11 w 14"/>
                  <a:gd name="T7" fmla="*/ 2 h 15"/>
                  <a:gd name="T8" fmla="*/ 10 w 14"/>
                  <a:gd name="T9" fmla="*/ 2 h 15"/>
                  <a:gd name="T10" fmla="*/ 7 w 14"/>
                  <a:gd name="T11" fmla="*/ 0 h 15"/>
                  <a:gd name="T12" fmla="*/ 5 w 14"/>
                  <a:gd name="T13" fmla="*/ 1 h 15"/>
                  <a:gd name="T14" fmla="*/ 5 w 14"/>
                  <a:gd name="T15" fmla="*/ 1 h 15"/>
                  <a:gd name="T16" fmla="*/ 1 w 14"/>
                  <a:gd name="T17" fmla="*/ 8 h 15"/>
                  <a:gd name="T18" fmla="*/ 4 w 14"/>
                  <a:gd name="T19" fmla="*/ 12 h 15"/>
                  <a:gd name="T20" fmla="*/ 4 w 14"/>
                  <a:gd name="T21" fmla="*/ 12 h 15"/>
                  <a:gd name="T22" fmla="*/ 4 w 14"/>
                  <a:gd name="T23" fmla="*/ 11 h 15"/>
                  <a:gd name="T24" fmla="*/ 5 w 14"/>
                  <a:gd name="T25" fmla="*/ 13 h 15"/>
                  <a:gd name="T26" fmla="*/ 5 w 14"/>
                  <a:gd name="T27" fmla="*/ 12 h 15"/>
                  <a:gd name="T28" fmla="*/ 11 w 14"/>
                  <a:gd name="T2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5">
                    <a:moveTo>
                      <a:pt x="11" y="13"/>
                    </a:moveTo>
                    <a:cubicBezTo>
                      <a:pt x="12" y="12"/>
                      <a:pt x="12" y="12"/>
                      <a:pt x="13" y="11"/>
                    </a:cubicBezTo>
                    <a:cubicBezTo>
                      <a:pt x="13" y="10"/>
                      <a:pt x="13" y="9"/>
                      <a:pt x="13" y="9"/>
                    </a:cubicBezTo>
                    <a:cubicBezTo>
                      <a:pt x="14" y="7"/>
                      <a:pt x="13" y="3"/>
                      <a:pt x="11" y="2"/>
                    </a:cubicBezTo>
                    <a:cubicBezTo>
                      <a:pt x="11" y="2"/>
                      <a:pt x="10" y="2"/>
                      <a:pt x="10" y="2"/>
                    </a:cubicBezTo>
                    <a:cubicBezTo>
                      <a:pt x="9" y="1"/>
                      <a:pt x="8" y="0"/>
                      <a:pt x="7" y="0"/>
                    </a:cubicBezTo>
                    <a:cubicBezTo>
                      <a:pt x="6" y="0"/>
                      <a:pt x="6" y="1"/>
                      <a:pt x="5" y="1"/>
                    </a:cubicBezTo>
                    <a:cubicBezTo>
                      <a:pt x="5" y="1"/>
                      <a:pt x="5" y="1"/>
                      <a:pt x="5" y="1"/>
                    </a:cubicBezTo>
                    <a:cubicBezTo>
                      <a:pt x="2" y="1"/>
                      <a:pt x="0" y="6"/>
                      <a:pt x="1" y="8"/>
                    </a:cubicBezTo>
                    <a:cubicBezTo>
                      <a:pt x="2" y="9"/>
                      <a:pt x="3" y="7"/>
                      <a:pt x="4" y="12"/>
                    </a:cubicBezTo>
                    <a:cubicBezTo>
                      <a:pt x="4" y="12"/>
                      <a:pt x="4" y="12"/>
                      <a:pt x="4" y="12"/>
                    </a:cubicBezTo>
                    <a:cubicBezTo>
                      <a:pt x="4" y="12"/>
                      <a:pt x="4" y="11"/>
                      <a:pt x="4" y="11"/>
                    </a:cubicBezTo>
                    <a:cubicBezTo>
                      <a:pt x="4" y="12"/>
                      <a:pt x="4" y="12"/>
                      <a:pt x="5" y="13"/>
                    </a:cubicBezTo>
                    <a:cubicBezTo>
                      <a:pt x="5" y="12"/>
                      <a:pt x="5" y="12"/>
                      <a:pt x="5" y="12"/>
                    </a:cubicBezTo>
                    <a:cubicBezTo>
                      <a:pt x="5" y="14"/>
                      <a:pt x="9" y="15"/>
                      <a:pt x="11" y="1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90"/>
              <p:cNvSpPr/>
              <p:nvPr/>
            </p:nvSpPr>
            <p:spPr bwMode="auto">
              <a:xfrm>
                <a:off x="4005263" y="1252538"/>
                <a:ext cx="212725" cy="228600"/>
              </a:xfrm>
              <a:custGeom>
                <a:avLst/>
                <a:gdLst>
                  <a:gd name="T0" fmla="*/ 39 w 50"/>
                  <a:gd name="T1" fmla="*/ 33 h 54"/>
                  <a:gd name="T2" fmla="*/ 41 w 50"/>
                  <a:gd name="T3" fmla="*/ 33 h 54"/>
                  <a:gd name="T4" fmla="*/ 46 w 50"/>
                  <a:gd name="T5" fmla="*/ 18 h 54"/>
                  <a:gd name="T6" fmla="*/ 40 w 50"/>
                  <a:gd name="T7" fmla="*/ 15 h 54"/>
                  <a:gd name="T8" fmla="*/ 41 w 50"/>
                  <a:gd name="T9" fmla="*/ 11 h 54"/>
                  <a:gd name="T10" fmla="*/ 29 w 50"/>
                  <a:gd name="T11" fmla="*/ 2 h 54"/>
                  <a:gd name="T12" fmla="*/ 22 w 50"/>
                  <a:gd name="T13" fmla="*/ 8 h 54"/>
                  <a:gd name="T14" fmla="*/ 21 w 50"/>
                  <a:gd name="T15" fmla="*/ 10 h 54"/>
                  <a:gd name="T16" fmla="*/ 20 w 50"/>
                  <a:gd name="T17" fmla="*/ 6 h 54"/>
                  <a:gd name="T18" fmla="*/ 6 w 50"/>
                  <a:gd name="T19" fmla="*/ 4 h 54"/>
                  <a:gd name="T20" fmla="*/ 4 w 50"/>
                  <a:gd name="T21" fmla="*/ 17 h 54"/>
                  <a:gd name="T22" fmla="*/ 8 w 50"/>
                  <a:gd name="T23" fmla="*/ 22 h 54"/>
                  <a:gd name="T24" fmla="*/ 5 w 50"/>
                  <a:gd name="T25" fmla="*/ 24 h 54"/>
                  <a:gd name="T26" fmla="*/ 5 w 50"/>
                  <a:gd name="T27" fmla="*/ 39 h 54"/>
                  <a:gd name="T28" fmla="*/ 20 w 50"/>
                  <a:gd name="T29" fmla="*/ 40 h 54"/>
                  <a:gd name="T30" fmla="*/ 21 w 50"/>
                  <a:gd name="T31" fmla="*/ 39 h 54"/>
                  <a:gd name="T32" fmla="*/ 22 w 50"/>
                  <a:gd name="T33" fmla="*/ 45 h 54"/>
                  <a:gd name="T34" fmla="*/ 37 w 50"/>
                  <a:gd name="T35" fmla="*/ 51 h 54"/>
                  <a:gd name="T36" fmla="*/ 39 w 50"/>
                  <a:gd name="T37"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4">
                    <a:moveTo>
                      <a:pt x="39" y="33"/>
                    </a:moveTo>
                    <a:cubicBezTo>
                      <a:pt x="40" y="33"/>
                      <a:pt x="40" y="33"/>
                      <a:pt x="41" y="33"/>
                    </a:cubicBezTo>
                    <a:cubicBezTo>
                      <a:pt x="47" y="31"/>
                      <a:pt x="50" y="23"/>
                      <a:pt x="46" y="18"/>
                    </a:cubicBezTo>
                    <a:cubicBezTo>
                      <a:pt x="45" y="16"/>
                      <a:pt x="42" y="15"/>
                      <a:pt x="40" y="15"/>
                    </a:cubicBezTo>
                    <a:cubicBezTo>
                      <a:pt x="41" y="14"/>
                      <a:pt x="41" y="13"/>
                      <a:pt x="41" y="11"/>
                    </a:cubicBezTo>
                    <a:cubicBezTo>
                      <a:pt x="41" y="5"/>
                      <a:pt x="35" y="0"/>
                      <a:pt x="29" y="2"/>
                    </a:cubicBezTo>
                    <a:cubicBezTo>
                      <a:pt x="26" y="3"/>
                      <a:pt x="24" y="5"/>
                      <a:pt x="22" y="8"/>
                    </a:cubicBezTo>
                    <a:cubicBezTo>
                      <a:pt x="22" y="9"/>
                      <a:pt x="22" y="9"/>
                      <a:pt x="21" y="10"/>
                    </a:cubicBezTo>
                    <a:cubicBezTo>
                      <a:pt x="21" y="9"/>
                      <a:pt x="20" y="7"/>
                      <a:pt x="20" y="6"/>
                    </a:cubicBezTo>
                    <a:cubicBezTo>
                      <a:pt x="16" y="2"/>
                      <a:pt x="10" y="1"/>
                      <a:pt x="6" y="4"/>
                    </a:cubicBezTo>
                    <a:cubicBezTo>
                      <a:pt x="1" y="7"/>
                      <a:pt x="1" y="13"/>
                      <a:pt x="4" y="17"/>
                    </a:cubicBezTo>
                    <a:cubicBezTo>
                      <a:pt x="5" y="19"/>
                      <a:pt x="6" y="21"/>
                      <a:pt x="8" y="22"/>
                    </a:cubicBezTo>
                    <a:cubicBezTo>
                      <a:pt x="7" y="23"/>
                      <a:pt x="6" y="23"/>
                      <a:pt x="5" y="24"/>
                    </a:cubicBezTo>
                    <a:cubicBezTo>
                      <a:pt x="0" y="28"/>
                      <a:pt x="0" y="35"/>
                      <a:pt x="5" y="39"/>
                    </a:cubicBezTo>
                    <a:cubicBezTo>
                      <a:pt x="9" y="43"/>
                      <a:pt x="15" y="43"/>
                      <a:pt x="20" y="40"/>
                    </a:cubicBezTo>
                    <a:cubicBezTo>
                      <a:pt x="20" y="40"/>
                      <a:pt x="20" y="39"/>
                      <a:pt x="21" y="39"/>
                    </a:cubicBezTo>
                    <a:cubicBezTo>
                      <a:pt x="21" y="41"/>
                      <a:pt x="21" y="43"/>
                      <a:pt x="22" y="45"/>
                    </a:cubicBezTo>
                    <a:cubicBezTo>
                      <a:pt x="24" y="50"/>
                      <a:pt x="31" y="54"/>
                      <a:pt x="37" y="51"/>
                    </a:cubicBezTo>
                    <a:cubicBezTo>
                      <a:pt x="43" y="47"/>
                      <a:pt x="43" y="39"/>
                      <a:pt x="39" y="3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91"/>
              <p:cNvSpPr/>
              <p:nvPr/>
            </p:nvSpPr>
            <p:spPr bwMode="auto">
              <a:xfrm>
                <a:off x="4121151" y="1333501"/>
                <a:ext cx="3175"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1"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92"/>
              <p:cNvSpPr/>
              <p:nvPr/>
            </p:nvSpPr>
            <p:spPr bwMode="auto">
              <a:xfrm>
                <a:off x="4121151" y="1336676"/>
                <a:ext cx="3175"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93"/>
              <p:cNvSpPr/>
              <p:nvPr/>
            </p:nvSpPr>
            <p:spPr bwMode="auto">
              <a:xfrm>
                <a:off x="4090988" y="1362076"/>
                <a:ext cx="3175" cy="4763"/>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1"/>
                      <a:pt x="0" y="0"/>
                    </a:cubicBezTo>
                    <a:cubicBezTo>
                      <a:pt x="0" y="1"/>
                      <a:pt x="0"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94"/>
              <p:cNvSpPr/>
              <p:nvPr/>
            </p:nvSpPr>
            <p:spPr bwMode="auto">
              <a:xfrm>
                <a:off x="4078288" y="1323976"/>
                <a:ext cx="58738" cy="63500"/>
              </a:xfrm>
              <a:custGeom>
                <a:avLst/>
                <a:gdLst>
                  <a:gd name="T0" fmla="*/ 11 w 14"/>
                  <a:gd name="T1" fmla="*/ 13 h 15"/>
                  <a:gd name="T2" fmla="*/ 12 w 14"/>
                  <a:gd name="T3" fmla="*/ 11 h 15"/>
                  <a:gd name="T4" fmla="*/ 13 w 14"/>
                  <a:gd name="T5" fmla="*/ 9 h 15"/>
                  <a:gd name="T6" fmla="*/ 11 w 14"/>
                  <a:gd name="T7" fmla="*/ 2 h 15"/>
                  <a:gd name="T8" fmla="*/ 10 w 14"/>
                  <a:gd name="T9" fmla="*/ 2 h 15"/>
                  <a:gd name="T10" fmla="*/ 6 w 14"/>
                  <a:gd name="T11" fmla="*/ 1 h 15"/>
                  <a:gd name="T12" fmla="*/ 5 w 14"/>
                  <a:gd name="T13" fmla="*/ 1 h 15"/>
                  <a:gd name="T14" fmla="*/ 5 w 14"/>
                  <a:gd name="T15" fmla="*/ 1 h 15"/>
                  <a:gd name="T16" fmla="*/ 1 w 14"/>
                  <a:gd name="T17" fmla="*/ 9 h 15"/>
                  <a:gd name="T18" fmla="*/ 4 w 14"/>
                  <a:gd name="T19" fmla="*/ 12 h 15"/>
                  <a:gd name="T20" fmla="*/ 3 w 14"/>
                  <a:gd name="T21" fmla="*/ 12 h 15"/>
                  <a:gd name="T22" fmla="*/ 4 w 14"/>
                  <a:gd name="T23" fmla="*/ 11 h 15"/>
                  <a:gd name="T24" fmla="*/ 5 w 14"/>
                  <a:gd name="T25" fmla="*/ 13 h 15"/>
                  <a:gd name="T26" fmla="*/ 4 w 14"/>
                  <a:gd name="T27" fmla="*/ 12 h 15"/>
                  <a:gd name="T28" fmla="*/ 11 w 14"/>
                  <a:gd name="T2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5">
                    <a:moveTo>
                      <a:pt x="11" y="13"/>
                    </a:moveTo>
                    <a:cubicBezTo>
                      <a:pt x="12" y="13"/>
                      <a:pt x="12" y="12"/>
                      <a:pt x="12" y="11"/>
                    </a:cubicBezTo>
                    <a:cubicBezTo>
                      <a:pt x="13" y="10"/>
                      <a:pt x="13" y="10"/>
                      <a:pt x="13" y="9"/>
                    </a:cubicBezTo>
                    <a:cubicBezTo>
                      <a:pt x="14" y="7"/>
                      <a:pt x="13" y="3"/>
                      <a:pt x="11" y="2"/>
                    </a:cubicBezTo>
                    <a:cubicBezTo>
                      <a:pt x="10" y="2"/>
                      <a:pt x="10" y="2"/>
                      <a:pt x="10" y="2"/>
                    </a:cubicBezTo>
                    <a:cubicBezTo>
                      <a:pt x="9" y="1"/>
                      <a:pt x="8" y="0"/>
                      <a:pt x="6" y="1"/>
                    </a:cubicBezTo>
                    <a:cubicBezTo>
                      <a:pt x="6" y="1"/>
                      <a:pt x="5" y="1"/>
                      <a:pt x="5" y="1"/>
                    </a:cubicBezTo>
                    <a:cubicBezTo>
                      <a:pt x="5" y="1"/>
                      <a:pt x="5" y="1"/>
                      <a:pt x="5" y="1"/>
                    </a:cubicBezTo>
                    <a:cubicBezTo>
                      <a:pt x="2" y="1"/>
                      <a:pt x="0" y="6"/>
                      <a:pt x="1" y="9"/>
                    </a:cubicBezTo>
                    <a:cubicBezTo>
                      <a:pt x="2" y="10"/>
                      <a:pt x="3" y="4"/>
                      <a:pt x="4" y="12"/>
                    </a:cubicBezTo>
                    <a:cubicBezTo>
                      <a:pt x="4" y="12"/>
                      <a:pt x="3" y="12"/>
                      <a:pt x="3" y="12"/>
                    </a:cubicBezTo>
                    <a:cubicBezTo>
                      <a:pt x="3" y="12"/>
                      <a:pt x="4" y="11"/>
                      <a:pt x="4" y="11"/>
                    </a:cubicBezTo>
                    <a:cubicBezTo>
                      <a:pt x="4" y="12"/>
                      <a:pt x="4" y="12"/>
                      <a:pt x="5" y="13"/>
                    </a:cubicBezTo>
                    <a:cubicBezTo>
                      <a:pt x="5" y="13"/>
                      <a:pt x="5" y="12"/>
                      <a:pt x="4" y="12"/>
                    </a:cubicBezTo>
                    <a:cubicBezTo>
                      <a:pt x="5" y="14"/>
                      <a:pt x="9" y="15"/>
                      <a:pt x="11" y="1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95"/>
              <p:cNvSpPr/>
              <p:nvPr/>
            </p:nvSpPr>
            <p:spPr bwMode="auto">
              <a:xfrm>
                <a:off x="3665538" y="1163638"/>
                <a:ext cx="217488" cy="241300"/>
              </a:xfrm>
              <a:custGeom>
                <a:avLst/>
                <a:gdLst>
                  <a:gd name="T0" fmla="*/ 36 w 51"/>
                  <a:gd name="T1" fmla="*/ 41 h 57"/>
                  <a:gd name="T2" fmla="*/ 39 w 51"/>
                  <a:gd name="T3" fmla="*/ 41 h 57"/>
                  <a:gd name="T4" fmla="*/ 49 w 51"/>
                  <a:gd name="T5" fmla="*/ 30 h 57"/>
                  <a:gd name="T6" fmla="*/ 44 w 51"/>
                  <a:gd name="T7" fmla="*/ 24 h 57"/>
                  <a:gd name="T8" fmla="*/ 47 w 51"/>
                  <a:gd name="T9" fmla="*/ 21 h 57"/>
                  <a:gd name="T10" fmla="*/ 39 w 51"/>
                  <a:gd name="T11" fmla="*/ 8 h 57"/>
                  <a:gd name="T12" fmla="*/ 30 w 51"/>
                  <a:gd name="T13" fmla="*/ 11 h 57"/>
                  <a:gd name="T14" fmla="*/ 29 w 51"/>
                  <a:gd name="T15" fmla="*/ 13 h 57"/>
                  <a:gd name="T16" fmla="*/ 29 w 51"/>
                  <a:gd name="T17" fmla="*/ 9 h 57"/>
                  <a:gd name="T18" fmla="*/ 16 w 51"/>
                  <a:gd name="T19" fmla="*/ 1 h 57"/>
                  <a:gd name="T20" fmla="*/ 10 w 51"/>
                  <a:gd name="T21" fmla="*/ 13 h 57"/>
                  <a:gd name="T22" fmla="*/ 12 w 51"/>
                  <a:gd name="T23" fmla="*/ 19 h 57"/>
                  <a:gd name="T24" fmla="*/ 8 w 51"/>
                  <a:gd name="T25" fmla="*/ 20 h 57"/>
                  <a:gd name="T26" fmla="*/ 3 w 51"/>
                  <a:gd name="T27" fmla="*/ 34 h 57"/>
                  <a:gd name="T28" fmla="*/ 16 w 51"/>
                  <a:gd name="T29" fmla="*/ 40 h 57"/>
                  <a:gd name="T30" fmla="*/ 17 w 51"/>
                  <a:gd name="T31" fmla="*/ 40 h 57"/>
                  <a:gd name="T32" fmla="*/ 16 w 51"/>
                  <a:gd name="T33" fmla="*/ 45 h 57"/>
                  <a:gd name="T34" fmla="*/ 28 w 51"/>
                  <a:gd name="T35" fmla="*/ 56 h 57"/>
                  <a:gd name="T36" fmla="*/ 36 w 51"/>
                  <a:gd name="T37" fmla="*/ 4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7">
                    <a:moveTo>
                      <a:pt x="36" y="41"/>
                    </a:moveTo>
                    <a:cubicBezTo>
                      <a:pt x="37" y="41"/>
                      <a:pt x="38" y="41"/>
                      <a:pt x="39" y="41"/>
                    </a:cubicBezTo>
                    <a:cubicBezTo>
                      <a:pt x="45" y="42"/>
                      <a:pt x="51" y="36"/>
                      <a:pt x="49" y="30"/>
                    </a:cubicBezTo>
                    <a:cubicBezTo>
                      <a:pt x="48" y="27"/>
                      <a:pt x="46" y="25"/>
                      <a:pt x="44" y="24"/>
                    </a:cubicBezTo>
                    <a:cubicBezTo>
                      <a:pt x="45" y="23"/>
                      <a:pt x="46" y="23"/>
                      <a:pt x="47" y="21"/>
                    </a:cubicBezTo>
                    <a:cubicBezTo>
                      <a:pt x="49" y="16"/>
                      <a:pt x="45" y="9"/>
                      <a:pt x="39" y="8"/>
                    </a:cubicBezTo>
                    <a:cubicBezTo>
                      <a:pt x="36" y="8"/>
                      <a:pt x="33" y="9"/>
                      <a:pt x="30" y="11"/>
                    </a:cubicBezTo>
                    <a:cubicBezTo>
                      <a:pt x="30" y="12"/>
                      <a:pt x="29" y="12"/>
                      <a:pt x="29" y="13"/>
                    </a:cubicBezTo>
                    <a:cubicBezTo>
                      <a:pt x="29" y="11"/>
                      <a:pt x="29" y="10"/>
                      <a:pt x="29" y="9"/>
                    </a:cubicBezTo>
                    <a:cubicBezTo>
                      <a:pt x="27" y="3"/>
                      <a:pt x="22" y="0"/>
                      <a:pt x="16" y="1"/>
                    </a:cubicBezTo>
                    <a:cubicBezTo>
                      <a:pt x="11" y="2"/>
                      <a:pt x="9" y="8"/>
                      <a:pt x="10" y="13"/>
                    </a:cubicBezTo>
                    <a:cubicBezTo>
                      <a:pt x="10" y="15"/>
                      <a:pt x="11" y="17"/>
                      <a:pt x="12" y="19"/>
                    </a:cubicBezTo>
                    <a:cubicBezTo>
                      <a:pt x="11" y="19"/>
                      <a:pt x="10" y="19"/>
                      <a:pt x="8" y="20"/>
                    </a:cubicBezTo>
                    <a:cubicBezTo>
                      <a:pt x="2" y="21"/>
                      <a:pt x="0" y="28"/>
                      <a:pt x="3" y="34"/>
                    </a:cubicBezTo>
                    <a:cubicBezTo>
                      <a:pt x="5" y="39"/>
                      <a:pt x="11" y="41"/>
                      <a:pt x="16" y="40"/>
                    </a:cubicBezTo>
                    <a:cubicBezTo>
                      <a:pt x="17" y="40"/>
                      <a:pt x="17" y="40"/>
                      <a:pt x="17" y="40"/>
                    </a:cubicBezTo>
                    <a:cubicBezTo>
                      <a:pt x="17" y="41"/>
                      <a:pt x="16" y="43"/>
                      <a:pt x="16" y="45"/>
                    </a:cubicBezTo>
                    <a:cubicBezTo>
                      <a:pt x="17" y="51"/>
                      <a:pt x="21" y="57"/>
                      <a:pt x="28" y="56"/>
                    </a:cubicBezTo>
                    <a:cubicBezTo>
                      <a:pt x="36" y="55"/>
                      <a:pt x="38" y="47"/>
                      <a:pt x="36" y="4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96"/>
              <p:cNvSpPr/>
              <p:nvPr/>
            </p:nvSpPr>
            <p:spPr bwMode="auto">
              <a:xfrm>
                <a:off x="3797301" y="1260476"/>
                <a:ext cx="0" cy="4763"/>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1"/>
                      <a:pt x="0" y="1"/>
                      <a:pt x="0" y="1"/>
                    </a:cubicBezTo>
                    <a:cubicBezTo>
                      <a:pt x="0" y="1"/>
                      <a:pt x="0" y="1"/>
                      <a:pt x="0" y="1"/>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97"/>
              <p:cNvSpPr/>
              <p:nvPr/>
            </p:nvSpPr>
            <p:spPr bwMode="auto">
              <a:xfrm>
                <a:off x="3797301" y="1265238"/>
                <a:ext cx="4763" cy="4763"/>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0" y="0"/>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98"/>
              <p:cNvSpPr/>
              <p:nvPr/>
            </p:nvSpPr>
            <p:spPr bwMode="auto">
              <a:xfrm>
                <a:off x="3756026" y="1277938"/>
                <a:ext cx="3175" cy="4763"/>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1"/>
                      <a:pt x="0" y="0"/>
                    </a:cubicBezTo>
                    <a:cubicBezTo>
                      <a:pt x="0" y="1"/>
                      <a:pt x="1"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99"/>
              <p:cNvSpPr/>
              <p:nvPr/>
            </p:nvSpPr>
            <p:spPr bwMode="auto">
              <a:xfrm>
                <a:off x="3746501" y="1244601"/>
                <a:ext cx="60325" cy="66675"/>
              </a:xfrm>
              <a:custGeom>
                <a:avLst/>
                <a:gdLst>
                  <a:gd name="T0" fmla="*/ 8 w 14"/>
                  <a:gd name="T1" fmla="*/ 15 h 16"/>
                  <a:gd name="T2" fmla="*/ 10 w 14"/>
                  <a:gd name="T3" fmla="*/ 14 h 16"/>
                  <a:gd name="T4" fmla="*/ 11 w 14"/>
                  <a:gd name="T5" fmla="*/ 11 h 16"/>
                  <a:gd name="T6" fmla="*/ 12 w 14"/>
                  <a:gd name="T7" fmla="*/ 5 h 16"/>
                  <a:gd name="T8" fmla="*/ 12 w 14"/>
                  <a:gd name="T9" fmla="*/ 4 h 16"/>
                  <a:gd name="T10" fmla="*/ 9 w 14"/>
                  <a:gd name="T11" fmla="*/ 2 h 16"/>
                  <a:gd name="T12" fmla="*/ 7 w 14"/>
                  <a:gd name="T13" fmla="*/ 1 h 16"/>
                  <a:gd name="T14" fmla="*/ 7 w 14"/>
                  <a:gd name="T15" fmla="*/ 1 h 16"/>
                  <a:gd name="T16" fmla="*/ 0 w 14"/>
                  <a:gd name="T17" fmla="*/ 8 h 16"/>
                  <a:gd name="T18" fmla="*/ 1 w 14"/>
                  <a:gd name="T19" fmla="*/ 13 h 16"/>
                  <a:gd name="T20" fmla="*/ 1 w 14"/>
                  <a:gd name="T21" fmla="*/ 13 h 16"/>
                  <a:gd name="T22" fmla="*/ 2 w 14"/>
                  <a:gd name="T23" fmla="*/ 11 h 16"/>
                  <a:gd name="T24" fmla="*/ 3 w 14"/>
                  <a:gd name="T25" fmla="*/ 13 h 16"/>
                  <a:gd name="T26" fmla="*/ 3 w 14"/>
                  <a:gd name="T27" fmla="*/ 12 h 16"/>
                  <a:gd name="T28" fmla="*/ 8 w 14"/>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
                    <a:moveTo>
                      <a:pt x="8" y="15"/>
                    </a:moveTo>
                    <a:cubicBezTo>
                      <a:pt x="9" y="15"/>
                      <a:pt x="10" y="14"/>
                      <a:pt x="10" y="14"/>
                    </a:cubicBezTo>
                    <a:cubicBezTo>
                      <a:pt x="11" y="13"/>
                      <a:pt x="11" y="12"/>
                      <a:pt x="11" y="11"/>
                    </a:cubicBezTo>
                    <a:cubicBezTo>
                      <a:pt x="14" y="10"/>
                      <a:pt x="14" y="7"/>
                      <a:pt x="12" y="5"/>
                    </a:cubicBezTo>
                    <a:cubicBezTo>
                      <a:pt x="12" y="5"/>
                      <a:pt x="12" y="4"/>
                      <a:pt x="12" y="4"/>
                    </a:cubicBezTo>
                    <a:cubicBezTo>
                      <a:pt x="11" y="3"/>
                      <a:pt x="10" y="2"/>
                      <a:pt x="9" y="2"/>
                    </a:cubicBezTo>
                    <a:cubicBezTo>
                      <a:pt x="8" y="1"/>
                      <a:pt x="8" y="1"/>
                      <a:pt x="7" y="1"/>
                    </a:cubicBezTo>
                    <a:cubicBezTo>
                      <a:pt x="7" y="1"/>
                      <a:pt x="7" y="1"/>
                      <a:pt x="7" y="1"/>
                    </a:cubicBezTo>
                    <a:cubicBezTo>
                      <a:pt x="4" y="0"/>
                      <a:pt x="0" y="5"/>
                      <a:pt x="0" y="8"/>
                    </a:cubicBezTo>
                    <a:cubicBezTo>
                      <a:pt x="1" y="9"/>
                      <a:pt x="2" y="8"/>
                      <a:pt x="1" y="13"/>
                    </a:cubicBezTo>
                    <a:cubicBezTo>
                      <a:pt x="1" y="13"/>
                      <a:pt x="1" y="13"/>
                      <a:pt x="1" y="13"/>
                    </a:cubicBezTo>
                    <a:cubicBezTo>
                      <a:pt x="1" y="13"/>
                      <a:pt x="2" y="11"/>
                      <a:pt x="2" y="11"/>
                    </a:cubicBezTo>
                    <a:cubicBezTo>
                      <a:pt x="2" y="12"/>
                      <a:pt x="2" y="12"/>
                      <a:pt x="3" y="13"/>
                    </a:cubicBezTo>
                    <a:cubicBezTo>
                      <a:pt x="2" y="13"/>
                      <a:pt x="3" y="12"/>
                      <a:pt x="3" y="12"/>
                    </a:cubicBezTo>
                    <a:cubicBezTo>
                      <a:pt x="3" y="14"/>
                      <a:pt x="6" y="16"/>
                      <a:pt x="8" y="15"/>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100"/>
              <p:cNvSpPr/>
              <p:nvPr/>
            </p:nvSpPr>
            <p:spPr bwMode="auto">
              <a:xfrm>
                <a:off x="2995613" y="981076"/>
                <a:ext cx="334963" cy="342900"/>
              </a:xfrm>
              <a:custGeom>
                <a:avLst/>
                <a:gdLst>
                  <a:gd name="T0" fmla="*/ 66 w 79"/>
                  <a:gd name="T1" fmla="*/ 47 h 81"/>
                  <a:gd name="T2" fmla="*/ 69 w 79"/>
                  <a:gd name="T3" fmla="*/ 46 h 81"/>
                  <a:gd name="T4" fmla="*/ 71 w 79"/>
                  <a:gd name="T5" fmla="*/ 22 h 81"/>
                  <a:gd name="T6" fmla="*/ 61 w 79"/>
                  <a:gd name="T7" fmla="*/ 19 h 81"/>
                  <a:gd name="T8" fmla="*/ 61 w 79"/>
                  <a:gd name="T9" fmla="*/ 14 h 81"/>
                  <a:gd name="T10" fmla="*/ 40 w 79"/>
                  <a:gd name="T11" fmla="*/ 4 h 81"/>
                  <a:gd name="T12" fmla="*/ 32 w 79"/>
                  <a:gd name="T13" fmla="*/ 16 h 81"/>
                  <a:gd name="T14" fmla="*/ 31 w 79"/>
                  <a:gd name="T15" fmla="*/ 19 h 81"/>
                  <a:gd name="T16" fmla="*/ 27 w 79"/>
                  <a:gd name="T17" fmla="*/ 14 h 81"/>
                  <a:gd name="T18" fmla="*/ 5 w 79"/>
                  <a:gd name="T19" fmla="*/ 16 h 81"/>
                  <a:gd name="T20" fmla="*/ 8 w 79"/>
                  <a:gd name="T21" fmla="*/ 36 h 81"/>
                  <a:gd name="T22" fmla="*/ 16 w 79"/>
                  <a:gd name="T23" fmla="*/ 42 h 81"/>
                  <a:gd name="T24" fmla="*/ 12 w 79"/>
                  <a:gd name="T25" fmla="*/ 46 h 81"/>
                  <a:gd name="T26" fmla="*/ 17 w 79"/>
                  <a:gd name="T27" fmla="*/ 68 h 81"/>
                  <a:gd name="T28" fmla="*/ 40 w 79"/>
                  <a:gd name="T29" fmla="*/ 64 h 81"/>
                  <a:gd name="T30" fmla="*/ 41 w 79"/>
                  <a:gd name="T31" fmla="*/ 63 h 81"/>
                  <a:gd name="T32" fmla="*/ 45 w 79"/>
                  <a:gd name="T33" fmla="*/ 70 h 81"/>
                  <a:gd name="T34" fmla="*/ 69 w 79"/>
                  <a:gd name="T35" fmla="*/ 74 h 81"/>
                  <a:gd name="T36" fmla="*/ 66 w 79"/>
                  <a:gd name="T37"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81">
                    <a:moveTo>
                      <a:pt x="66" y="47"/>
                    </a:moveTo>
                    <a:cubicBezTo>
                      <a:pt x="67" y="47"/>
                      <a:pt x="68" y="46"/>
                      <a:pt x="69" y="46"/>
                    </a:cubicBezTo>
                    <a:cubicBezTo>
                      <a:pt x="77" y="41"/>
                      <a:pt x="79" y="29"/>
                      <a:pt x="71" y="22"/>
                    </a:cubicBezTo>
                    <a:cubicBezTo>
                      <a:pt x="68" y="20"/>
                      <a:pt x="64" y="19"/>
                      <a:pt x="61" y="19"/>
                    </a:cubicBezTo>
                    <a:cubicBezTo>
                      <a:pt x="61" y="18"/>
                      <a:pt x="62" y="16"/>
                      <a:pt x="61" y="14"/>
                    </a:cubicBezTo>
                    <a:cubicBezTo>
                      <a:pt x="59" y="5"/>
                      <a:pt x="48" y="0"/>
                      <a:pt x="40" y="4"/>
                    </a:cubicBezTo>
                    <a:cubicBezTo>
                      <a:pt x="35" y="7"/>
                      <a:pt x="33" y="11"/>
                      <a:pt x="32" y="16"/>
                    </a:cubicBezTo>
                    <a:cubicBezTo>
                      <a:pt x="31" y="17"/>
                      <a:pt x="31" y="18"/>
                      <a:pt x="31" y="19"/>
                    </a:cubicBezTo>
                    <a:cubicBezTo>
                      <a:pt x="30" y="17"/>
                      <a:pt x="29" y="16"/>
                      <a:pt x="27" y="14"/>
                    </a:cubicBezTo>
                    <a:cubicBezTo>
                      <a:pt x="21" y="8"/>
                      <a:pt x="11" y="10"/>
                      <a:pt x="5" y="16"/>
                    </a:cubicBezTo>
                    <a:cubicBezTo>
                      <a:pt x="0" y="22"/>
                      <a:pt x="3" y="31"/>
                      <a:pt x="8" y="36"/>
                    </a:cubicBezTo>
                    <a:cubicBezTo>
                      <a:pt x="10" y="38"/>
                      <a:pt x="13" y="40"/>
                      <a:pt x="16" y="42"/>
                    </a:cubicBezTo>
                    <a:cubicBezTo>
                      <a:pt x="14" y="43"/>
                      <a:pt x="13" y="44"/>
                      <a:pt x="12" y="46"/>
                    </a:cubicBezTo>
                    <a:cubicBezTo>
                      <a:pt x="5" y="53"/>
                      <a:pt x="9" y="64"/>
                      <a:pt x="17" y="68"/>
                    </a:cubicBezTo>
                    <a:cubicBezTo>
                      <a:pt x="25" y="73"/>
                      <a:pt x="34" y="71"/>
                      <a:pt x="40" y="64"/>
                    </a:cubicBezTo>
                    <a:cubicBezTo>
                      <a:pt x="40" y="63"/>
                      <a:pt x="40" y="63"/>
                      <a:pt x="41" y="63"/>
                    </a:cubicBezTo>
                    <a:cubicBezTo>
                      <a:pt x="42" y="65"/>
                      <a:pt x="43" y="68"/>
                      <a:pt x="45" y="70"/>
                    </a:cubicBezTo>
                    <a:cubicBezTo>
                      <a:pt x="50" y="78"/>
                      <a:pt x="61" y="81"/>
                      <a:pt x="69" y="74"/>
                    </a:cubicBezTo>
                    <a:cubicBezTo>
                      <a:pt x="77" y="66"/>
                      <a:pt x="73" y="54"/>
                      <a:pt x="66" y="4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01"/>
              <p:cNvSpPr/>
              <p:nvPr/>
            </p:nvSpPr>
            <p:spPr bwMode="auto">
              <a:xfrm>
                <a:off x="3178176" y="1112838"/>
                <a:ext cx="476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0" y="0"/>
                      <a:pt x="1" y="0"/>
                      <a:pt x="1" y="0"/>
                    </a:cubicBezTo>
                    <a:cubicBezTo>
                      <a:pt x="1"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02"/>
              <p:cNvSpPr/>
              <p:nvPr/>
            </p:nvSpPr>
            <p:spPr bwMode="auto">
              <a:xfrm>
                <a:off x="3178176" y="1116013"/>
                <a:ext cx="7938" cy="4763"/>
              </a:xfrm>
              <a:custGeom>
                <a:avLst/>
                <a:gdLst>
                  <a:gd name="T0" fmla="*/ 0 w 2"/>
                  <a:gd name="T1" fmla="*/ 0 h 1"/>
                  <a:gd name="T2" fmla="*/ 0 w 2"/>
                  <a:gd name="T3" fmla="*/ 0 h 1"/>
                  <a:gd name="T4" fmla="*/ 0 w 2"/>
                  <a:gd name="T5" fmla="*/ 0 h 1"/>
                </a:gdLst>
                <a:ahLst/>
                <a:cxnLst>
                  <a:cxn ang="0">
                    <a:pos x="T0" y="T1"/>
                  </a:cxn>
                  <a:cxn ang="0">
                    <a:pos x="T2" y="T3"/>
                  </a:cxn>
                  <a:cxn ang="0">
                    <a:pos x="T4" y="T5"/>
                  </a:cxn>
                </a:cxnLst>
                <a:rect l="0" t="0" r="r" b="b"/>
                <a:pathLst>
                  <a:path w="2" h="1">
                    <a:moveTo>
                      <a:pt x="0" y="0"/>
                    </a:moveTo>
                    <a:cubicBezTo>
                      <a:pt x="0" y="0"/>
                      <a:pt x="0" y="0"/>
                      <a:pt x="0" y="0"/>
                    </a:cubicBezTo>
                    <a:cubicBezTo>
                      <a:pt x="1" y="1"/>
                      <a:pt x="2"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103"/>
              <p:cNvSpPr/>
              <p:nvPr/>
            </p:nvSpPr>
            <p:spPr bwMode="auto">
              <a:xfrm>
                <a:off x="3143251" y="1166813"/>
                <a:ext cx="4763" cy="4763"/>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0" y="0"/>
                      <a:pt x="0" y="0"/>
                    </a:cubicBezTo>
                    <a:cubicBezTo>
                      <a:pt x="0" y="0"/>
                      <a:pt x="1" y="0"/>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104"/>
              <p:cNvSpPr/>
              <p:nvPr/>
            </p:nvSpPr>
            <p:spPr bwMode="auto">
              <a:xfrm>
                <a:off x="3117851" y="1103313"/>
                <a:ext cx="90488" cy="88900"/>
              </a:xfrm>
              <a:custGeom>
                <a:avLst/>
                <a:gdLst>
                  <a:gd name="T0" fmla="*/ 19 w 21"/>
                  <a:gd name="T1" fmla="*/ 18 h 21"/>
                  <a:gd name="T2" fmla="*/ 21 w 21"/>
                  <a:gd name="T3" fmla="*/ 14 h 21"/>
                  <a:gd name="T4" fmla="*/ 20 w 21"/>
                  <a:gd name="T5" fmla="*/ 10 h 21"/>
                  <a:gd name="T6" fmla="*/ 15 w 21"/>
                  <a:gd name="T7" fmla="*/ 2 h 21"/>
                  <a:gd name="T8" fmla="*/ 14 w 21"/>
                  <a:gd name="T9" fmla="*/ 1 h 21"/>
                  <a:gd name="T10" fmla="*/ 8 w 21"/>
                  <a:gd name="T11" fmla="*/ 1 h 21"/>
                  <a:gd name="T12" fmla="*/ 6 w 21"/>
                  <a:gd name="T13" fmla="*/ 2 h 21"/>
                  <a:gd name="T14" fmla="*/ 6 w 21"/>
                  <a:gd name="T15" fmla="*/ 2 h 21"/>
                  <a:gd name="T16" fmla="*/ 3 w 21"/>
                  <a:gd name="T17" fmla="*/ 15 h 21"/>
                  <a:gd name="T18" fmla="*/ 8 w 21"/>
                  <a:gd name="T19" fmla="*/ 19 h 21"/>
                  <a:gd name="T20" fmla="*/ 8 w 21"/>
                  <a:gd name="T21" fmla="*/ 19 h 21"/>
                  <a:gd name="T22" fmla="*/ 8 w 21"/>
                  <a:gd name="T23" fmla="*/ 17 h 21"/>
                  <a:gd name="T24" fmla="*/ 10 w 21"/>
                  <a:gd name="T25" fmla="*/ 20 h 21"/>
                  <a:gd name="T26" fmla="*/ 9 w 21"/>
                  <a:gd name="T27" fmla="*/ 18 h 21"/>
                  <a:gd name="T28" fmla="*/ 19 w 21"/>
                  <a:gd name="T29"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1">
                    <a:moveTo>
                      <a:pt x="19" y="18"/>
                    </a:moveTo>
                    <a:cubicBezTo>
                      <a:pt x="20" y="17"/>
                      <a:pt x="21" y="16"/>
                      <a:pt x="21" y="14"/>
                    </a:cubicBezTo>
                    <a:cubicBezTo>
                      <a:pt x="21" y="13"/>
                      <a:pt x="21" y="12"/>
                      <a:pt x="20" y="10"/>
                    </a:cubicBezTo>
                    <a:cubicBezTo>
                      <a:pt x="21" y="7"/>
                      <a:pt x="19" y="2"/>
                      <a:pt x="15" y="2"/>
                    </a:cubicBezTo>
                    <a:cubicBezTo>
                      <a:pt x="14" y="2"/>
                      <a:pt x="14" y="1"/>
                      <a:pt x="14" y="1"/>
                    </a:cubicBezTo>
                    <a:cubicBezTo>
                      <a:pt x="12" y="0"/>
                      <a:pt x="10" y="0"/>
                      <a:pt x="8" y="1"/>
                    </a:cubicBezTo>
                    <a:cubicBezTo>
                      <a:pt x="7" y="1"/>
                      <a:pt x="7" y="1"/>
                      <a:pt x="6" y="2"/>
                    </a:cubicBezTo>
                    <a:cubicBezTo>
                      <a:pt x="6" y="2"/>
                      <a:pt x="6" y="2"/>
                      <a:pt x="6" y="2"/>
                    </a:cubicBezTo>
                    <a:cubicBezTo>
                      <a:pt x="1" y="3"/>
                      <a:pt x="0" y="12"/>
                      <a:pt x="3" y="15"/>
                    </a:cubicBezTo>
                    <a:cubicBezTo>
                      <a:pt x="4" y="16"/>
                      <a:pt x="6" y="15"/>
                      <a:pt x="8" y="19"/>
                    </a:cubicBezTo>
                    <a:cubicBezTo>
                      <a:pt x="8" y="19"/>
                      <a:pt x="8" y="19"/>
                      <a:pt x="8" y="19"/>
                    </a:cubicBezTo>
                    <a:cubicBezTo>
                      <a:pt x="8" y="19"/>
                      <a:pt x="8" y="17"/>
                      <a:pt x="8" y="17"/>
                    </a:cubicBezTo>
                    <a:cubicBezTo>
                      <a:pt x="8" y="19"/>
                      <a:pt x="9" y="19"/>
                      <a:pt x="10" y="20"/>
                    </a:cubicBezTo>
                    <a:cubicBezTo>
                      <a:pt x="10" y="19"/>
                      <a:pt x="9" y="19"/>
                      <a:pt x="9" y="18"/>
                    </a:cubicBezTo>
                    <a:cubicBezTo>
                      <a:pt x="11" y="21"/>
                      <a:pt x="17" y="21"/>
                      <a:pt x="19" y="18"/>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05"/>
              <p:cNvSpPr/>
              <p:nvPr/>
            </p:nvSpPr>
            <p:spPr bwMode="auto">
              <a:xfrm>
                <a:off x="3262313" y="1074738"/>
                <a:ext cx="285750" cy="266700"/>
              </a:xfrm>
              <a:custGeom>
                <a:avLst/>
                <a:gdLst>
                  <a:gd name="T0" fmla="*/ 26 w 67"/>
                  <a:gd name="T1" fmla="*/ 49 h 63"/>
                  <a:gd name="T2" fmla="*/ 27 w 67"/>
                  <a:gd name="T3" fmla="*/ 52 h 63"/>
                  <a:gd name="T4" fmla="*/ 45 w 67"/>
                  <a:gd name="T5" fmla="*/ 58 h 63"/>
                  <a:gd name="T6" fmla="*/ 49 w 67"/>
                  <a:gd name="T7" fmla="*/ 50 h 63"/>
                  <a:gd name="T8" fmla="*/ 54 w 67"/>
                  <a:gd name="T9" fmla="*/ 52 h 63"/>
                  <a:gd name="T10" fmla="*/ 65 w 67"/>
                  <a:gd name="T11" fmla="*/ 37 h 63"/>
                  <a:gd name="T12" fmla="*/ 57 w 67"/>
                  <a:gd name="T13" fmla="*/ 28 h 63"/>
                  <a:gd name="T14" fmla="*/ 55 w 67"/>
                  <a:gd name="T15" fmla="*/ 27 h 63"/>
                  <a:gd name="T16" fmla="*/ 59 w 67"/>
                  <a:gd name="T17" fmla="*/ 25 h 63"/>
                  <a:gd name="T18" fmla="*/ 62 w 67"/>
                  <a:gd name="T19" fmla="*/ 7 h 63"/>
                  <a:gd name="T20" fmla="*/ 45 w 67"/>
                  <a:gd name="T21" fmla="*/ 5 h 63"/>
                  <a:gd name="T22" fmla="*/ 39 w 67"/>
                  <a:gd name="T23" fmla="*/ 11 h 63"/>
                  <a:gd name="T24" fmla="*/ 37 w 67"/>
                  <a:gd name="T25" fmla="*/ 7 h 63"/>
                  <a:gd name="T26" fmla="*/ 18 w 67"/>
                  <a:gd name="T27" fmla="*/ 7 h 63"/>
                  <a:gd name="T28" fmla="*/ 18 w 67"/>
                  <a:gd name="T29" fmla="*/ 26 h 63"/>
                  <a:gd name="T30" fmla="*/ 18 w 67"/>
                  <a:gd name="T31" fmla="*/ 27 h 63"/>
                  <a:gd name="T32" fmla="*/ 12 w 67"/>
                  <a:gd name="T33" fmla="*/ 28 h 63"/>
                  <a:gd name="T34" fmla="*/ 4 w 67"/>
                  <a:gd name="T35" fmla="*/ 47 h 63"/>
                  <a:gd name="T36" fmla="*/ 26 w 67"/>
                  <a:gd name="T37"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3">
                    <a:moveTo>
                      <a:pt x="26" y="49"/>
                    </a:moveTo>
                    <a:cubicBezTo>
                      <a:pt x="26" y="50"/>
                      <a:pt x="27" y="51"/>
                      <a:pt x="27" y="52"/>
                    </a:cubicBezTo>
                    <a:cubicBezTo>
                      <a:pt x="29" y="59"/>
                      <a:pt x="39" y="63"/>
                      <a:pt x="45" y="58"/>
                    </a:cubicBezTo>
                    <a:cubicBezTo>
                      <a:pt x="48" y="56"/>
                      <a:pt x="49" y="53"/>
                      <a:pt x="49" y="50"/>
                    </a:cubicBezTo>
                    <a:cubicBezTo>
                      <a:pt x="50" y="51"/>
                      <a:pt x="52" y="52"/>
                      <a:pt x="54" y="52"/>
                    </a:cubicBezTo>
                    <a:cubicBezTo>
                      <a:pt x="61" y="52"/>
                      <a:pt x="67" y="44"/>
                      <a:pt x="65" y="37"/>
                    </a:cubicBezTo>
                    <a:cubicBezTo>
                      <a:pt x="64" y="33"/>
                      <a:pt x="61" y="30"/>
                      <a:pt x="57" y="28"/>
                    </a:cubicBezTo>
                    <a:cubicBezTo>
                      <a:pt x="57" y="28"/>
                      <a:pt x="56" y="27"/>
                      <a:pt x="55" y="27"/>
                    </a:cubicBezTo>
                    <a:cubicBezTo>
                      <a:pt x="57" y="27"/>
                      <a:pt x="58" y="26"/>
                      <a:pt x="59" y="25"/>
                    </a:cubicBezTo>
                    <a:cubicBezTo>
                      <a:pt x="65" y="21"/>
                      <a:pt x="66" y="13"/>
                      <a:pt x="62" y="7"/>
                    </a:cubicBezTo>
                    <a:cubicBezTo>
                      <a:pt x="58" y="2"/>
                      <a:pt x="50" y="2"/>
                      <a:pt x="45" y="5"/>
                    </a:cubicBezTo>
                    <a:cubicBezTo>
                      <a:pt x="43" y="6"/>
                      <a:pt x="41" y="8"/>
                      <a:pt x="39" y="11"/>
                    </a:cubicBezTo>
                    <a:cubicBezTo>
                      <a:pt x="39" y="9"/>
                      <a:pt x="38" y="8"/>
                      <a:pt x="37" y="7"/>
                    </a:cubicBezTo>
                    <a:cubicBezTo>
                      <a:pt x="32" y="0"/>
                      <a:pt x="23" y="1"/>
                      <a:pt x="18" y="7"/>
                    </a:cubicBezTo>
                    <a:cubicBezTo>
                      <a:pt x="13" y="12"/>
                      <a:pt x="13" y="20"/>
                      <a:pt x="18" y="26"/>
                    </a:cubicBezTo>
                    <a:cubicBezTo>
                      <a:pt x="18" y="26"/>
                      <a:pt x="18" y="26"/>
                      <a:pt x="18" y="27"/>
                    </a:cubicBezTo>
                    <a:cubicBezTo>
                      <a:pt x="16" y="27"/>
                      <a:pt x="14" y="27"/>
                      <a:pt x="12" y="28"/>
                    </a:cubicBezTo>
                    <a:cubicBezTo>
                      <a:pt x="5" y="32"/>
                      <a:pt x="0" y="40"/>
                      <a:pt x="4" y="47"/>
                    </a:cubicBezTo>
                    <a:cubicBezTo>
                      <a:pt x="9" y="55"/>
                      <a:pt x="19" y="54"/>
                      <a:pt x="26" y="4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06"/>
              <p:cNvSpPr/>
              <p:nvPr/>
            </p:nvSpPr>
            <p:spPr bwMode="auto">
              <a:xfrm>
                <a:off x="3444876" y="12223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07"/>
              <p:cNvSpPr/>
              <p:nvPr/>
            </p:nvSpPr>
            <p:spPr bwMode="auto">
              <a:xfrm>
                <a:off x="3436938" y="1219201"/>
                <a:ext cx="4763" cy="3175"/>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1"/>
                      <a:pt x="0" y="1"/>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108"/>
              <p:cNvSpPr/>
              <p:nvPr/>
            </p:nvSpPr>
            <p:spPr bwMode="auto">
              <a:xfrm>
                <a:off x="3406776" y="1179513"/>
                <a:ext cx="0" cy="4763"/>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1"/>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09"/>
              <p:cNvSpPr/>
              <p:nvPr/>
            </p:nvSpPr>
            <p:spPr bwMode="auto">
              <a:xfrm>
                <a:off x="3378201" y="1163638"/>
                <a:ext cx="79375" cy="76200"/>
              </a:xfrm>
              <a:custGeom>
                <a:avLst/>
                <a:gdLst>
                  <a:gd name="T0" fmla="*/ 3 w 19"/>
                  <a:gd name="T1" fmla="*/ 14 h 18"/>
                  <a:gd name="T2" fmla="*/ 5 w 19"/>
                  <a:gd name="T3" fmla="*/ 16 h 18"/>
                  <a:gd name="T4" fmla="*/ 8 w 19"/>
                  <a:gd name="T5" fmla="*/ 17 h 18"/>
                  <a:gd name="T6" fmla="*/ 16 w 19"/>
                  <a:gd name="T7" fmla="*/ 14 h 18"/>
                  <a:gd name="T8" fmla="*/ 17 w 19"/>
                  <a:gd name="T9" fmla="*/ 13 h 18"/>
                  <a:gd name="T10" fmla="*/ 18 w 19"/>
                  <a:gd name="T11" fmla="*/ 9 h 18"/>
                  <a:gd name="T12" fmla="*/ 18 w 19"/>
                  <a:gd name="T13" fmla="*/ 7 h 18"/>
                  <a:gd name="T14" fmla="*/ 18 w 19"/>
                  <a:gd name="T15" fmla="*/ 7 h 18"/>
                  <a:gd name="T16" fmla="*/ 10 w 19"/>
                  <a:gd name="T17" fmla="*/ 2 h 18"/>
                  <a:gd name="T18" fmla="*/ 7 w 19"/>
                  <a:gd name="T19" fmla="*/ 6 h 18"/>
                  <a:gd name="T20" fmla="*/ 7 w 19"/>
                  <a:gd name="T21" fmla="*/ 6 h 18"/>
                  <a:gd name="T22" fmla="*/ 7 w 19"/>
                  <a:gd name="T23" fmla="*/ 6 h 18"/>
                  <a:gd name="T24" fmla="*/ 4 w 19"/>
                  <a:gd name="T25" fmla="*/ 7 h 18"/>
                  <a:gd name="T26" fmla="*/ 5 w 19"/>
                  <a:gd name="T27" fmla="*/ 7 h 18"/>
                  <a:gd name="T28" fmla="*/ 3 w 19"/>
                  <a:gd name="T2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18">
                    <a:moveTo>
                      <a:pt x="3" y="14"/>
                    </a:moveTo>
                    <a:cubicBezTo>
                      <a:pt x="3" y="15"/>
                      <a:pt x="4" y="16"/>
                      <a:pt x="5" y="16"/>
                    </a:cubicBezTo>
                    <a:cubicBezTo>
                      <a:pt x="6" y="17"/>
                      <a:pt x="7" y="17"/>
                      <a:pt x="8" y="17"/>
                    </a:cubicBezTo>
                    <a:cubicBezTo>
                      <a:pt x="11" y="18"/>
                      <a:pt x="15" y="17"/>
                      <a:pt x="16" y="14"/>
                    </a:cubicBezTo>
                    <a:cubicBezTo>
                      <a:pt x="16" y="14"/>
                      <a:pt x="17" y="13"/>
                      <a:pt x="17" y="13"/>
                    </a:cubicBezTo>
                    <a:cubicBezTo>
                      <a:pt x="18" y="12"/>
                      <a:pt x="19" y="11"/>
                      <a:pt x="18" y="9"/>
                    </a:cubicBezTo>
                    <a:cubicBezTo>
                      <a:pt x="18" y="8"/>
                      <a:pt x="18" y="7"/>
                      <a:pt x="18" y="7"/>
                    </a:cubicBezTo>
                    <a:cubicBezTo>
                      <a:pt x="18" y="7"/>
                      <a:pt x="18" y="7"/>
                      <a:pt x="18" y="7"/>
                    </a:cubicBezTo>
                    <a:cubicBezTo>
                      <a:pt x="17" y="3"/>
                      <a:pt x="13" y="0"/>
                      <a:pt x="10" y="2"/>
                    </a:cubicBezTo>
                    <a:cubicBezTo>
                      <a:pt x="8" y="3"/>
                      <a:pt x="8" y="4"/>
                      <a:pt x="7" y="6"/>
                    </a:cubicBezTo>
                    <a:cubicBezTo>
                      <a:pt x="7" y="6"/>
                      <a:pt x="7" y="6"/>
                      <a:pt x="7" y="6"/>
                    </a:cubicBezTo>
                    <a:cubicBezTo>
                      <a:pt x="7" y="6"/>
                      <a:pt x="7" y="6"/>
                      <a:pt x="7" y="6"/>
                    </a:cubicBezTo>
                    <a:cubicBezTo>
                      <a:pt x="7" y="6"/>
                      <a:pt x="5" y="6"/>
                      <a:pt x="4" y="7"/>
                    </a:cubicBezTo>
                    <a:cubicBezTo>
                      <a:pt x="4" y="7"/>
                      <a:pt x="4" y="7"/>
                      <a:pt x="5" y="7"/>
                    </a:cubicBezTo>
                    <a:cubicBezTo>
                      <a:pt x="2" y="8"/>
                      <a:pt x="0" y="12"/>
                      <a:pt x="3" y="1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10"/>
              <p:cNvSpPr/>
              <p:nvPr/>
            </p:nvSpPr>
            <p:spPr bwMode="auto">
              <a:xfrm>
                <a:off x="3021013" y="569913"/>
                <a:ext cx="322263" cy="338138"/>
              </a:xfrm>
              <a:custGeom>
                <a:avLst/>
                <a:gdLst>
                  <a:gd name="T0" fmla="*/ 75 w 76"/>
                  <a:gd name="T1" fmla="*/ 50 h 80"/>
                  <a:gd name="T2" fmla="*/ 64 w 76"/>
                  <a:gd name="T3" fmla="*/ 39 h 80"/>
                  <a:gd name="T4" fmla="*/ 63 w 76"/>
                  <a:gd name="T5" fmla="*/ 39 h 80"/>
                  <a:gd name="T6" fmla="*/ 70 w 76"/>
                  <a:gd name="T7" fmla="*/ 25 h 80"/>
                  <a:gd name="T8" fmla="*/ 54 w 76"/>
                  <a:gd name="T9" fmla="*/ 10 h 80"/>
                  <a:gd name="T10" fmla="*/ 45 w 76"/>
                  <a:gd name="T11" fmla="*/ 14 h 80"/>
                  <a:gd name="T12" fmla="*/ 43 w 76"/>
                  <a:gd name="T13" fmla="*/ 8 h 80"/>
                  <a:gd name="T14" fmla="*/ 36 w 76"/>
                  <a:gd name="T15" fmla="*/ 2 h 80"/>
                  <a:gd name="T16" fmla="*/ 34 w 76"/>
                  <a:gd name="T17" fmla="*/ 0 h 80"/>
                  <a:gd name="T18" fmla="*/ 26 w 76"/>
                  <a:gd name="T19" fmla="*/ 1 h 80"/>
                  <a:gd name="T20" fmla="*/ 16 w 76"/>
                  <a:gd name="T21" fmla="*/ 22 h 80"/>
                  <a:gd name="T22" fmla="*/ 16 w 76"/>
                  <a:gd name="T23" fmla="*/ 24 h 80"/>
                  <a:gd name="T24" fmla="*/ 13 w 76"/>
                  <a:gd name="T25" fmla="*/ 24 h 80"/>
                  <a:gd name="T26" fmla="*/ 7 w 76"/>
                  <a:gd name="T27" fmla="*/ 26 h 80"/>
                  <a:gd name="T28" fmla="*/ 0 w 76"/>
                  <a:gd name="T29" fmla="*/ 37 h 80"/>
                  <a:gd name="T30" fmla="*/ 10 w 76"/>
                  <a:gd name="T31" fmla="*/ 50 h 80"/>
                  <a:gd name="T32" fmla="*/ 20 w 76"/>
                  <a:gd name="T33" fmla="*/ 50 h 80"/>
                  <a:gd name="T34" fmla="*/ 31 w 76"/>
                  <a:gd name="T35" fmla="*/ 79 h 80"/>
                  <a:gd name="T36" fmla="*/ 46 w 76"/>
                  <a:gd name="T37" fmla="*/ 71 h 80"/>
                  <a:gd name="T38" fmla="*/ 48 w 76"/>
                  <a:gd name="T39" fmla="*/ 67 h 80"/>
                  <a:gd name="T40" fmla="*/ 51 w 76"/>
                  <a:gd name="T41" fmla="*/ 69 h 80"/>
                  <a:gd name="T42" fmla="*/ 70 w 76"/>
                  <a:gd name="T43" fmla="*/ 64 h 80"/>
                  <a:gd name="T44" fmla="*/ 75 w 76"/>
                  <a:gd name="T45" fmla="*/ 5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 h="80">
                    <a:moveTo>
                      <a:pt x="75" y="50"/>
                    </a:moveTo>
                    <a:cubicBezTo>
                      <a:pt x="73" y="44"/>
                      <a:pt x="69" y="41"/>
                      <a:pt x="64" y="39"/>
                    </a:cubicBezTo>
                    <a:cubicBezTo>
                      <a:pt x="64" y="39"/>
                      <a:pt x="64" y="39"/>
                      <a:pt x="63" y="39"/>
                    </a:cubicBezTo>
                    <a:cubicBezTo>
                      <a:pt x="67" y="35"/>
                      <a:pt x="69" y="30"/>
                      <a:pt x="70" y="25"/>
                    </a:cubicBezTo>
                    <a:cubicBezTo>
                      <a:pt x="71" y="16"/>
                      <a:pt x="62" y="9"/>
                      <a:pt x="54" y="10"/>
                    </a:cubicBezTo>
                    <a:cubicBezTo>
                      <a:pt x="51" y="11"/>
                      <a:pt x="48" y="12"/>
                      <a:pt x="45" y="14"/>
                    </a:cubicBezTo>
                    <a:cubicBezTo>
                      <a:pt x="45" y="12"/>
                      <a:pt x="44" y="10"/>
                      <a:pt x="43" y="8"/>
                    </a:cubicBezTo>
                    <a:cubicBezTo>
                      <a:pt x="42" y="5"/>
                      <a:pt x="39" y="3"/>
                      <a:pt x="36" y="2"/>
                    </a:cubicBezTo>
                    <a:cubicBezTo>
                      <a:pt x="36" y="1"/>
                      <a:pt x="35" y="1"/>
                      <a:pt x="34" y="0"/>
                    </a:cubicBezTo>
                    <a:cubicBezTo>
                      <a:pt x="31" y="0"/>
                      <a:pt x="28" y="0"/>
                      <a:pt x="26" y="1"/>
                    </a:cubicBezTo>
                    <a:cubicBezTo>
                      <a:pt x="19" y="4"/>
                      <a:pt x="14" y="14"/>
                      <a:pt x="16" y="22"/>
                    </a:cubicBezTo>
                    <a:cubicBezTo>
                      <a:pt x="16" y="23"/>
                      <a:pt x="16" y="23"/>
                      <a:pt x="16" y="24"/>
                    </a:cubicBezTo>
                    <a:cubicBezTo>
                      <a:pt x="15" y="24"/>
                      <a:pt x="14" y="24"/>
                      <a:pt x="13" y="24"/>
                    </a:cubicBezTo>
                    <a:cubicBezTo>
                      <a:pt x="11" y="24"/>
                      <a:pt x="9" y="25"/>
                      <a:pt x="7" y="26"/>
                    </a:cubicBezTo>
                    <a:cubicBezTo>
                      <a:pt x="3" y="27"/>
                      <a:pt x="0" y="32"/>
                      <a:pt x="0" y="37"/>
                    </a:cubicBezTo>
                    <a:cubicBezTo>
                      <a:pt x="0" y="43"/>
                      <a:pt x="4" y="48"/>
                      <a:pt x="10" y="50"/>
                    </a:cubicBezTo>
                    <a:cubicBezTo>
                      <a:pt x="13" y="51"/>
                      <a:pt x="16" y="51"/>
                      <a:pt x="20" y="50"/>
                    </a:cubicBezTo>
                    <a:cubicBezTo>
                      <a:pt x="13" y="62"/>
                      <a:pt x="15" y="80"/>
                      <a:pt x="31" y="79"/>
                    </a:cubicBezTo>
                    <a:cubicBezTo>
                      <a:pt x="37" y="79"/>
                      <a:pt x="43" y="76"/>
                      <a:pt x="46" y="71"/>
                    </a:cubicBezTo>
                    <a:cubicBezTo>
                      <a:pt x="47" y="70"/>
                      <a:pt x="48" y="69"/>
                      <a:pt x="48" y="67"/>
                    </a:cubicBezTo>
                    <a:cubicBezTo>
                      <a:pt x="49" y="68"/>
                      <a:pt x="50" y="68"/>
                      <a:pt x="51" y="69"/>
                    </a:cubicBezTo>
                    <a:cubicBezTo>
                      <a:pt x="57" y="71"/>
                      <a:pt x="64" y="68"/>
                      <a:pt x="70" y="64"/>
                    </a:cubicBezTo>
                    <a:cubicBezTo>
                      <a:pt x="74" y="61"/>
                      <a:pt x="76" y="55"/>
                      <a:pt x="75" y="5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111"/>
              <p:cNvSpPr/>
              <p:nvPr/>
            </p:nvSpPr>
            <p:spPr bwMode="auto">
              <a:xfrm>
                <a:off x="3130551" y="696913"/>
                <a:ext cx="115888" cy="96838"/>
              </a:xfrm>
              <a:custGeom>
                <a:avLst/>
                <a:gdLst>
                  <a:gd name="T0" fmla="*/ 22 w 27"/>
                  <a:gd name="T1" fmla="*/ 9 h 23"/>
                  <a:gd name="T2" fmla="*/ 20 w 27"/>
                  <a:gd name="T3" fmla="*/ 7 h 23"/>
                  <a:gd name="T4" fmla="*/ 20 w 27"/>
                  <a:gd name="T5" fmla="*/ 7 h 23"/>
                  <a:gd name="T6" fmla="*/ 19 w 27"/>
                  <a:gd name="T7" fmla="*/ 5 h 23"/>
                  <a:gd name="T8" fmla="*/ 16 w 27"/>
                  <a:gd name="T9" fmla="*/ 1 h 23"/>
                  <a:gd name="T10" fmla="*/ 9 w 27"/>
                  <a:gd name="T11" fmla="*/ 2 h 23"/>
                  <a:gd name="T12" fmla="*/ 1 w 27"/>
                  <a:gd name="T13" fmla="*/ 7 h 23"/>
                  <a:gd name="T14" fmla="*/ 4 w 27"/>
                  <a:gd name="T15" fmla="*/ 15 h 23"/>
                  <a:gd name="T16" fmla="*/ 9 w 27"/>
                  <a:gd name="T17" fmla="*/ 20 h 23"/>
                  <a:gd name="T18" fmla="*/ 13 w 27"/>
                  <a:gd name="T19" fmla="*/ 20 h 23"/>
                  <a:gd name="T20" fmla="*/ 14 w 27"/>
                  <a:gd name="T21" fmla="*/ 20 h 23"/>
                  <a:gd name="T22" fmla="*/ 15 w 27"/>
                  <a:gd name="T23" fmla="*/ 21 h 23"/>
                  <a:gd name="T24" fmla="*/ 24 w 27"/>
                  <a:gd name="T25" fmla="*/ 20 h 23"/>
                  <a:gd name="T26" fmla="*/ 22 w 27"/>
                  <a:gd name="T2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3">
                    <a:moveTo>
                      <a:pt x="22" y="9"/>
                    </a:moveTo>
                    <a:cubicBezTo>
                      <a:pt x="22" y="8"/>
                      <a:pt x="21" y="8"/>
                      <a:pt x="20" y="7"/>
                    </a:cubicBezTo>
                    <a:cubicBezTo>
                      <a:pt x="20" y="7"/>
                      <a:pt x="20" y="7"/>
                      <a:pt x="20" y="7"/>
                    </a:cubicBezTo>
                    <a:cubicBezTo>
                      <a:pt x="20" y="6"/>
                      <a:pt x="19" y="6"/>
                      <a:pt x="19" y="5"/>
                    </a:cubicBezTo>
                    <a:cubicBezTo>
                      <a:pt x="18" y="3"/>
                      <a:pt x="17" y="2"/>
                      <a:pt x="16" y="1"/>
                    </a:cubicBezTo>
                    <a:cubicBezTo>
                      <a:pt x="13" y="0"/>
                      <a:pt x="11" y="0"/>
                      <a:pt x="9" y="2"/>
                    </a:cubicBezTo>
                    <a:cubicBezTo>
                      <a:pt x="6" y="2"/>
                      <a:pt x="2" y="3"/>
                      <a:pt x="1" y="7"/>
                    </a:cubicBezTo>
                    <a:cubicBezTo>
                      <a:pt x="0" y="10"/>
                      <a:pt x="2" y="14"/>
                      <a:pt x="4" y="15"/>
                    </a:cubicBezTo>
                    <a:cubicBezTo>
                      <a:pt x="5" y="17"/>
                      <a:pt x="6" y="19"/>
                      <a:pt x="9" y="20"/>
                    </a:cubicBezTo>
                    <a:cubicBezTo>
                      <a:pt x="10" y="20"/>
                      <a:pt x="11" y="20"/>
                      <a:pt x="13" y="20"/>
                    </a:cubicBezTo>
                    <a:cubicBezTo>
                      <a:pt x="13" y="20"/>
                      <a:pt x="13" y="20"/>
                      <a:pt x="14" y="20"/>
                    </a:cubicBezTo>
                    <a:cubicBezTo>
                      <a:pt x="14" y="21"/>
                      <a:pt x="15" y="21"/>
                      <a:pt x="15" y="21"/>
                    </a:cubicBezTo>
                    <a:cubicBezTo>
                      <a:pt x="18" y="23"/>
                      <a:pt x="21" y="23"/>
                      <a:pt x="24" y="20"/>
                    </a:cubicBezTo>
                    <a:cubicBezTo>
                      <a:pt x="27" y="17"/>
                      <a:pt x="26" y="11"/>
                      <a:pt x="22" y="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112"/>
              <p:cNvSpPr/>
              <p:nvPr/>
            </p:nvSpPr>
            <p:spPr bwMode="auto">
              <a:xfrm>
                <a:off x="3089276" y="798513"/>
                <a:ext cx="327025" cy="339725"/>
              </a:xfrm>
              <a:custGeom>
                <a:avLst/>
                <a:gdLst>
                  <a:gd name="T0" fmla="*/ 75 w 77"/>
                  <a:gd name="T1" fmla="*/ 51 h 80"/>
                  <a:gd name="T2" fmla="*/ 64 w 77"/>
                  <a:gd name="T3" fmla="*/ 40 h 80"/>
                  <a:gd name="T4" fmla="*/ 64 w 77"/>
                  <a:gd name="T5" fmla="*/ 39 h 80"/>
                  <a:gd name="T6" fmla="*/ 70 w 77"/>
                  <a:gd name="T7" fmla="*/ 25 h 80"/>
                  <a:gd name="T8" fmla="*/ 55 w 77"/>
                  <a:gd name="T9" fmla="*/ 11 h 80"/>
                  <a:gd name="T10" fmla="*/ 45 w 77"/>
                  <a:gd name="T11" fmla="*/ 15 h 80"/>
                  <a:gd name="T12" fmla="*/ 44 w 77"/>
                  <a:gd name="T13" fmla="*/ 9 h 80"/>
                  <a:gd name="T14" fmla="*/ 37 w 77"/>
                  <a:gd name="T15" fmla="*/ 3 h 80"/>
                  <a:gd name="T16" fmla="*/ 34 w 77"/>
                  <a:gd name="T17" fmla="*/ 1 h 80"/>
                  <a:gd name="T18" fmla="*/ 27 w 77"/>
                  <a:gd name="T19" fmla="*/ 2 h 80"/>
                  <a:gd name="T20" fmla="*/ 16 w 77"/>
                  <a:gd name="T21" fmla="*/ 23 h 80"/>
                  <a:gd name="T22" fmla="*/ 17 w 77"/>
                  <a:gd name="T23" fmla="*/ 25 h 80"/>
                  <a:gd name="T24" fmla="*/ 13 w 77"/>
                  <a:gd name="T25" fmla="*/ 25 h 80"/>
                  <a:gd name="T26" fmla="*/ 8 w 77"/>
                  <a:gd name="T27" fmla="*/ 26 h 80"/>
                  <a:gd name="T28" fmla="*/ 1 w 77"/>
                  <a:gd name="T29" fmla="*/ 38 h 80"/>
                  <a:gd name="T30" fmla="*/ 10 w 77"/>
                  <a:gd name="T31" fmla="*/ 51 h 80"/>
                  <a:gd name="T32" fmla="*/ 20 w 77"/>
                  <a:gd name="T33" fmla="*/ 51 h 80"/>
                  <a:gd name="T34" fmla="*/ 31 w 77"/>
                  <a:gd name="T35" fmla="*/ 80 h 80"/>
                  <a:gd name="T36" fmla="*/ 47 w 77"/>
                  <a:gd name="T37" fmla="*/ 72 h 80"/>
                  <a:gd name="T38" fmla="*/ 49 w 77"/>
                  <a:gd name="T39" fmla="*/ 68 h 80"/>
                  <a:gd name="T40" fmla="*/ 51 w 77"/>
                  <a:gd name="T41" fmla="*/ 69 h 80"/>
                  <a:gd name="T42" fmla="*/ 70 w 77"/>
                  <a:gd name="T43" fmla="*/ 65 h 80"/>
                  <a:gd name="T44" fmla="*/ 75 w 77"/>
                  <a:gd name="T45" fmla="*/ 5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80">
                    <a:moveTo>
                      <a:pt x="75" y="51"/>
                    </a:moveTo>
                    <a:cubicBezTo>
                      <a:pt x="73" y="45"/>
                      <a:pt x="69" y="42"/>
                      <a:pt x="64" y="40"/>
                    </a:cubicBezTo>
                    <a:cubicBezTo>
                      <a:pt x="64" y="40"/>
                      <a:pt x="64" y="40"/>
                      <a:pt x="64" y="39"/>
                    </a:cubicBezTo>
                    <a:cubicBezTo>
                      <a:pt x="67" y="35"/>
                      <a:pt x="70" y="31"/>
                      <a:pt x="70" y="25"/>
                    </a:cubicBezTo>
                    <a:cubicBezTo>
                      <a:pt x="71" y="17"/>
                      <a:pt x="63" y="10"/>
                      <a:pt x="55" y="11"/>
                    </a:cubicBezTo>
                    <a:cubicBezTo>
                      <a:pt x="51" y="11"/>
                      <a:pt x="48" y="13"/>
                      <a:pt x="45" y="15"/>
                    </a:cubicBezTo>
                    <a:cubicBezTo>
                      <a:pt x="45" y="13"/>
                      <a:pt x="45" y="11"/>
                      <a:pt x="44" y="9"/>
                    </a:cubicBezTo>
                    <a:cubicBezTo>
                      <a:pt x="42" y="6"/>
                      <a:pt x="40" y="4"/>
                      <a:pt x="37" y="3"/>
                    </a:cubicBezTo>
                    <a:cubicBezTo>
                      <a:pt x="36" y="2"/>
                      <a:pt x="35" y="2"/>
                      <a:pt x="34" y="1"/>
                    </a:cubicBezTo>
                    <a:cubicBezTo>
                      <a:pt x="31" y="0"/>
                      <a:pt x="29" y="1"/>
                      <a:pt x="27" y="2"/>
                    </a:cubicBezTo>
                    <a:cubicBezTo>
                      <a:pt x="19" y="5"/>
                      <a:pt x="14" y="15"/>
                      <a:pt x="16" y="23"/>
                    </a:cubicBezTo>
                    <a:cubicBezTo>
                      <a:pt x="16" y="23"/>
                      <a:pt x="17" y="24"/>
                      <a:pt x="17" y="25"/>
                    </a:cubicBezTo>
                    <a:cubicBezTo>
                      <a:pt x="16" y="25"/>
                      <a:pt x="14" y="25"/>
                      <a:pt x="13" y="25"/>
                    </a:cubicBezTo>
                    <a:cubicBezTo>
                      <a:pt x="11" y="25"/>
                      <a:pt x="10" y="25"/>
                      <a:pt x="8" y="26"/>
                    </a:cubicBezTo>
                    <a:cubicBezTo>
                      <a:pt x="4" y="28"/>
                      <a:pt x="1" y="33"/>
                      <a:pt x="1" y="38"/>
                    </a:cubicBezTo>
                    <a:cubicBezTo>
                      <a:pt x="0" y="44"/>
                      <a:pt x="5" y="49"/>
                      <a:pt x="10" y="51"/>
                    </a:cubicBezTo>
                    <a:cubicBezTo>
                      <a:pt x="13" y="52"/>
                      <a:pt x="17" y="52"/>
                      <a:pt x="20" y="51"/>
                    </a:cubicBezTo>
                    <a:cubicBezTo>
                      <a:pt x="14" y="62"/>
                      <a:pt x="16" y="80"/>
                      <a:pt x="31" y="80"/>
                    </a:cubicBezTo>
                    <a:cubicBezTo>
                      <a:pt x="37" y="79"/>
                      <a:pt x="43" y="77"/>
                      <a:pt x="47" y="72"/>
                    </a:cubicBezTo>
                    <a:cubicBezTo>
                      <a:pt x="47" y="71"/>
                      <a:pt x="48" y="69"/>
                      <a:pt x="49" y="68"/>
                    </a:cubicBezTo>
                    <a:cubicBezTo>
                      <a:pt x="49" y="69"/>
                      <a:pt x="50" y="69"/>
                      <a:pt x="51" y="69"/>
                    </a:cubicBezTo>
                    <a:cubicBezTo>
                      <a:pt x="58" y="71"/>
                      <a:pt x="65" y="69"/>
                      <a:pt x="70" y="65"/>
                    </a:cubicBezTo>
                    <a:cubicBezTo>
                      <a:pt x="74" y="62"/>
                      <a:pt x="77" y="56"/>
                      <a:pt x="75" y="5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13"/>
              <p:cNvSpPr/>
              <p:nvPr/>
            </p:nvSpPr>
            <p:spPr bwMode="auto">
              <a:xfrm>
                <a:off x="3203576" y="925513"/>
                <a:ext cx="114300" cy="98425"/>
              </a:xfrm>
              <a:custGeom>
                <a:avLst/>
                <a:gdLst>
                  <a:gd name="T0" fmla="*/ 22 w 27"/>
                  <a:gd name="T1" fmla="*/ 10 h 23"/>
                  <a:gd name="T2" fmla="*/ 19 w 27"/>
                  <a:gd name="T3" fmla="*/ 8 h 23"/>
                  <a:gd name="T4" fmla="*/ 19 w 27"/>
                  <a:gd name="T5" fmla="*/ 8 h 23"/>
                  <a:gd name="T6" fmla="*/ 18 w 27"/>
                  <a:gd name="T7" fmla="*/ 5 h 23"/>
                  <a:gd name="T8" fmla="*/ 15 w 27"/>
                  <a:gd name="T9" fmla="*/ 2 h 23"/>
                  <a:gd name="T10" fmla="*/ 9 w 27"/>
                  <a:gd name="T11" fmla="*/ 3 h 23"/>
                  <a:gd name="T12" fmla="*/ 1 w 27"/>
                  <a:gd name="T13" fmla="*/ 8 h 23"/>
                  <a:gd name="T14" fmla="*/ 4 w 27"/>
                  <a:gd name="T15" fmla="*/ 16 h 23"/>
                  <a:gd name="T16" fmla="*/ 8 w 27"/>
                  <a:gd name="T17" fmla="*/ 21 h 23"/>
                  <a:gd name="T18" fmla="*/ 12 w 27"/>
                  <a:gd name="T19" fmla="*/ 21 h 23"/>
                  <a:gd name="T20" fmla="*/ 13 w 27"/>
                  <a:gd name="T21" fmla="*/ 21 h 23"/>
                  <a:gd name="T22" fmla="*/ 15 w 27"/>
                  <a:gd name="T23" fmla="*/ 21 h 23"/>
                  <a:gd name="T24" fmla="*/ 23 w 27"/>
                  <a:gd name="T25" fmla="*/ 21 h 23"/>
                  <a:gd name="T26" fmla="*/ 22 w 27"/>
                  <a:gd name="T27" fmla="*/ 1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3">
                    <a:moveTo>
                      <a:pt x="22" y="10"/>
                    </a:moveTo>
                    <a:cubicBezTo>
                      <a:pt x="21" y="9"/>
                      <a:pt x="20" y="8"/>
                      <a:pt x="19" y="8"/>
                    </a:cubicBezTo>
                    <a:cubicBezTo>
                      <a:pt x="19" y="8"/>
                      <a:pt x="19" y="8"/>
                      <a:pt x="19" y="8"/>
                    </a:cubicBezTo>
                    <a:cubicBezTo>
                      <a:pt x="19" y="7"/>
                      <a:pt x="19" y="6"/>
                      <a:pt x="18" y="5"/>
                    </a:cubicBezTo>
                    <a:cubicBezTo>
                      <a:pt x="18" y="4"/>
                      <a:pt x="17" y="3"/>
                      <a:pt x="15" y="2"/>
                    </a:cubicBezTo>
                    <a:cubicBezTo>
                      <a:pt x="13" y="0"/>
                      <a:pt x="10" y="1"/>
                      <a:pt x="9" y="3"/>
                    </a:cubicBezTo>
                    <a:cubicBezTo>
                      <a:pt x="5" y="3"/>
                      <a:pt x="2" y="4"/>
                      <a:pt x="1" y="8"/>
                    </a:cubicBezTo>
                    <a:cubicBezTo>
                      <a:pt x="0" y="11"/>
                      <a:pt x="1" y="14"/>
                      <a:pt x="4" y="16"/>
                    </a:cubicBezTo>
                    <a:cubicBezTo>
                      <a:pt x="4" y="18"/>
                      <a:pt x="6" y="20"/>
                      <a:pt x="8" y="21"/>
                    </a:cubicBezTo>
                    <a:cubicBezTo>
                      <a:pt x="10" y="21"/>
                      <a:pt x="11" y="21"/>
                      <a:pt x="12" y="21"/>
                    </a:cubicBezTo>
                    <a:cubicBezTo>
                      <a:pt x="13" y="21"/>
                      <a:pt x="13" y="21"/>
                      <a:pt x="13" y="21"/>
                    </a:cubicBezTo>
                    <a:cubicBezTo>
                      <a:pt x="14" y="21"/>
                      <a:pt x="14" y="21"/>
                      <a:pt x="15" y="21"/>
                    </a:cubicBezTo>
                    <a:cubicBezTo>
                      <a:pt x="17" y="23"/>
                      <a:pt x="21" y="23"/>
                      <a:pt x="23" y="21"/>
                    </a:cubicBezTo>
                    <a:cubicBezTo>
                      <a:pt x="27" y="18"/>
                      <a:pt x="26" y="12"/>
                      <a:pt x="22" y="1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114"/>
              <p:cNvSpPr/>
              <p:nvPr/>
            </p:nvSpPr>
            <p:spPr bwMode="auto">
              <a:xfrm>
                <a:off x="3262313" y="620713"/>
                <a:ext cx="263525" cy="271463"/>
              </a:xfrm>
              <a:custGeom>
                <a:avLst/>
                <a:gdLst>
                  <a:gd name="T0" fmla="*/ 60 w 62"/>
                  <a:gd name="T1" fmla="*/ 41 h 64"/>
                  <a:gd name="T2" fmla="*/ 51 w 62"/>
                  <a:gd name="T3" fmla="*/ 31 h 64"/>
                  <a:gd name="T4" fmla="*/ 51 w 62"/>
                  <a:gd name="T5" fmla="*/ 31 h 64"/>
                  <a:gd name="T6" fmla="*/ 56 w 62"/>
                  <a:gd name="T7" fmla="*/ 20 h 64"/>
                  <a:gd name="T8" fmla="*/ 44 w 62"/>
                  <a:gd name="T9" fmla="*/ 8 h 64"/>
                  <a:gd name="T10" fmla="*/ 36 w 62"/>
                  <a:gd name="T11" fmla="*/ 11 h 64"/>
                  <a:gd name="T12" fmla="*/ 35 w 62"/>
                  <a:gd name="T13" fmla="*/ 6 h 64"/>
                  <a:gd name="T14" fmla="*/ 29 w 62"/>
                  <a:gd name="T15" fmla="*/ 2 h 64"/>
                  <a:gd name="T16" fmla="*/ 27 w 62"/>
                  <a:gd name="T17" fmla="*/ 0 h 64"/>
                  <a:gd name="T18" fmla="*/ 21 w 62"/>
                  <a:gd name="T19" fmla="*/ 1 h 64"/>
                  <a:gd name="T20" fmla="*/ 12 w 62"/>
                  <a:gd name="T21" fmla="*/ 18 h 64"/>
                  <a:gd name="T22" fmla="*/ 13 w 62"/>
                  <a:gd name="T23" fmla="*/ 19 h 64"/>
                  <a:gd name="T24" fmla="*/ 10 w 62"/>
                  <a:gd name="T25" fmla="*/ 20 h 64"/>
                  <a:gd name="T26" fmla="*/ 6 w 62"/>
                  <a:gd name="T27" fmla="*/ 21 h 64"/>
                  <a:gd name="T28" fmla="*/ 0 w 62"/>
                  <a:gd name="T29" fmla="*/ 30 h 64"/>
                  <a:gd name="T30" fmla="*/ 7 w 62"/>
                  <a:gd name="T31" fmla="*/ 41 h 64"/>
                  <a:gd name="T32" fmla="*/ 16 w 62"/>
                  <a:gd name="T33" fmla="*/ 41 h 64"/>
                  <a:gd name="T34" fmla="*/ 25 w 62"/>
                  <a:gd name="T35" fmla="*/ 64 h 64"/>
                  <a:gd name="T36" fmla="*/ 37 w 62"/>
                  <a:gd name="T37" fmla="*/ 58 h 64"/>
                  <a:gd name="T38" fmla="*/ 39 w 62"/>
                  <a:gd name="T39" fmla="*/ 55 h 64"/>
                  <a:gd name="T40" fmla="*/ 41 w 62"/>
                  <a:gd name="T41" fmla="*/ 55 h 64"/>
                  <a:gd name="T42" fmla="*/ 56 w 62"/>
                  <a:gd name="T43" fmla="*/ 52 h 64"/>
                  <a:gd name="T44" fmla="*/ 60 w 62"/>
                  <a:gd name="T45" fmla="*/ 4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64">
                    <a:moveTo>
                      <a:pt x="60" y="41"/>
                    </a:moveTo>
                    <a:cubicBezTo>
                      <a:pt x="59" y="36"/>
                      <a:pt x="56" y="33"/>
                      <a:pt x="51" y="31"/>
                    </a:cubicBezTo>
                    <a:cubicBezTo>
                      <a:pt x="51" y="31"/>
                      <a:pt x="51" y="31"/>
                      <a:pt x="51" y="31"/>
                    </a:cubicBezTo>
                    <a:cubicBezTo>
                      <a:pt x="54" y="28"/>
                      <a:pt x="56" y="24"/>
                      <a:pt x="56" y="20"/>
                    </a:cubicBezTo>
                    <a:cubicBezTo>
                      <a:pt x="57" y="13"/>
                      <a:pt x="50" y="7"/>
                      <a:pt x="44" y="8"/>
                    </a:cubicBezTo>
                    <a:cubicBezTo>
                      <a:pt x="41" y="9"/>
                      <a:pt x="38" y="10"/>
                      <a:pt x="36" y="11"/>
                    </a:cubicBezTo>
                    <a:cubicBezTo>
                      <a:pt x="36" y="10"/>
                      <a:pt x="36" y="8"/>
                      <a:pt x="35" y="6"/>
                    </a:cubicBezTo>
                    <a:cubicBezTo>
                      <a:pt x="33" y="4"/>
                      <a:pt x="31" y="2"/>
                      <a:pt x="29" y="2"/>
                    </a:cubicBezTo>
                    <a:cubicBezTo>
                      <a:pt x="29" y="1"/>
                      <a:pt x="28" y="1"/>
                      <a:pt x="27" y="0"/>
                    </a:cubicBezTo>
                    <a:cubicBezTo>
                      <a:pt x="25" y="0"/>
                      <a:pt x="23" y="0"/>
                      <a:pt x="21" y="1"/>
                    </a:cubicBezTo>
                    <a:cubicBezTo>
                      <a:pt x="15" y="3"/>
                      <a:pt x="11" y="12"/>
                      <a:pt x="12" y="18"/>
                    </a:cubicBezTo>
                    <a:cubicBezTo>
                      <a:pt x="13" y="18"/>
                      <a:pt x="13" y="19"/>
                      <a:pt x="13" y="19"/>
                    </a:cubicBezTo>
                    <a:cubicBezTo>
                      <a:pt x="12" y="19"/>
                      <a:pt x="11" y="19"/>
                      <a:pt x="10" y="20"/>
                    </a:cubicBezTo>
                    <a:cubicBezTo>
                      <a:pt x="9" y="20"/>
                      <a:pt x="7" y="20"/>
                      <a:pt x="6" y="21"/>
                    </a:cubicBezTo>
                    <a:cubicBezTo>
                      <a:pt x="2" y="22"/>
                      <a:pt x="0" y="26"/>
                      <a:pt x="0" y="30"/>
                    </a:cubicBezTo>
                    <a:cubicBezTo>
                      <a:pt x="0" y="35"/>
                      <a:pt x="3" y="39"/>
                      <a:pt x="7" y="41"/>
                    </a:cubicBezTo>
                    <a:cubicBezTo>
                      <a:pt x="10" y="41"/>
                      <a:pt x="13" y="41"/>
                      <a:pt x="16" y="41"/>
                    </a:cubicBezTo>
                    <a:cubicBezTo>
                      <a:pt x="10" y="50"/>
                      <a:pt x="12" y="64"/>
                      <a:pt x="25" y="64"/>
                    </a:cubicBezTo>
                    <a:cubicBezTo>
                      <a:pt x="29" y="64"/>
                      <a:pt x="34" y="62"/>
                      <a:pt x="37" y="58"/>
                    </a:cubicBezTo>
                    <a:cubicBezTo>
                      <a:pt x="38" y="57"/>
                      <a:pt x="38" y="56"/>
                      <a:pt x="39" y="55"/>
                    </a:cubicBezTo>
                    <a:cubicBezTo>
                      <a:pt x="39" y="55"/>
                      <a:pt x="40" y="55"/>
                      <a:pt x="41" y="55"/>
                    </a:cubicBezTo>
                    <a:cubicBezTo>
                      <a:pt x="46" y="57"/>
                      <a:pt x="52" y="55"/>
                      <a:pt x="56" y="52"/>
                    </a:cubicBezTo>
                    <a:cubicBezTo>
                      <a:pt x="60" y="50"/>
                      <a:pt x="62" y="44"/>
                      <a:pt x="60" y="4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115"/>
              <p:cNvSpPr/>
              <p:nvPr/>
            </p:nvSpPr>
            <p:spPr bwMode="auto">
              <a:xfrm>
                <a:off x="3352801" y="722313"/>
                <a:ext cx="92075" cy="80963"/>
              </a:xfrm>
              <a:custGeom>
                <a:avLst/>
                <a:gdLst>
                  <a:gd name="T0" fmla="*/ 18 w 22"/>
                  <a:gd name="T1" fmla="*/ 7 h 19"/>
                  <a:gd name="T2" fmla="*/ 16 w 22"/>
                  <a:gd name="T3" fmla="*/ 6 h 19"/>
                  <a:gd name="T4" fmla="*/ 16 w 22"/>
                  <a:gd name="T5" fmla="*/ 6 h 19"/>
                  <a:gd name="T6" fmla="*/ 15 w 22"/>
                  <a:gd name="T7" fmla="*/ 4 h 19"/>
                  <a:gd name="T8" fmla="*/ 12 w 22"/>
                  <a:gd name="T9" fmla="*/ 1 h 19"/>
                  <a:gd name="T10" fmla="*/ 7 w 22"/>
                  <a:gd name="T11" fmla="*/ 2 h 19"/>
                  <a:gd name="T12" fmla="*/ 1 w 22"/>
                  <a:gd name="T13" fmla="*/ 6 h 19"/>
                  <a:gd name="T14" fmla="*/ 3 w 22"/>
                  <a:gd name="T15" fmla="*/ 13 h 19"/>
                  <a:gd name="T16" fmla="*/ 7 w 22"/>
                  <a:gd name="T17" fmla="*/ 16 h 19"/>
                  <a:gd name="T18" fmla="*/ 10 w 22"/>
                  <a:gd name="T19" fmla="*/ 16 h 19"/>
                  <a:gd name="T20" fmla="*/ 11 w 22"/>
                  <a:gd name="T21" fmla="*/ 17 h 19"/>
                  <a:gd name="T22" fmla="*/ 12 w 22"/>
                  <a:gd name="T23" fmla="*/ 17 h 19"/>
                  <a:gd name="T24" fmla="*/ 19 w 22"/>
                  <a:gd name="T25" fmla="*/ 17 h 19"/>
                  <a:gd name="T26" fmla="*/ 18 w 22"/>
                  <a:gd name="T2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9">
                    <a:moveTo>
                      <a:pt x="18" y="7"/>
                    </a:moveTo>
                    <a:cubicBezTo>
                      <a:pt x="17" y="7"/>
                      <a:pt x="17" y="6"/>
                      <a:pt x="16" y="6"/>
                    </a:cubicBezTo>
                    <a:cubicBezTo>
                      <a:pt x="16" y="6"/>
                      <a:pt x="16" y="6"/>
                      <a:pt x="16" y="6"/>
                    </a:cubicBezTo>
                    <a:cubicBezTo>
                      <a:pt x="16" y="5"/>
                      <a:pt x="15" y="5"/>
                      <a:pt x="15" y="4"/>
                    </a:cubicBezTo>
                    <a:cubicBezTo>
                      <a:pt x="15" y="3"/>
                      <a:pt x="14" y="2"/>
                      <a:pt x="12" y="1"/>
                    </a:cubicBezTo>
                    <a:cubicBezTo>
                      <a:pt x="11" y="0"/>
                      <a:pt x="9" y="0"/>
                      <a:pt x="7" y="2"/>
                    </a:cubicBezTo>
                    <a:cubicBezTo>
                      <a:pt x="5" y="2"/>
                      <a:pt x="2" y="3"/>
                      <a:pt x="1" y="6"/>
                    </a:cubicBezTo>
                    <a:cubicBezTo>
                      <a:pt x="0" y="8"/>
                      <a:pt x="1" y="11"/>
                      <a:pt x="3" y="13"/>
                    </a:cubicBezTo>
                    <a:cubicBezTo>
                      <a:pt x="4" y="14"/>
                      <a:pt x="5" y="16"/>
                      <a:pt x="7" y="16"/>
                    </a:cubicBezTo>
                    <a:cubicBezTo>
                      <a:pt x="8" y="17"/>
                      <a:pt x="9" y="17"/>
                      <a:pt x="10" y="16"/>
                    </a:cubicBezTo>
                    <a:cubicBezTo>
                      <a:pt x="10" y="17"/>
                      <a:pt x="11" y="17"/>
                      <a:pt x="11" y="17"/>
                    </a:cubicBezTo>
                    <a:cubicBezTo>
                      <a:pt x="11" y="17"/>
                      <a:pt x="12" y="17"/>
                      <a:pt x="12" y="17"/>
                    </a:cubicBezTo>
                    <a:cubicBezTo>
                      <a:pt x="14" y="18"/>
                      <a:pt x="17" y="19"/>
                      <a:pt x="19" y="17"/>
                    </a:cubicBezTo>
                    <a:cubicBezTo>
                      <a:pt x="22" y="14"/>
                      <a:pt x="21" y="9"/>
                      <a:pt x="18" y="7"/>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1" name="组合 330"/>
            <p:cNvGrpSpPr/>
            <p:nvPr/>
          </p:nvGrpSpPr>
          <p:grpSpPr>
            <a:xfrm>
              <a:off x="1547813" y="5151438"/>
              <a:ext cx="3001963" cy="1141412"/>
              <a:chOff x="1547813" y="5151438"/>
              <a:chExt cx="3001963" cy="1141412"/>
            </a:xfrm>
          </p:grpSpPr>
          <p:sp>
            <p:nvSpPr>
              <p:cNvPr id="241" name="Freeform 116"/>
              <p:cNvSpPr/>
              <p:nvPr/>
            </p:nvSpPr>
            <p:spPr bwMode="auto">
              <a:xfrm>
                <a:off x="2932113" y="5151438"/>
                <a:ext cx="1617663" cy="1077913"/>
              </a:xfrm>
              <a:custGeom>
                <a:avLst/>
                <a:gdLst>
                  <a:gd name="T0" fmla="*/ 377 w 381"/>
                  <a:gd name="T1" fmla="*/ 60 h 254"/>
                  <a:gd name="T2" fmla="*/ 349 w 381"/>
                  <a:gd name="T3" fmla="*/ 15 h 254"/>
                  <a:gd name="T4" fmla="*/ 339 w 381"/>
                  <a:gd name="T5" fmla="*/ 21 h 254"/>
                  <a:gd name="T6" fmla="*/ 263 w 381"/>
                  <a:gd name="T7" fmla="*/ 24 h 254"/>
                  <a:gd name="T8" fmla="*/ 260 w 381"/>
                  <a:gd name="T9" fmla="*/ 25 h 254"/>
                  <a:gd name="T10" fmla="*/ 260 w 381"/>
                  <a:gd name="T11" fmla="*/ 26 h 254"/>
                  <a:gd name="T12" fmla="*/ 261 w 381"/>
                  <a:gd name="T13" fmla="*/ 26 h 254"/>
                  <a:gd name="T14" fmla="*/ 324 w 381"/>
                  <a:gd name="T15" fmla="*/ 49 h 254"/>
                  <a:gd name="T16" fmla="*/ 290 w 381"/>
                  <a:gd name="T17" fmla="*/ 91 h 254"/>
                  <a:gd name="T18" fmla="*/ 216 w 381"/>
                  <a:gd name="T19" fmla="*/ 77 h 254"/>
                  <a:gd name="T20" fmla="*/ 225 w 381"/>
                  <a:gd name="T21" fmla="*/ 141 h 254"/>
                  <a:gd name="T22" fmla="*/ 149 w 381"/>
                  <a:gd name="T23" fmla="*/ 120 h 254"/>
                  <a:gd name="T24" fmla="*/ 146 w 381"/>
                  <a:gd name="T25" fmla="*/ 120 h 254"/>
                  <a:gd name="T26" fmla="*/ 145 w 381"/>
                  <a:gd name="T27" fmla="*/ 121 h 254"/>
                  <a:gd name="T28" fmla="*/ 146 w 381"/>
                  <a:gd name="T29" fmla="*/ 122 h 254"/>
                  <a:gd name="T30" fmla="*/ 144 w 381"/>
                  <a:gd name="T31" fmla="*/ 176 h 254"/>
                  <a:gd name="T32" fmla="*/ 83 w 381"/>
                  <a:gd name="T33" fmla="*/ 134 h 254"/>
                  <a:gd name="T34" fmla="*/ 80 w 381"/>
                  <a:gd name="T35" fmla="*/ 133 h 254"/>
                  <a:gd name="T36" fmla="*/ 79 w 381"/>
                  <a:gd name="T37" fmla="*/ 133 h 254"/>
                  <a:gd name="T38" fmla="*/ 80 w 381"/>
                  <a:gd name="T39" fmla="*/ 135 h 254"/>
                  <a:gd name="T40" fmla="*/ 20 w 381"/>
                  <a:gd name="T41" fmla="*/ 163 h 254"/>
                  <a:gd name="T42" fmla="*/ 111 w 381"/>
                  <a:gd name="T43" fmla="*/ 201 h 254"/>
                  <a:gd name="T44" fmla="*/ 89 w 381"/>
                  <a:gd name="T45" fmla="*/ 253 h 254"/>
                  <a:gd name="T46" fmla="*/ 90 w 381"/>
                  <a:gd name="T47" fmla="*/ 253 h 254"/>
                  <a:gd name="T48" fmla="*/ 91 w 381"/>
                  <a:gd name="T49" fmla="*/ 253 h 254"/>
                  <a:gd name="T50" fmla="*/ 139 w 381"/>
                  <a:gd name="T51" fmla="*/ 230 h 254"/>
                  <a:gd name="T52" fmla="*/ 206 w 381"/>
                  <a:gd name="T53" fmla="*/ 172 h 254"/>
                  <a:gd name="T54" fmla="*/ 206 w 381"/>
                  <a:gd name="T55" fmla="*/ 238 h 254"/>
                  <a:gd name="T56" fmla="*/ 207 w 381"/>
                  <a:gd name="T57" fmla="*/ 237 h 254"/>
                  <a:gd name="T58" fmla="*/ 208 w 381"/>
                  <a:gd name="T59" fmla="*/ 237 h 254"/>
                  <a:gd name="T60" fmla="*/ 240 w 381"/>
                  <a:gd name="T61" fmla="*/ 196 h 254"/>
                  <a:gd name="T62" fmla="*/ 278 w 381"/>
                  <a:gd name="T63" fmla="*/ 125 h 254"/>
                  <a:gd name="T64" fmla="*/ 280 w 381"/>
                  <a:gd name="T65" fmla="*/ 186 h 254"/>
                  <a:gd name="T66" fmla="*/ 284 w 381"/>
                  <a:gd name="T67" fmla="*/ 190 h 254"/>
                  <a:gd name="T68" fmla="*/ 288 w 381"/>
                  <a:gd name="T69" fmla="*/ 193 h 254"/>
                  <a:gd name="T70" fmla="*/ 288 w 381"/>
                  <a:gd name="T71" fmla="*/ 193 h 254"/>
                  <a:gd name="T72" fmla="*/ 292 w 381"/>
                  <a:gd name="T73" fmla="*/ 188 h 254"/>
                  <a:gd name="T74" fmla="*/ 312 w 381"/>
                  <a:gd name="T75" fmla="*/ 144 h 254"/>
                  <a:gd name="T76" fmla="*/ 300 w 381"/>
                  <a:gd name="T77" fmla="*/ 104 h 254"/>
                  <a:gd name="T78" fmla="*/ 336 w 381"/>
                  <a:gd name="T79" fmla="*/ 59 h 254"/>
                  <a:gd name="T80" fmla="*/ 365 w 381"/>
                  <a:gd name="T81" fmla="*/ 112 h 254"/>
                  <a:gd name="T82" fmla="*/ 366 w 381"/>
                  <a:gd name="T83" fmla="*/ 112 h 254"/>
                  <a:gd name="T84" fmla="*/ 367 w 381"/>
                  <a:gd name="T85" fmla="*/ 11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1" h="254">
                    <a:moveTo>
                      <a:pt x="366" y="111"/>
                    </a:moveTo>
                    <a:cubicBezTo>
                      <a:pt x="372" y="95"/>
                      <a:pt x="381" y="76"/>
                      <a:pt x="377" y="60"/>
                    </a:cubicBezTo>
                    <a:cubicBezTo>
                      <a:pt x="374" y="46"/>
                      <a:pt x="364" y="28"/>
                      <a:pt x="348" y="29"/>
                    </a:cubicBezTo>
                    <a:cubicBezTo>
                      <a:pt x="349" y="24"/>
                      <a:pt x="350" y="20"/>
                      <a:pt x="349" y="15"/>
                    </a:cubicBezTo>
                    <a:cubicBezTo>
                      <a:pt x="349" y="12"/>
                      <a:pt x="345" y="11"/>
                      <a:pt x="343" y="14"/>
                    </a:cubicBezTo>
                    <a:cubicBezTo>
                      <a:pt x="342" y="16"/>
                      <a:pt x="340" y="18"/>
                      <a:pt x="339" y="21"/>
                    </a:cubicBezTo>
                    <a:cubicBezTo>
                      <a:pt x="320" y="0"/>
                      <a:pt x="287" y="6"/>
                      <a:pt x="265" y="22"/>
                    </a:cubicBezTo>
                    <a:cubicBezTo>
                      <a:pt x="264" y="22"/>
                      <a:pt x="264" y="23"/>
                      <a:pt x="263" y="24"/>
                    </a:cubicBezTo>
                    <a:cubicBezTo>
                      <a:pt x="262" y="24"/>
                      <a:pt x="262" y="24"/>
                      <a:pt x="261" y="24"/>
                    </a:cubicBezTo>
                    <a:cubicBezTo>
                      <a:pt x="261" y="24"/>
                      <a:pt x="260" y="25"/>
                      <a:pt x="260" y="25"/>
                    </a:cubicBezTo>
                    <a:cubicBezTo>
                      <a:pt x="260" y="25"/>
                      <a:pt x="260" y="25"/>
                      <a:pt x="260" y="25"/>
                    </a:cubicBezTo>
                    <a:cubicBezTo>
                      <a:pt x="260" y="25"/>
                      <a:pt x="260" y="25"/>
                      <a:pt x="260" y="26"/>
                    </a:cubicBezTo>
                    <a:cubicBezTo>
                      <a:pt x="260" y="26"/>
                      <a:pt x="260" y="26"/>
                      <a:pt x="261" y="26"/>
                    </a:cubicBezTo>
                    <a:cubicBezTo>
                      <a:pt x="261" y="26"/>
                      <a:pt x="261" y="26"/>
                      <a:pt x="261" y="26"/>
                    </a:cubicBezTo>
                    <a:cubicBezTo>
                      <a:pt x="282" y="38"/>
                      <a:pt x="306" y="49"/>
                      <a:pt x="329" y="41"/>
                    </a:cubicBezTo>
                    <a:cubicBezTo>
                      <a:pt x="327" y="44"/>
                      <a:pt x="326" y="46"/>
                      <a:pt x="324" y="49"/>
                    </a:cubicBezTo>
                    <a:cubicBezTo>
                      <a:pt x="315" y="62"/>
                      <a:pt x="305" y="75"/>
                      <a:pt x="294" y="86"/>
                    </a:cubicBezTo>
                    <a:cubicBezTo>
                      <a:pt x="293" y="88"/>
                      <a:pt x="291" y="89"/>
                      <a:pt x="290" y="91"/>
                    </a:cubicBezTo>
                    <a:cubicBezTo>
                      <a:pt x="284" y="80"/>
                      <a:pt x="272" y="74"/>
                      <a:pt x="260" y="71"/>
                    </a:cubicBezTo>
                    <a:cubicBezTo>
                      <a:pt x="238" y="66"/>
                      <a:pt x="216" y="77"/>
                      <a:pt x="216" y="77"/>
                    </a:cubicBezTo>
                    <a:cubicBezTo>
                      <a:pt x="216" y="79"/>
                      <a:pt x="225" y="104"/>
                      <a:pt x="268" y="111"/>
                    </a:cubicBezTo>
                    <a:cubicBezTo>
                      <a:pt x="254" y="122"/>
                      <a:pt x="240" y="132"/>
                      <a:pt x="225" y="141"/>
                    </a:cubicBezTo>
                    <a:cubicBezTo>
                      <a:pt x="214" y="112"/>
                      <a:pt x="177" y="108"/>
                      <a:pt x="151" y="119"/>
                    </a:cubicBezTo>
                    <a:cubicBezTo>
                      <a:pt x="150" y="119"/>
                      <a:pt x="149" y="119"/>
                      <a:pt x="149" y="120"/>
                    </a:cubicBezTo>
                    <a:cubicBezTo>
                      <a:pt x="148" y="120"/>
                      <a:pt x="147" y="120"/>
                      <a:pt x="147" y="120"/>
                    </a:cubicBezTo>
                    <a:cubicBezTo>
                      <a:pt x="146" y="120"/>
                      <a:pt x="146" y="120"/>
                      <a:pt x="146" y="120"/>
                    </a:cubicBezTo>
                    <a:cubicBezTo>
                      <a:pt x="146" y="120"/>
                      <a:pt x="146" y="120"/>
                      <a:pt x="146" y="120"/>
                    </a:cubicBezTo>
                    <a:cubicBezTo>
                      <a:pt x="145" y="120"/>
                      <a:pt x="145" y="121"/>
                      <a:pt x="145" y="121"/>
                    </a:cubicBezTo>
                    <a:cubicBezTo>
                      <a:pt x="145" y="121"/>
                      <a:pt x="146" y="121"/>
                      <a:pt x="146" y="121"/>
                    </a:cubicBezTo>
                    <a:cubicBezTo>
                      <a:pt x="146" y="122"/>
                      <a:pt x="146" y="122"/>
                      <a:pt x="146" y="122"/>
                    </a:cubicBezTo>
                    <a:cubicBezTo>
                      <a:pt x="162" y="137"/>
                      <a:pt x="180" y="153"/>
                      <a:pt x="201" y="154"/>
                    </a:cubicBezTo>
                    <a:cubicBezTo>
                      <a:pt x="183" y="163"/>
                      <a:pt x="164" y="171"/>
                      <a:pt x="144" y="176"/>
                    </a:cubicBezTo>
                    <a:cubicBezTo>
                      <a:pt x="141" y="150"/>
                      <a:pt x="111" y="135"/>
                      <a:pt x="85" y="134"/>
                    </a:cubicBezTo>
                    <a:cubicBezTo>
                      <a:pt x="84" y="134"/>
                      <a:pt x="84" y="134"/>
                      <a:pt x="83" y="134"/>
                    </a:cubicBezTo>
                    <a:cubicBezTo>
                      <a:pt x="82" y="133"/>
                      <a:pt x="81" y="133"/>
                      <a:pt x="81" y="133"/>
                    </a:cubicBezTo>
                    <a:cubicBezTo>
                      <a:pt x="80" y="133"/>
                      <a:pt x="80" y="133"/>
                      <a:pt x="80" y="133"/>
                    </a:cubicBezTo>
                    <a:cubicBezTo>
                      <a:pt x="80" y="133"/>
                      <a:pt x="80" y="133"/>
                      <a:pt x="80" y="133"/>
                    </a:cubicBezTo>
                    <a:cubicBezTo>
                      <a:pt x="79" y="133"/>
                      <a:pt x="79" y="133"/>
                      <a:pt x="79" y="133"/>
                    </a:cubicBezTo>
                    <a:cubicBezTo>
                      <a:pt x="79" y="134"/>
                      <a:pt x="79" y="134"/>
                      <a:pt x="79" y="134"/>
                    </a:cubicBezTo>
                    <a:cubicBezTo>
                      <a:pt x="79" y="134"/>
                      <a:pt x="79" y="134"/>
                      <a:pt x="80" y="135"/>
                    </a:cubicBezTo>
                    <a:cubicBezTo>
                      <a:pt x="87" y="153"/>
                      <a:pt x="96" y="171"/>
                      <a:pt x="111" y="182"/>
                    </a:cubicBezTo>
                    <a:cubicBezTo>
                      <a:pt x="79" y="185"/>
                      <a:pt x="47" y="181"/>
                      <a:pt x="20" y="163"/>
                    </a:cubicBezTo>
                    <a:cubicBezTo>
                      <a:pt x="9" y="157"/>
                      <a:pt x="0" y="174"/>
                      <a:pt x="11" y="180"/>
                    </a:cubicBezTo>
                    <a:cubicBezTo>
                      <a:pt x="41" y="200"/>
                      <a:pt x="76" y="205"/>
                      <a:pt x="111" y="201"/>
                    </a:cubicBezTo>
                    <a:cubicBezTo>
                      <a:pt x="98" y="214"/>
                      <a:pt x="91" y="236"/>
                      <a:pt x="90" y="252"/>
                    </a:cubicBezTo>
                    <a:cubicBezTo>
                      <a:pt x="90" y="252"/>
                      <a:pt x="90" y="253"/>
                      <a:pt x="89" y="253"/>
                    </a:cubicBezTo>
                    <a:cubicBezTo>
                      <a:pt x="89" y="253"/>
                      <a:pt x="89" y="253"/>
                      <a:pt x="89" y="253"/>
                    </a:cubicBezTo>
                    <a:cubicBezTo>
                      <a:pt x="90" y="253"/>
                      <a:pt x="90" y="253"/>
                      <a:pt x="90" y="253"/>
                    </a:cubicBezTo>
                    <a:cubicBezTo>
                      <a:pt x="90" y="253"/>
                      <a:pt x="90" y="253"/>
                      <a:pt x="90" y="253"/>
                    </a:cubicBezTo>
                    <a:cubicBezTo>
                      <a:pt x="90" y="253"/>
                      <a:pt x="91" y="254"/>
                      <a:pt x="91" y="253"/>
                    </a:cubicBezTo>
                    <a:cubicBezTo>
                      <a:pt x="91" y="253"/>
                      <a:pt x="91" y="253"/>
                      <a:pt x="92" y="252"/>
                    </a:cubicBezTo>
                    <a:cubicBezTo>
                      <a:pt x="108" y="247"/>
                      <a:pt x="127" y="243"/>
                      <a:pt x="139" y="230"/>
                    </a:cubicBezTo>
                    <a:cubicBezTo>
                      <a:pt x="147" y="221"/>
                      <a:pt x="155" y="205"/>
                      <a:pt x="149" y="193"/>
                    </a:cubicBezTo>
                    <a:cubicBezTo>
                      <a:pt x="169" y="188"/>
                      <a:pt x="188" y="180"/>
                      <a:pt x="206" y="172"/>
                    </a:cubicBezTo>
                    <a:cubicBezTo>
                      <a:pt x="196" y="190"/>
                      <a:pt x="198" y="220"/>
                      <a:pt x="206" y="237"/>
                    </a:cubicBezTo>
                    <a:cubicBezTo>
                      <a:pt x="206" y="237"/>
                      <a:pt x="206" y="237"/>
                      <a:pt x="206" y="238"/>
                    </a:cubicBezTo>
                    <a:cubicBezTo>
                      <a:pt x="206" y="238"/>
                      <a:pt x="206" y="238"/>
                      <a:pt x="206" y="238"/>
                    </a:cubicBezTo>
                    <a:cubicBezTo>
                      <a:pt x="206" y="238"/>
                      <a:pt x="206" y="238"/>
                      <a:pt x="207" y="237"/>
                    </a:cubicBezTo>
                    <a:cubicBezTo>
                      <a:pt x="207" y="237"/>
                      <a:pt x="207" y="237"/>
                      <a:pt x="207" y="237"/>
                    </a:cubicBezTo>
                    <a:cubicBezTo>
                      <a:pt x="207" y="238"/>
                      <a:pt x="208" y="238"/>
                      <a:pt x="208" y="237"/>
                    </a:cubicBezTo>
                    <a:cubicBezTo>
                      <a:pt x="208" y="237"/>
                      <a:pt x="208" y="237"/>
                      <a:pt x="208" y="236"/>
                    </a:cubicBezTo>
                    <a:cubicBezTo>
                      <a:pt x="220" y="225"/>
                      <a:pt x="235" y="212"/>
                      <a:pt x="240" y="196"/>
                    </a:cubicBezTo>
                    <a:cubicBezTo>
                      <a:pt x="243" y="184"/>
                      <a:pt x="243" y="166"/>
                      <a:pt x="232" y="158"/>
                    </a:cubicBezTo>
                    <a:cubicBezTo>
                      <a:pt x="248" y="148"/>
                      <a:pt x="263" y="137"/>
                      <a:pt x="278" y="125"/>
                    </a:cubicBezTo>
                    <a:cubicBezTo>
                      <a:pt x="270" y="143"/>
                      <a:pt x="269" y="164"/>
                      <a:pt x="277" y="181"/>
                    </a:cubicBezTo>
                    <a:cubicBezTo>
                      <a:pt x="278" y="183"/>
                      <a:pt x="278" y="185"/>
                      <a:pt x="280" y="186"/>
                    </a:cubicBezTo>
                    <a:cubicBezTo>
                      <a:pt x="280" y="187"/>
                      <a:pt x="280" y="187"/>
                      <a:pt x="280" y="188"/>
                    </a:cubicBezTo>
                    <a:cubicBezTo>
                      <a:pt x="281" y="189"/>
                      <a:pt x="283" y="190"/>
                      <a:pt x="284" y="190"/>
                    </a:cubicBezTo>
                    <a:cubicBezTo>
                      <a:pt x="285" y="191"/>
                      <a:pt x="283" y="191"/>
                      <a:pt x="288" y="192"/>
                    </a:cubicBezTo>
                    <a:cubicBezTo>
                      <a:pt x="288" y="192"/>
                      <a:pt x="288" y="192"/>
                      <a:pt x="288" y="193"/>
                    </a:cubicBezTo>
                    <a:cubicBezTo>
                      <a:pt x="288" y="194"/>
                      <a:pt x="288" y="194"/>
                      <a:pt x="289" y="193"/>
                    </a:cubicBezTo>
                    <a:cubicBezTo>
                      <a:pt x="289" y="193"/>
                      <a:pt x="288" y="193"/>
                      <a:pt x="288" y="193"/>
                    </a:cubicBezTo>
                    <a:cubicBezTo>
                      <a:pt x="289" y="193"/>
                      <a:pt x="289" y="192"/>
                      <a:pt x="289" y="191"/>
                    </a:cubicBezTo>
                    <a:cubicBezTo>
                      <a:pt x="290" y="190"/>
                      <a:pt x="291" y="189"/>
                      <a:pt x="292" y="188"/>
                    </a:cubicBezTo>
                    <a:cubicBezTo>
                      <a:pt x="292" y="188"/>
                      <a:pt x="292" y="188"/>
                      <a:pt x="292" y="188"/>
                    </a:cubicBezTo>
                    <a:cubicBezTo>
                      <a:pt x="302" y="175"/>
                      <a:pt x="309" y="161"/>
                      <a:pt x="312" y="144"/>
                    </a:cubicBezTo>
                    <a:cubicBezTo>
                      <a:pt x="314" y="131"/>
                      <a:pt x="311" y="113"/>
                      <a:pt x="300" y="105"/>
                    </a:cubicBezTo>
                    <a:cubicBezTo>
                      <a:pt x="300" y="105"/>
                      <a:pt x="300" y="104"/>
                      <a:pt x="300" y="104"/>
                    </a:cubicBezTo>
                    <a:cubicBezTo>
                      <a:pt x="302" y="102"/>
                      <a:pt x="304" y="100"/>
                      <a:pt x="306" y="98"/>
                    </a:cubicBezTo>
                    <a:cubicBezTo>
                      <a:pt x="316" y="87"/>
                      <a:pt x="327" y="74"/>
                      <a:pt x="336" y="59"/>
                    </a:cubicBezTo>
                    <a:cubicBezTo>
                      <a:pt x="338" y="79"/>
                      <a:pt x="352" y="101"/>
                      <a:pt x="365" y="111"/>
                    </a:cubicBezTo>
                    <a:cubicBezTo>
                      <a:pt x="365" y="112"/>
                      <a:pt x="365" y="112"/>
                      <a:pt x="365" y="112"/>
                    </a:cubicBezTo>
                    <a:cubicBezTo>
                      <a:pt x="365" y="113"/>
                      <a:pt x="366" y="113"/>
                      <a:pt x="366" y="113"/>
                    </a:cubicBezTo>
                    <a:cubicBezTo>
                      <a:pt x="366" y="112"/>
                      <a:pt x="366" y="112"/>
                      <a:pt x="366" y="112"/>
                    </a:cubicBezTo>
                    <a:cubicBezTo>
                      <a:pt x="366" y="112"/>
                      <a:pt x="366" y="112"/>
                      <a:pt x="366" y="112"/>
                    </a:cubicBezTo>
                    <a:cubicBezTo>
                      <a:pt x="366" y="112"/>
                      <a:pt x="367" y="112"/>
                      <a:pt x="367" y="111"/>
                    </a:cubicBezTo>
                    <a:cubicBezTo>
                      <a:pt x="367" y="111"/>
                      <a:pt x="367" y="111"/>
                      <a:pt x="366" y="111"/>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117"/>
              <p:cNvSpPr/>
              <p:nvPr/>
            </p:nvSpPr>
            <p:spPr bwMode="auto">
              <a:xfrm>
                <a:off x="1654176" y="5354638"/>
                <a:ext cx="309563" cy="268288"/>
              </a:xfrm>
              <a:custGeom>
                <a:avLst/>
                <a:gdLst>
                  <a:gd name="T0" fmla="*/ 58 w 73"/>
                  <a:gd name="T1" fmla="*/ 33 h 63"/>
                  <a:gd name="T2" fmla="*/ 60 w 73"/>
                  <a:gd name="T3" fmla="*/ 35 h 63"/>
                  <a:gd name="T4" fmla="*/ 55 w 73"/>
                  <a:gd name="T5" fmla="*/ 53 h 63"/>
                  <a:gd name="T6" fmla="*/ 46 w 73"/>
                  <a:gd name="T7" fmla="*/ 52 h 63"/>
                  <a:gd name="T8" fmla="*/ 44 w 73"/>
                  <a:gd name="T9" fmla="*/ 57 h 63"/>
                  <a:gd name="T10" fmla="*/ 25 w 73"/>
                  <a:gd name="T11" fmla="*/ 57 h 63"/>
                  <a:gd name="T12" fmla="*/ 22 w 73"/>
                  <a:gd name="T13" fmla="*/ 46 h 63"/>
                  <a:gd name="T14" fmla="*/ 23 w 73"/>
                  <a:gd name="T15" fmla="*/ 43 h 63"/>
                  <a:gd name="T16" fmla="*/ 19 w 73"/>
                  <a:gd name="T17" fmla="*/ 46 h 63"/>
                  <a:gd name="T18" fmla="*/ 2 w 73"/>
                  <a:gd name="T19" fmla="*/ 37 h 63"/>
                  <a:gd name="T20" fmla="*/ 10 w 73"/>
                  <a:gd name="T21" fmla="*/ 23 h 63"/>
                  <a:gd name="T22" fmla="*/ 19 w 73"/>
                  <a:gd name="T23" fmla="*/ 21 h 63"/>
                  <a:gd name="T24" fmla="*/ 17 w 73"/>
                  <a:gd name="T25" fmla="*/ 17 h 63"/>
                  <a:gd name="T26" fmla="*/ 28 w 73"/>
                  <a:gd name="T27" fmla="*/ 1 h 63"/>
                  <a:gd name="T28" fmla="*/ 44 w 73"/>
                  <a:gd name="T29" fmla="*/ 12 h 63"/>
                  <a:gd name="T30" fmla="*/ 44 w 73"/>
                  <a:gd name="T31" fmla="*/ 13 h 63"/>
                  <a:gd name="T32" fmla="*/ 50 w 73"/>
                  <a:gd name="T33" fmla="*/ 8 h 63"/>
                  <a:gd name="T34" fmla="*/ 69 w 73"/>
                  <a:gd name="T35" fmla="*/ 13 h 63"/>
                  <a:gd name="T36" fmla="*/ 58 w 73"/>
                  <a:gd name="T3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3">
                    <a:moveTo>
                      <a:pt x="58" y="33"/>
                    </a:moveTo>
                    <a:cubicBezTo>
                      <a:pt x="59" y="33"/>
                      <a:pt x="60" y="34"/>
                      <a:pt x="60" y="35"/>
                    </a:cubicBezTo>
                    <a:cubicBezTo>
                      <a:pt x="65" y="41"/>
                      <a:pt x="63" y="51"/>
                      <a:pt x="55" y="53"/>
                    </a:cubicBezTo>
                    <a:cubicBezTo>
                      <a:pt x="51" y="54"/>
                      <a:pt x="48" y="54"/>
                      <a:pt x="46" y="52"/>
                    </a:cubicBezTo>
                    <a:cubicBezTo>
                      <a:pt x="46" y="54"/>
                      <a:pt x="45" y="55"/>
                      <a:pt x="44" y="57"/>
                    </a:cubicBezTo>
                    <a:cubicBezTo>
                      <a:pt x="40" y="63"/>
                      <a:pt x="30" y="63"/>
                      <a:pt x="25" y="57"/>
                    </a:cubicBezTo>
                    <a:cubicBezTo>
                      <a:pt x="22" y="54"/>
                      <a:pt x="22" y="50"/>
                      <a:pt x="22" y="46"/>
                    </a:cubicBezTo>
                    <a:cubicBezTo>
                      <a:pt x="22" y="45"/>
                      <a:pt x="23" y="44"/>
                      <a:pt x="23" y="43"/>
                    </a:cubicBezTo>
                    <a:cubicBezTo>
                      <a:pt x="22" y="44"/>
                      <a:pt x="20" y="45"/>
                      <a:pt x="19" y="46"/>
                    </a:cubicBezTo>
                    <a:cubicBezTo>
                      <a:pt x="12" y="48"/>
                      <a:pt x="5" y="44"/>
                      <a:pt x="2" y="37"/>
                    </a:cubicBezTo>
                    <a:cubicBezTo>
                      <a:pt x="0" y="31"/>
                      <a:pt x="5" y="25"/>
                      <a:pt x="10" y="23"/>
                    </a:cubicBezTo>
                    <a:cubicBezTo>
                      <a:pt x="13" y="22"/>
                      <a:pt x="16" y="21"/>
                      <a:pt x="19" y="21"/>
                    </a:cubicBezTo>
                    <a:cubicBezTo>
                      <a:pt x="18" y="19"/>
                      <a:pt x="17" y="18"/>
                      <a:pt x="17" y="17"/>
                    </a:cubicBezTo>
                    <a:cubicBezTo>
                      <a:pt x="14" y="9"/>
                      <a:pt x="21" y="2"/>
                      <a:pt x="28" y="1"/>
                    </a:cubicBezTo>
                    <a:cubicBezTo>
                      <a:pt x="36" y="0"/>
                      <a:pt x="42" y="5"/>
                      <a:pt x="44" y="12"/>
                    </a:cubicBezTo>
                    <a:cubicBezTo>
                      <a:pt x="44" y="12"/>
                      <a:pt x="44" y="12"/>
                      <a:pt x="44" y="13"/>
                    </a:cubicBezTo>
                    <a:cubicBezTo>
                      <a:pt x="46" y="11"/>
                      <a:pt x="48" y="9"/>
                      <a:pt x="50" y="8"/>
                    </a:cubicBezTo>
                    <a:cubicBezTo>
                      <a:pt x="56" y="4"/>
                      <a:pt x="66" y="6"/>
                      <a:pt x="69" y="13"/>
                    </a:cubicBezTo>
                    <a:cubicBezTo>
                      <a:pt x="73" y="22"/>
                      <a:pt x="66" y="30"/>
                      <a:pt x="58" y="3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118"/>
              <p:cNvSpPr/>
              <p:nvPr/>
            </p:nvSpPr>
            <p:spPr bwMode="auto">
              <a:xfrm>
                <a:off x="1806576" y="55165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119"/>
              <p:cNvSpPr/>
              <p:nvPr/>
            </p:nvSpPr>
            <p:spPr bwMode="auto">
              <a:xfrm>
                <a:off x="1806576" y="5516563"/>
                <a:ext cx="9525" cy="0"/>
              </a:xfrm>
              <a:custGeom>
                <a:avLst/>
                <a:gdLst>
                  <a:gd name="T0" fmla="*/ 0 w 2"/>
                  <a:gd name="T1" fmla="*/ 0 w 2"/>
                  <a:gd name="T2" fmla="*/ 0 w 2"/>
                </a:gdLst>
                <a:ahLst/>
                <a:cxnLst>
                  <a:cxn ang="0">
                    <a:pos x="T0" y="0"/>
                  </a:cxn>
                  <a:cxn ang="0">
                    <a:pos x="T1" y="0"/>
                  </a:cxn>
                  <a:cxn ang="0">
                    <a:pos x="T2" y="0"/>
                  </a:cxn>
                </a:cxnLst>
                <a:rect l="0" t="0" r="r" b="b"/>
                <a:pathLst>
                  <a:path w="2">
                    <a:moveTo>
                      <a:pt x="0" y="0"/>
                    </a:moveTo>
                    <a:cubicBezTo>
                      <a:pt x="0" y="0"/>
                      <a:pt x="0" y="0"/>
                      <a:pt x="0" y="0"/>
                    </a:cubicBezTo>
                    <a:cubicBezTo>
                      <a:pt x="1" y="0"/>
                      <a:pt x="2"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120"/>
              <p:cNvSpPr/>
              <p:nvPr/>
            </p:nvSpPr>
            <p:spPr bwMode="auto">
              <a:xfrm>
                <a:off x="1798638" y="5461001"/>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121"/>
              <p:cNvSpPr/>
              <p:nvPr/>
            </p:nvSpPr>
            <p:spPr bwMode="auto">
              <a:xfrm>
                <a:off x="1768476" y="5448301"/>
                <a:ext cx="76200" cy="73025"/>
              </a:xfrm>
              <a:custGeom>
                <a:avLst/>
                <a:gdLst>
                  <a:gd name="T0" fmla="*/ 18 w 18"/>
                  <a:gd name="T1" fmla="*/ 5 h 17"/>
                  <a:gd name="T2" fmla="*/ 18 w 18"/>
                  <a:gd name="T3" fmla="*/ 9 h 17"/>
                  <a:gd name="T4" fmla="*/ 16 w 18"/>
                  <a:gd name="T5" fmla="*/ 11 h 17"/>
                  <a:gd name="T6" fmla="*/ 9 w 18"/>
                  <a:gd name="T7" fmla="*/ 16 h 17"/>
                  <a:gd name="T8" fmla="*/ 9 w 18"/>
                  <a:gd name="T9" fmla="*/ 16 h 17"/>
                  <a:gd name="T10" fmla="*/ 4 w 18"/>
                  <a:gd name="T11" fmla="*/ 15 h 17"/>
                  <a:gd name="T12" fmla="*/ 3 w 18"/>
                  <a:gd name="T13" fmla="*/ 13 h 17"/>
                  <a:gd name="T14" fmla="*/ 2 w 18"/>
                  <a:gd name="T15" fmla="*/ 13 h 17"/>
                  <a:gd name="T16" fmla="*/ 4 w 18"/>
                  <a:gd name="T17" fmla="*/ 3 h 17"/>
                  <a:gd name="T18" fmla="*/ 9 w 18"/>
                  <a:gd name="T19" fmla="*/ 2 h 17"/>
                  <a:gd name="T20" fmla="*/ 9 w 18"/>
                  <a:gd name="T21" fmla="*/ 2 h 17"/>
                  <a:gd name="T22" fmla="*/ 9 w 18"/>
                  <a:gd name="T23" fmla="*/ 3 h 17"/>
                  <a:gd name="T24" fmla="*/ 11 w 18"/>
                  <a:gd name="T25" fmla="*/ 1 h 17"/>
                  <a:gd name="T26" fmla="*/ 10 w 18"/>
                  <a:gd name="T27" fmla="*/ 2 h 17"/>
                  <a:gd name="T28" fmla="*/ 18 w 18"/>
                  <a:gd name="T2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7">
                    <a:moveTo>
                      <a:pt x="18" y="5"/>
                    </a:moveTo>
                    <a:cubicBezTo>
                      <a:pt x="18" y="6"/>
                      <a:pt x="18" y="7"/>
                      <a:pt x="18" y="9"/>
                    </a:cubicBezTo>
                    <a:cubicBezTo>
                      <a:pt x="18" y="10"/>
                      <a:pt x="17" y="10"/>
                      <a:pt x="16" y="11"/>
                    </a:cubicBezTo>
                    <a:cubicBezTo>
                      <a:pt x="16" y="14"/>
                      <a:pt x="13" y="17"/>
                      <a:pt x="9" y="16"/>
                    </a:cubicBezTo>
                    <a:cubicBezTo>
                      <a:pt x="9" y="16"/>
                      <a:pt x="9" y="16"/>
                      <a:pt x="9" y="16"/>
                    </a:cubicBezTo>
                    <a:cubicBezTo>
                      <a:pt x="7" y="17"/>
                      <a:pt x="5" y="16"/>
                      <a:pt x="4" y="15"/>
                    </a:cubicBezTo>
                    <a:cubicBezTo>
                      <a:pt x="3" y="14"/>
                      <a:pt x="3" y="14"/>
                      <a:pt x="3" y="13"/>
                    </a:cubicBezTo>
                    <a:cubicBezTo>
                      <a:pt x="3" y="13"/>
                      <a:pt x="3" y="13"/>
                      <a:pt x="2" y="13"/>
                    </a:cubicBezTo>
                    <a:cubicBezTo>
                      <a:pt x="0" y="11"/>
                      <a:pt x="1" y="5"/>
                      <a:pt x="4" y="3"/>
                    </a:cubicBezTo>
                    <a:cubicBezTo>
                      <a:pt x="5" y="2"/>
                      <a:pt x="8" y="1"/>
                      <a:pt x="9" y="2"/>
                    </a:cubicBezTo>
                    <a:cubicBezTo>
                      <a:pt x="9" y="2"/>
                      <a:pt x="9" y="2"/>
                      <a:pt x="9" y="2"/>
                    </a:cubicBezTo>
                    <a:cubicBezTo>
                      <a:pt x="9" y="2"/>
                      <a:pt x="9" y="3"/>
                      <a:pt x="9" y="3"/>
                    </a:cubicBezTo>
                    <a:cubicBezTo>
                      <a:pt x="9" y="2"/>
                      <a:pt x="10" y="1"/>
                      <a:pt x="11" y="1"/>
                    </a:cubicBezTo>
                    <a:cubicBezTo>
                      <a:pt x="11" y="1"/>
                      <a:pt x="11" y="2"/>
                      <a:pt x="10" y="2"/>
                    </a:cubicBezTo>
                    <a:cubicBezTo>
                      <a:pt x="13" y="0"/>
                      <a:pt x="17" y="2"/>
                      <a:pt x="18" y="5"/>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122"/>
              <p:cNvSpPr/>
              <p:nvPr/>
            </p:nvSpPr>
            <p:spPr bwMode="auto">
              <a:xfrm>
                <a:off x="1712913" y="5440363"/>
                <a:ext cx="212725" cy="228600"/>
              </a:xfrm>
              <a:custGeom>
                <a:avLst/>
                <a:gdLst>
                  <a:gd name="T0" fmla="*/ 11 w 50"/>
                  <a:gd name="T1" fmla="*/ 21 h 54"/>
                  <a:gd name="T2" fmla="*/ 9 w 50"/>
                  <a:gd name="T3" fmla="*/ 22 h 54"/>
                  <a:gd name="T4" fmla="*/ 4 w 50"/>
                  <a:gd name="T5" fmla="*/ 36 h 54"/>
                  <a:gd name="T6" fmla="*/ 10 w 50"/>
                  <a:gd name="T7" fmla="*/ 39 h 54"/>
                  <a:gd name="T8" fmla="*/ 10 w 50"/>
                  <a:gd name="T9" fmla="*/ 43 h 54"/>
                  <a:gd name="T10" fmla="*/ 22 w 50"/>
                  <a:gd name="T11" fmla="*/ 52 h 54"/>
                  <a:gd name="T12" fmla="*/ 29 w 50"/>
                  <a:gd name="T13" fmla="*/ 45 h 54"/>
                  <a:gd name="T14" fmla="*/ 29 w 50"/>
                  <a:gd name="T15" fmla="*/ 44 h 54"/>
                  <a:gd name="T16" fmla="*/ 31 w 50"/>
                  <a:gd name="T17" fmla="*/ 47 h 54"/>
                  <a:gd name="T18" fmla="*/ 45 w 50"/>
                  <a:gd name="T19" fmla="*/ 49 h 54"/>
                  <a:gd name="T20" fmla="*/ 47 w 50"/>
                  <a:gd name="T21" fmla="*/ 35 h 54"/>
                  <a:gd name="T22" fmla="*/ 42 w 50"/>
                  <a:gd name="T23" fmla="*/ 31 h 54"/>
                  <a:gd name="T24" fmla="*/ 45 w 50"/>
                  <a:gd name="T25" fmla="*/ 29 h 54"/>
                  <a:gd name="T26" fmla="*/ 45 w 50"/>
                  <a:gd name="T27" fmla="*/ 14 h 54"/>
                  <a:gd name="T28" fmla="*/ 29 w 50"/>
                  <a:gd name="T29" fmla="*/ 14 h 54"/>
                  <a:gd name="T30" fmla="*/ 29 w 50"/>
                  <a:gd name="T31" fmla="*/ 14 h 54"/>
                  <a:gd name="T32" fmla="*/ 27 w 50"/>
                  <a:gd name="T33" fmla="*/ 9 h 54"/>
                  <a:gd name="T34" fmla="*/ 12 w 50"/>
                  <a:gd name="T35" fmla="*/ 4 h 54"/>
                  <a:gd name="T36" fmla="*/ 11 w 50"/>
                  <a:gd name="T3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4">
                    <a:moveTo>
                      <a:pt x="11" y="21"/>
                    </a:moveTo>
                    <a:cubicBezTo>
                      <a:pt x="10" y="21"/>
                      <a:pt x="9" y="21"/>
                      <a:pt x="9" y="22"/>
                    </a:cubicBezTo>
                    <a:cubicBezTo>
                      <a:pt x="3" y="24"/>
                      <a:pt x="0" y="31"/>
                      <a:pt x="4" y="36"/>
                    </a:cubicBezTo>
                    <a:cubicBezTo>
                      <a:pt x="6" y="38"/>
                      <a:pt x="8" y="39"/>
                      <a:pt x="10" y="39"/>
                    </a:cubicBezTo>
                    <a:cubicBezTo>
                      <a:pt x="10" y="40"/>
                      <a:pt x="9" y="42"/>
                      <a:pt x="10" y="43"/>
                    </a:cubicBezTo>
                    <a:cubicBezTo>
                      <a:pt x="10" y="49"/>
                      <a:pt x="16" y="54"/>
                      <a:pt x="22" y="52"/>
                    </a:cubicBezTo>
                    <a:cubicBezTo>
                      <a:pt x="25" y="51"/>
                      <a:pt x="27" y="48"/>
                      <a:pt x="29" y="45"/>
                    </a:cubicBezTo>
                    <a:cubicBezTo>
                      <a:pt x="29" y="45"/>
                      <a:pt x="29" y="44"/>
                      <a:pt x="29" y="44"/>
                    </a:cubicBezTo>
                    <a:cubicBezTo>
                      <a:pt x="30" y="45"/>
                      <a:pt x="30" y="46"/>
                      <a:pt x="31" y="47"/>
                    </a:cubicBezTo>
                    <a:cubicBezTo>
                      <a:pt x="35" y="52"/>
                      <a:pt x="41" y="52"/>
                      <a:pt x="45" y="49"/>
                    </a:cubicBezTo>
                    <a:cubicBezTo>
                      <a:pt x="50" y="46"/>
                      <a:pt x="49" y="39"/>
                      <a:pt x="47" y="35"/>
                    </a:cubicBezTo>
                    <a:cubicBezTo>
                      <a:pt x="46" y="34"/>
                      <a:pt x="44" y="32"/>
                      <a:pt x="42" y="31"/>
                    </a:cubicBezTo>
                    <a:cubicBezTo>
                      <a:pt x="43" y="30"/>
                      <a:pt x="44" y="30"/>
                      <a:pt x="45" y="29"/>
                    </a:cubicBezTo>
                    <a:cubicBezTo>
                      <a:pt x="50" y="25"/>
                      <a:pt x="49" y="17"/>
                      <a:pt x="45" y="14"/>
                    </a:cubicBezTo>
                    <a:cubicBezTo>
                      <a:pt x="40" y="10"/>
                      <a:pt x="34" y="10"/>
                      <a:pt x="29" y="14"/>
                    </a:cubicBezTo>
                    <a:cubicBezTo>
                      <a:pt x="29" y="14"/>
                      <a:pt x="29" y="14"/>
                      <a:pt x="29" y="14"/>
                    </a:cubicBezTo>
                    <a:cubicBezTo>
                      <a:pt x="29" y="12"/>
                      <a:pt x="28" y="10"/>
                      <a:pt x="27" y="9"/>
                    </a:cubicBezTo>
                    <a:cubicBezTo>
                      <a:pt x="25" y="3"/>
                      <a:pt x="18" y="0"/>
                      <a:pt x="12" y="4"/>
                    </a:cubicBezTo>
                    <a:cubicBezTo>
                      <a:pt x="6" y="8"/>
                      <a:pt x="7" y="16"/>
                      <a:pt x="11" y="2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123"/>
              <p:cNvSpPr/>
              <p:nvPr/>
            </p:nvSpPr>
            <p:spPr bwMode="auto">
              <a:xfrm>
                <a:off x="1811338" y="5584826"/>
                <a:ext cx="0" cy="31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124"/>
              <p:cNvSpPr/>
              <p:nvPr/>
            </p:nvSpPr>
            <p:spPr bwMode="auto">
              <a:xfrm>
                <a:off x="1811338" y="5575301"/>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125"/>
              <p:cNvSpPr/>
              <p:nvPr/>
            </p:nvSpPr>
            <p:spPr bwMode="auto">
              <a:xfrm>
                <a:off x="1836738" y="5549901"/>
                <a:ext cx="4763" cy="4763"/>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1"/>
                      <a:pt x="1" y="1"/>
                      <a:pt x="1" y="1"/>
                    </a:cubicBezTo>
                    <a:cubicBezTo>
                      <a:pt x="1"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126"/>
              <p:cNvSpPr/>
              <p:nvPr/>
            </p:nvSpPr>
            <p:spPr bwMode="auto">
              <a:xfrm>
                <a:off x="1793876" y="5529263"/>
                <a:ext cx="63500" cy="63500"/>
              </a:xfrm>
              <a:custGeom>
                <a:avLst/>
                <a:gdLst>
                  <a:gd name="T0" fmla="*/ 3 w 15"/>
                  <a:gd name="T1" fmla="*/ 2 h 15"/>
                  <a:gd name="T2" fmla="*/ 2 w 15"/>
                  <a:gd name="T3" fmla="*/ 5 h 15"/>
                  <a:gd name="T4" fmla="*/ 1 w 15"/>
                  <a:gd name="T5" fmla="*/ 7 h 15"/>
                  <a:gd name="T6" fmla="*/ 4 w 15"/>
                  <a:gd name="T7" fmla="*/ 13 h 15"/>
                  <a:gd name="T8" fmla="*/ 4 w 15"/>
                  <a:gd name="T9" fmla="*/ 14 h 15"/>
                  <a:gd name="T10" fmla="*/ 8 w 15"/>
                  <a:gd name="T11" fmla="*/ 15 h 15"/>
                  <a:gd name="T12" fmla="*/ 9 w 15"/>
                  <a:gd name="T13" fmla="*/ 14 h 15"/>
                  <a:gd name="T14" fmla="*/ 10 w 15"/>
                  <a:gd name="T15" fmla="*/ 14 h 15"/>
                  <a:gd name="T16" fmla="*/ 13 w 15"/>
                  <a:gd name="T17" fmla="*/ 7 h 15"/>
                  <a:gd name="T18" fmla="*/ 10 w 15"/>
                  <a:gd name="T19" fmla="*/ 5 h 15"/>
                  <a:gd name="T20" fmla="*/ 10 w 15"/>
                  <a:gd name="T21" fmla="*/ 5 h 15"/>
                  <a:gd name="T22" fmla="*/ 10 w 15"/>
                  <a:gd name="T23" fmla="*/ 5 h 15"/>
                  <a:gd name="T24" fmla="*/ 9 w 15"/>
                  <a:gd name="T25" fmla="*/ 3 h 15"/>
                  <a:gd name="T26" fmla="*/ 9 w 15"/>
                  <a:gd name="T27" fmla="*/ 4 h 15"/>
                  <a:gd name="T28" fmla="*/ 3 w 15"/>
                  <a:gd name="T2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5">
                    <a:moveTo>
                      <a:pt x="3" y="2"/>
                    </a:moveTo>
                    <a:cubicBezTo>
                      <a:pt x="2" y="3"/>
                      <a:pt x="2" y="4"/>
                      <a:pt x="2" y="5"/>
                    </a:cubicBezTo>
                    <a:cubicBezTo>
                      <a:pt x="1" y="5"/>
                      <a:pt x="1" y="6"/>
                      <a:pt x="1" y="7"/>
                    </a:cubicBezTo>
                    <a:cubicBezTo>
                      <a:pt x="0" y="9"/>
                      <a:pt x="1" y="12"/>
                      <a:pt x="4" y="13"/>
                    </a:cubicBezTo>
                    <a:cubicBezTo>
                      <a:pt x="4" y="13"/>
                      <a:pt x="4" y="14"/>
                      <a:pt x="4" y="14"/>
                    </a:cubicBezTo>
                    <a:cubicBezTo>
                      <a:pt x="5" y="15"/>
                      <a:pt x="6" y="15"/>
                      <a:pt x="8" y="15"/>
                    </a:cubicBezTo>
                    <a:cubicBezTo>
                      <a:pt x="8" y="15"/>
                      <a:pt x="9" y="15"/>
                      <a:pt x="9" y="14"/>
                    </a:cubicBezTo>
                    <a:cubicBezTo>
                      <a:pt x="9" y="14"/>
                      <a:pt x="9" y="14"/>
                      <a:pt x="10" y="14"/>
                    </a:cubicBezTo>
                    <a:cubicBezTo>
                      <a:pt x="12" y="14"/>
                      <a:pt x="15" y="10"/>
                      <a:pt x="13" y="7"/>
                    </a:cubicBezTo>
                    <a:cubicBezTo>
                      <a:pt x="12" y="7"/>
                      <a:pt x="11" y="9"/>
                      <a:pt x="10" y="5"/>
                    </a:cubicBezTo>
                    <a:cubicBezTo>
                      <a:pt x="10" y="5"/>
                      <a:pt x="10" y="5"/>
                      <a:pt x="10" y="5"/>
                    </a:cubicBezTo>
                    <a:cubicBezTo>
                      <a:pt x="10" y="5"/>
                      <a:pt x="10" y="5"/>
                      <a:pt x="10" y="5"/>
                    </a:cubicBezTo>
                    <a:cubicBezTo>
                      <a:pt x="10" y="4"/>
                      <a:pt x="10" y="4"/>
                      <a:pt x="9" y="3"/>
                    </a:cubicBezTo>
                    <a:cubicBezTo>
                      <a:pt x="9" y="3"/>
                      <a:pt x="9" y="3"/>
                      <a:pt x="9" y="4"/>
                    </a:cubicBezTo>
                    <a:cubicBezTo>
                      <a:pt x="8" y="1"/>
                      <a:pt x="5" y="0"/>
                      <a:pt x="3"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127"/>
              <p:cNvSpPr/>
              <p:nvPr/>
            </p:nvSpPr>
            <p:spPr bwMode="auto">
              <a:xfrm>
                <a:off x="2057401" y="5707063"/>
                <a:ext cx="330200" cy="369888"/>
              </a:xfrm>
              <a:custGeom>
                <a:avLst/>
                <a:gdLst>
                  <a:gd name="T0" fmla="*/ 21 w 78"/>
                  <a:gd name="T1" fmla="*/ 25 h 87"/>
                  <a:gd name="T2" fmla="*/ 18 w 78"/>
                  <a:gd name="T3" fmla="*/ 25 h 87"/>
                  <a:gd name="T4" fmla="*/ 3 w 78"/>
                  <a:gd name="T5" fmla="*/ 43 h 87"/>
                  <a:gd name="T6" fmla="*/ 10 w 78"/>
                  <a:gd name="T7" fmla="*/ 51 h 87"/>
                  <a:gd name="T8" fmla="*/ 7 w 78"/>
                  <a:gd name="T9" fmla="*/ 56 h 87"/>
                  <a:gd name="T10" fmla="*/ 19 w 78"/>
                  <a:gd name="T11" fmla="*/ 75 h 87"/>
                  <a:gd name="T12" fmla="*/ 33 w 78"/>
                  <a:gd name="T13" fmla="*/ 70 h 87"/>
                  <a:gd name="T14" fmla="*/ 35 w 78"/>
                  <a:gd name="T15" fmla="*/ 68 h 87"/>
                  <a:gd name="T16" fmla="*/ 35 w 78"/>
                  <a:gd name="T17" fmla="*/ 74 h 87"/>
                  <a:gd name="T18" fmla="*/ 55 w 78"/>
                  <a:gd name="T19" fmla="*/ 84 h 87"/>
                  <a:gd name="T20" fmla="*/ 64 w 78"/>
                  <a:gd name="T21" fmla="*/ 66 h 87"/>
                  <a:gd name="T22" fmla="*/ 60 w 78"/>
                  <a:gd name="T23" fmla="*/ 57 h 87"/>
                  <a:gd name="T24" fmla="*/ 66 w 78"/>
                  <a:gd name="T25" fmla="*/ 56 h 87"/>
                  <a:gd name="T26" fmla="*/ 74 w 78"/>
                  <a:gd name="T27" fmla="*/ 34 h 87"/>
                  <a:gd name="T28" fmla="*/ 52 w 78"/>
                  <a:gd name="T29" fmla="*/ 25 h 87"/>
                  <a:gd name="T30" fmla="*/ 51 w 78"/>
                  <a:gd name="T31" fmla="*/ 26 h 87"/>
                  <a:gd name="T32" fmla="*/ 52 w 78"/>
                  <a:gd name="T33" fmla="*/ 17 h 87"/>
                  <a:gd name="T34" fmla="*/ 33 w 78"/>
                  <a:gd name="T35" fmla="*/ 1 h 87"/>
                  <a:gd name="T36" fmla="*/ 21 w 78"/>
                  <a:gd name="T37" fmla="*/ 2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21" y="25"/>
                    </a:moveTo>
                    <a:cubicBezTo>
                      <a:pt x="20" y="25"/>
                      <a:pt x="19" y="25"/>
                      <a:pt x="18" y="25"/>
                    </a:cubicBezTo>
                    <a:cubicBezTo>
                      <a:pt x="8" y="25"/>
                      <a:pt x="0" y="34"/>
                      <a:pt x="3" y="43"/>
                    </a:cubicBezTo>
                    <a:cubicBezTo>
                      <a:pt x="4" y="47"/>
                      <a:pt x="7" y="50"/>
                      <a:pt x="10" y="51"/>
                    </a:cubicBezTo>
                    <a:cubicBezTo>
                      <a:pt x="9" y="52"/>
                      <a:pt x="8" y="54"/>
                      <a:pt x="7" y="56"/>
                    </a:cubicBezTo>
                    <a:cubicBezTo>
                      <a:pt x="4" y="64"/>
                      <a:pt x="10" y="75"/>
                      <a:pt x="19" y="75"/>
                    </a:cubicBezTo>
                    <a:cubicBezTo>
                      <a:pt x="25" y="76"/>
                      <a:pt x="29" y="74"/>
                      <a:pt x="33" y="70"/>
                    </a:cubicBezTo>
                    <a:cubicBezTo>
                      <a:pt x="33" y="69"/>
                      <a:pt x="34" y="69"/>
                      <a:pt x="35" y="68"/>
                    </a:cubicBezTo>
                    <a:cubicBezTo>
                      <a:pt x="35" y="70"/>
                      <a:pt x="35" y="72"/>
                      <a:pt x="35" y="74"/>
                    </a:cubicBezTo>
                    <a:cubicBezTo>
                      <a:pt x="38" y="82"/>
                      <a:pt x="47" y="87"/>
                      <a:pt x="55" y="84"/>
                    </a:cubicBezTo>
                    <a:cubicBezTo>
                      <a:pt x="63" y="82"/>
                      <a:pt x="65" y="73"/>
                      <a:pt x="64" y="66"/>
                    </a:cubicBezTo>
                    <a:cubicBezTo>
                      <a:pt x="63" y="63"/>
                      <a:pt x="62" y="60"/>
                      <a:pt x="60" y="57"/>
                    </a:cubicBezTo>
                    <a:cubicBezTo>
                      <a:pt x="62" y="57"/>
                      <a:pt x="64" y="56"/>
                      <a:pt x="66" y="56"/>
                    </a:cubicBezTo>
                    <a:cubicBezTo>
                      <a:pt x="75" y="53"/>
                      <a:pt x="78" y="42"/>
                      <a:pt x="74" y="34"/>
                    </a:cubicBezTo>
                    <a:cubicBezTo>
                      <a:pt x="69" y="26"/>
                      <a:pt x="61" y="23"/>
                      <a:pt x="52" y="25"/>
                    </a:cubicBezTo>
                    <a:cubicBezTo>
                      <a:pt x="51" y="26"/>
                      <a:pt x="51" y="26"/>
                      <a:pt x="51" y="26"/>
                    </a:cubicBezTo>
                    <a:cubicBezTo>
                      <a:pt x="52" y="23"/>
                      <a:pt x="52" y="20"/>
                      <a:pt x="52" y="17"/>
                    </a:cubicBezTo>
                    <a:cubicBezTo>
                      <a:pt x="51" y="8"/>
                      <a:pt x="43" y="0"/>
                      <a:pt x="33" y="1"/>
                    </a:cubicBezTo>
                    <a:cubicBezTo>
                      <a:pt x="22" y="3"/>
                      <a:pt x="18" y="15"/>
                      <a:pt x="21" y="2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128"/>
              <p:cNvSpPr/>
              <p:nvPr/>
            </p:nvSpPr>
            <p:spPr bwMode="auto">
              <a:xfrm>
                <a:off x="2189163" y="59245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29"/>
              <p:cNvSpPr/>
              <p:nvPr/>
            </p:nvSpPr>
            <p:spPr bwMode="auto">
              <a:xfrm>
                <a:off x="2179638" y="5919788"/>
                <a:ext cx="9525" cy="4763"/>
              </a:xfrm>
              <a:custGeom>
                <a:avLst/>
                <a:gdLst>
                  <a:gd name="T0" fmla="*/ 2 w 2"/>
                  <a:gd name="T1" fmla="*/ 1 h 1"/>
                  <a:gd name="T2" fmla="*/ 2 w 2"/>
                  <a:gd name="T3" fmla="*/ 1 h 1"/>
                  <a:gd name="T4" fmla="*/ 2 w 2"/>
                  <a:gd name="T5" fmla="*/ 1 h 1"/>
                </a:gdLst>
                <a:ahLst/>
                <a:cxnLst>
                  <a:cxn ang="0">
                    <a:pos x="T0" y="T1"/>
                  </a:cxn>
                  <a:cxn ang="0">
                    <a:pos x="T2" y="T3"/>
                  </a:cxn>
                  <a:cxn ang="0">
                    <a:pos x="T4" y="T5"/>
                  </a:cxn>
                </a:cxnLst>
                <a:rect l="0" t="0" r="r" b="b"/>
                <a:pathLst>
                  <a:path w="2" h="1">
                    <a:moveTo>
                      <a:pt x="2" y="1"/>
                    </a:moveTo>
                    <a:cubicBezTo>
                      <a:pt x="2" y="1"/>
                      <a:pt x="2" y="1"/>
                      <a:pt x="2" y="1"/>
                    </a:cubicBezTo>
                    <a:cubicBezTo>
                      <a:pt x="1" y="0"/>
                      <a:pt x="0" y="0"/>
                      <a:pt x="2"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30"/>
              <p:cNvSpPr/>
              <p:nvPr/>
            </p:nvSpPr>
            <p:spPr bwMode="auto">
              <a:xfrm>
                <a:off x="2244726" y="5889626"/>
                <a:ext cx="7938" cy="7938"/>
              </a:xfrm>
              <a:custGeom>
                <a:avLst/>
                <a:gdLst>
                  <a:gd name="T0" fmla="*/ 1 w 2"/>
                  <a:gd name="T1" fmla="*/ 0 h 2"/>
                  <a:gd name="T2" fmla="*/ 0 w 2"/>
                  <a:gd name="T3" fmla="*/ 0 h 2"/>
                  <a:gd name="T4" fmla="*/ 2 w 2"/>
                  <a:gd name="T5" fmla="*/ 2 h 2"/>
                  <a:gd name="T6" fmla="*/ 1 w 2"/>
                  <a:gd name="T7" fmla="*/ 0 h 2"/>
                </a:gdLst>
                <a:ahLst/>
                <a:cxnLst>
                  <a:cxn ang="0">
                    <a:pos x="T0" y="T1"/>
                  </a:cxn>
                  <a:cxn ang="0">
                    <a:pos x="T2" y="T3"/>
                  </a:cxn>
                  <a:cxn ang="0">
                    <a:pos x="T4" y="T5"/>
                  </a:cxn>
                  <a:cxn ang="0">
                    <a:pos x="T6" y="T7"/>
                  </a:cxn>
                </a:cxnLst>
                <a:rect l="0" t="0" r="r" b="b"/>
                <a:pathLst>
                  <a:path w="2" h="2">
                    <a:moveTo>
                      <a:pt x="1" y="0"/>
                    </a:moveTo>
                    <a:cubicBezTo>
                      <a:pt x="1" y="0"/>
                      <a:pt x="1" y="0"/>
                      <a:pt x="0" y="0"/>
                    </a:cubicBezTo>
                    <a:cubicBezTo>
                      <a:pt x="1" y="1"/>
                      <a:pt x="1" y="1"/>
                      <a:pt x="2" y="2"/>
                    </a:cubicBezTo>
                    <a:cubicBezTo>
                      <a:pt x="1" y="1"/>
                      <a:pt x="1" y="1"/>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131"/>
              <p:cNvSpPr/>
              <p:nvPr/>
            </p:nvSpPr>
            <p:spPr bwMode="auto">
              <a:xfrm>
                <a:off x="2176463" y="5846763"/>
                <a:ext cx="84138" cy="103188"/>
              </a:xfrm>
              <a:custGeom>
                <a:avLst/>
                <a:gdLst>
                  <a:gd name="T0" fmla="*/ 8 w 20"/>
                  <a:gd name="T1" fmla="*/ 2 h 24"/>
                  <a:gd name="T2" fmla="*/ 4 w 20"/>
                  <a:gd name="T3" fmla="*/ 4 h 24"/>
                  <a:gd name="T4" fmla="*/ 3 w 20"/>
                  <a:gd name="T5" fmla="*/ 8 h 24"/>
                  <a:gd name="T6" fmla="*/ 3 w 20"/>
                  <a:gd name="T7" fmla="*/ 18 h 24"/>
                  <a:gd name="T8" fmla="*/ 3 w 20"/>
                  <a:gd name="T9" fmla="*/ 19 h 24"/>
                  <a:gd name="T10" fmla="*/ 8 w 20"/>
                  <a:gd name="T11" fmla="*/ 23 h 24"/>
                  <a:gd name="T12" fmla="*/ 10 w 20"/>
                  <a:gd name="T13" fmla="*/ 23 h 24"/>
                  <a:gd name="T14" fmla="*/ 10 w 20"/>
                  <a:gd name="T15" fmla="*/ 23 h 24"/>
                  <a:gd name="T16" fmla="*/ 19 w 20"/>
                  <a:gd name="T17" fmla="*/ 16 h 24"/>
                  <a:gd name="T18" fmla="*/ 16 w 20"/>
                  <a:gd name="T19" fmla="*/ 11 h 24"/>
                  <a:gd name="T20" fmla="*/ 16 w 20"/>
                  <a:gd name="T21" fmla="*/ 11 h 24"/>
                  <a:gd name="T22" fmla="*/ 16 w 20"/>
                  <a:gd name="T23" fmla="*/ 11 h 24"/>
                  <a:gd name="T24" fmla="*/ 16 w 20"/>
                  <a:gd name="T25" fmla="*/ 7 h 24"/>
                  <a:gd name="T26" fmla="*/ 16 w 20"/>
                  <a:gd name="T27" fmla="*/ 8 h 24"/>
                  <a:gd name="T28" fmla="*/ 8 w 20"/>
                  <a:gd name="T29"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8" y="2"/>
                    </a:moveTo>
                    <a:cubicBezTo>
                      <a:pt x="6" y="3"/>
                      <a:pt x="5" y="3"/>
                      <a:pt x="4" y="4"/>
                    </a:cubicBezTo>
                    <a:cubicBezTo>
                      <a:pt x="4" y="5"/>
                      <a:pt x="3" y="6"/>
                      <a:pt x="3" y="8"/>
                    </a:cubicBezTo>
                    <a:cubicBezTo>
                      <a:pt x="0" y="10"/>
                      <a:pt x="0" y="15"/>
                      <a:pt x="3" y="18"/>
                    </a:cubicBezTo>
                    <a:cubicBezTo>
                      <a:pt x="3" y="18"/>
                      <a:pt x="3" y="19"/>
                      <a:pt x="3" y="19"/>
                    </a:cubicBezTo>
                    <a:cubicBezTo>
                      <a:pt x="4" y="21"/>
                      <a:pt x="5" y="22"/>
                      <a:pt x="8" y="23"/>
                    </a:cubicBezTo>
                    <a:cubicBezTo>
                      <a:pt x="9" y="23"/>
                      <a:pt x="9" y="23"/>
                      <a:pt x="10" y="23"/>
                    </a:cubicBezTo>
                    <a:cubicBezTo>
                      <a:pt x="10" y="23"/>
                      <a:pt x="10" y="23"/>
                      <a:pt x="10" y="23"/>
                    </a:cubicBezTo>
                    <a:cubicBezTo>
                      <a:pt x="15" y="24"/>
                      <a:pt x="20" y="20"/>
                      <a:pt x="19" y="16"/>
                    </a:cubicBezTo>
                    <a:cubicBezTo>
                      <a:pt x="19" y="14"/>
                      <a:pt x="18" y="12"/>
                      <a:pt x="16" y="11"/>
                    </a:cubicBezTo>
                    <a:cubicBezTo>
                      <a:pt x="16" y="11"/>
                      <a:pt x="16" y="11"/>
                      <a:pt x="16" y="11"/>
                    </a:cubicBezTo>
                    <a:cubicBezTo>
                      <a:pt x="16" y="11"/>
                      <a:pt x="16" y="11"/>
                      <a:pt x="16" y="11"/>
                    </a:cubicBezTo>
                    <a:cubicBezTo>
                      <a:pt x="17" y="9"/>
                      <a:pt x="17" y="8"/>
                      <a:pt x="16" y="7"/>
                    </a:cubicBezTo>
                    <a:cubicBezTo>
                      <a:pt x="16" y="7"/>
                      <a:pt x="16" y="7"/>
                      <a:pt x="16" y="8"/>
                    </a:cubicBezTo>
                    <a:cubicBezTo>
                      <a:pt x="16" y="4"/>
                      <a:pt x="11" y="0"/>
                      <a:pt x="8"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132"/>
              <p:cNvSpPr/>
              <p:nvPr/>
            </p:nvSpPr>
            <p:spPr bwMode="auto">
              <a:xfrm>
                <a:off x="2430463" y="5868988"/>
                <a:ext cx="238125" cy="215900"/>
              </a:xfrm>
              <a:custGeom>
                <a:avLst/>
                <a:gdLst>
                  <a:gd name="T0" fmla="*/ 38 w 56"/>
                  <a:gd name="T1" fmla="*/ 13 h 51"/>
                  <a:gd name="T2" fmla="*/ 37 w 56"/>
                  <a:gd name="T3" fmla="*/ 11 h 51"/>
                  <a:gd name="T4" fmla="*/ 24 w 56"/>
                  <a:gd name="T5" fmla="*/ 3 h 51"/>
                  <a:gd name="T6" fmla="*/ 20 w 56"/>
                  <a:gd name="T7" fmla="*/ 8 h 51"/>
                  <a:gd name="T8" fmla="*/ 16 w 56"/>
                  <a:gd name="T9" fmla="*/ 6 h 51"/>
                  <a:gd name="T10" fmla="*/ 5 w 56"/>
                  <a:gd name="T11" fmla="*/ 16 h 51"/>
                  <a:gd name="T12" fmla="*/ 9 w 56"/>
                  <a:gd name="T13" fmla="*/ 24 h 51"/>
                  <a:gd name="T14" fmla="*/ 11 w 56"/>
                  <a:gd name="T15" fmla="*/ 25 h 51"/>
                  <a:gd name="T16" fmla="*/ 7 w 56"/>
                  <a:gd name="T17" fmla="*/ 26 h 51"/>
                  <a:gd name="T18" fmla="*/ 2 w 56"/>
                  <a:gd name="T19" fmla="*/ 40 h 51"/>
                  <a:gd name="T20" fmla="*/ 14 w 56"/>
                  <a:gd name="T21" fmla="*/ 44 h 51"/>
                  <a:gd name="T22" fmla="*/ 20 w 56"/>
                  <a:gd name="T23" fmla="*/ 41 h 51"/>
                  <a:gd name="T24" fmla="*/ 21 w 56"/>
                  <a:gd name="T25" fmla="*/ 45 h 51"/>
                  <a:gd name="T26" fmla="*/ 36 w 56"/>
                  <a:gd name="T27" fmla="*/ 48 h 51"/>
                  <a:gd name="T28" fmla="*/ 40 w 56"/>
                  <a:gd name="T29" fmla="*/ 33 h 51"/>
                  <a:gd name="T30" fmla="*/ 39 w 56"/>
                  <a:gd name="T31" fmla="*/ 32 h 51"/>
                  <a:gd name="T32" fmla="*/ 45 w 56"/>
                  <a:gd name="T33" fmla="*/ 32 h 51"/>
                  <a:gd name="T34" fmla="*/ 54 w 56"/>
                  <a:gd name="T35" fmla="*/ 19 h 51"/>
                  <a:gd name="T36" fmla="*/ 38 w 56"/>
                  <a:gd name="T3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51">
                    <a:moveTo>
                      <a:pt x="38" y="13"/>
                    </a:moveTo>
                    <a:cubicBezTo>
                      <a:pt x="37" y="13"/>
                      <a:pt x="37" y="12"/>
                      <a:pt x="37" y="11"/>
                    </a:cubicBezTo>
                    <a:cubicBezTo>
                      <a:pt x="37" y="5"/>
                      <a:pt x="30" y="0"/>
                      <a:pt x="24" y="3"/>
                    </a:cubicBezTo>
                    <a:cubicBezTo>
                      <a:pt x="22" y="4"/>
                      <a:pt x="21" y="6"/>
                      <a:pt x="20" y="8"/>
                    </a:cubicBezTo>
                    <a:cubicBezTo>
                      <a:pt x="19" y="7"/>
                      <a:pt x="18" y="7"/>
                      <a:pt x="16" y="6"/>
                    </a:cubicBezTo>
                    <a:cubicBezTo>
                      <a:pt x="11" y="5"/>
                      <a:pt x="5" y="10"/>
                      <a:pt x="5" y="16"/>
                    </a:cubicBezTo>
                    <a:cubicBezTo>
                      <a:pt x="5" y="20"/>
                      <a:pt x="7" y="22"/>
                      <a:pt x="9" y="24"/>
                    </a:cubicBezTo>
                    <a:cubicBezTo>
                      <a:pt x="10" y="25"/>
                      <a:pt x="10" y="25"/>
                      <a:pt x="11" y="25"/>
                    </a:cubicBezTo>
                    <a:cubicBezTo>
                      <a:pt x="10" y="26"/>
                      <a:pt x="8" y="26"/>
                      <a:pt x="7" y="26"/>
                    </a:cubicBezTo>
                    <a:cubicBezTo>
                      <a:pt x="2" y="29"/>
                      <a:pt x="0" y="35"/>
                      <a:pt x="2" y="40"/>
                    </a:cubicBezTo>
                    <a:cubicBezTo>
                      <a:pt x="4" y="45"/>
                      <a:pt x="10" y="46"/>
                      <a:pt x="14" y="44"/>
                    </a:cubicBezTo>
                    <a:cubicBezTo>
                      <a:pt x="16" y="44"/>
                      <a:pt x="18" y="43"/>
                      <a:pt x="20" y="41"/>
                    </a:cubicBezTo>
                    <a:cubicBezTo>
                      <a:pt x="20" y="42"/>
                      <a:pt x="21" y="43"/>
                      <a:pt x="21" y="45"/>
                    </a:cubicBezTo>
                    <a:cubicBezTo>
                      <a:pt x="24" y="50"/>
                      <a:pt x="31" y="51"/>
                      <a:pt x="36" y="48"/>
                    </a:cubicBezTo>
                    <a:cubicBezTo>
                      <a:pt x="41" y="45"/>
                      <a:pt x="42" y="39"/>
                      <a:pt x="40" y="33"/>
                    </a:cubicBezTo>
                    <a:cubicBezTo>
                      <a:pt x="40" y="33"/>
                      <a:pt x="40" y="33"/>
                      <a:pt x="39" y="32"/>
                    </a:cubicBezTo>
                    <a:cubicBezTo>
                      <a:pt x="41" y="33"/>
                      <a:pt x="43" y="33"/>
                      <a:pt x="45" y="32"/>
                    </a:cubicBezTo>
                    <a:cubicBezTo>
                      <a:pt x="51" y="31"/>
                      <a:pt x="56" y="25"/>
                      <a:pt x="54" y="19"/>
                    </a:cubicBezTo>
                    <a:cubicBezTo>
                      <a:pt x="52" y="12"/>
                      <a:pt x="44" y="11"/>
                      <a:pt x="38" y="1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133"/>
              <p:cNvSpPr/>
              <p:nvPr/>
            </p:nvSpPr>
            <p:spPr bwMode="auto">
              <a:xfrm>
                <a:off x="2519363" y="5957888"/>
                <a:ext cx="0" cy="4763"/>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1"/>
                      <a:pt x="0" y="1"/>
                      <a:pt x="0" y="1"/>
                    </a:cubicBezTo>
                    <a:cubicBezTo>
                      <a:pt x="0" y="1"/>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134"/>
              <p:cNvSpPr/>
              <p:nvPr/>
            </p:nvSpPr>
            <p:spPr bwMode="auto">
              <a:xfrm>
                <a:off x="2528888" y="5962651"/>
                <a:ext cx="3175" cy="3175"/>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0" y="0"/>
                      <a:pt x="1"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135"/>
              <p:cNvSpPr/>
              <p:nvPr/>
            </p:nvSpPr>
            <p:spPr bwMode="auto">
              <a:xfrm>
                <a:off x="2544763" y="5995988"/>
                <a:ext cx="4763" cy="476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0"/>
                      <a:pt x="0" y="1"/>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136"/>
              <p:cNvSpPr/>
              <p:nvPr/>
            </p:nvSpPr>
            <p:spPr bwMode="auto">
              <a:xfrm>
                <a:off x="2511426" y="5949951"/>
                <a:ext cx="63500" cy="58738"/>
              </a:xfrm>
              <a:custGeom>
                <a:avLst/>
                <a:gdLst>
                  <a:gd name="T0" fmla="*/ 13 w 15"/>
                  <a:gd name="T1" fmla="*/ 4 h 14"/>
                  <a:gd name="T2" fmla="*/ 12 w 15"/>
                  <a:gd name="T3" fmla="*/ 3 h 14"/>
                  <a:gd name="T4" fmla="*/ 9 w 15"/>
                  <a:gd name="T5" fmla="*/ 2 h 14"/>
                  <a:gd name="T6" fmla="*/ 3 w 15"/>
                  <a:gd name="T7" fmla="*/ 2 h 14"/>
                  <a:gd name="T8" fmla="*/ 2 w 15"/>
                  <a:gd name="T9" fmla="*/ 3 h 14"/>
                  <a:gd name="T10" fmla="*/ 0 w 15"/>
                  <a:gd name="T11" fmla="*/ 6 h 14"/>
                  <a:gd name="T12" fmla="*/ 0 w 15"/>
                  <a:gd name="T13" fmla="*/ 8 h 14"/>
                  <a:gd name="T14" fmla="*/ 0 w 15"/>
                  <a:gd name="T15" fmla="*/ 8 h 14"/>
                  <a:gd name="T16" fmla="*/ 7 w 15"/>
                  <a:gd name="T17" fmla="*/ 13 h 14"/>
                  <a:gd name="T18" fmla="*/ 11 w 15"/>
                  <a:gd name="T19" fmla="*/ 11 h 14"/>
                  <a:gd name="T20" fmla="*/ 11 w 15"/>
                  <a:gd name="T21" fmla="*/ 10 h 14"/>
                  <a:gd name="T22" fmla="*/ 10 w 15"/>
                  <a:gd name="T23" fmla="*/ 10 h 14"/>
                  <a:gd name="T24" fmla="*/ 12 w 15"/>
                  <a:gd name="T25" fmla="*/ 10 h 14"/>
                  <a:gd name="T26" fmla="*/ 11 w 15"/>
                  <a:gd name="T27" fmla="*/ 10 h 14"/>
                  <a:gd name="T28" fmla="*/ 13 w 15"/>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4">
                    <a:moveTo>
                      <a:pt x="13" y="4"/>
                    </a:moveTo>
                    <a:cubicBezTo>
                      <a:pt x="13" y="4"/>
                      <a:pt x="12" y="3"/>
                      <a:pt x="12" y="3"/>
                    </a:cubicBezTo>
                    <a:cubicBezTo>
                      <a:pt x="11" y="2"/>
                      <a:pt x="10" y="2"/>
                      <a:pt x="9" y="2"/>
                    </a:cubicBezTo>
                    <a:cubicBezTo>
                      <a:pt x="8" y="0"/>
                      <a:pt x="4" y="0"/>
                      <a:pt x="3" y="2"/>
                    </a:cubicBezTo>
                    <a:cubicBezTo>
                      <a:pt x="2" y="3"/>
                      <a:pt x="2" y="3"/>
                      <a:pt x="2" y="3"/>
                    </a:cubicBezTo>
                    <a:cubicBezTo>
                      <a:pt x="1" y="4"/>
                      <a:pt x="0" y="5"/>
                      <a:pt x="0" y="6"/>
                    </a:cubicBezTo>
                    <a:cubicBezTo>
                      <a:pt x="0" y="7"/>
                      <a:pt x="0" y="7"/>
                      <a:pt x="0" y="8"/>
                    </a:cubicBezTo>
                    <a:cubicBezTo>
                      <a:pt x="0" y="8"/>
                      <a:pt x="0" y="8"/>
                      <a:pt x="0" y="8"/>
                    </a:cubicBezTo>
                    <a:cubicBezTo>
                      <a:pt x="0" y="11"/>
                      <a:pt x="4" y="14"/>
                      <a:pt x="7" y="13"/>
                    </a:cubicBezTo>
                    <a:cubicBezTo>
                      <a:pt x="8" y="13"/>
                      <a:pt x="6" y="10"/>
                      <a:pt x="11" y="11"/>
                    </a:cubicBezTo>
                    <a:cubicBezTo>
                      <a:pt x="11" y="11"/>
                      <a:pt x="11" y="10"/>
                      <a:pt x="11" y="10"/>
                    </a:cubicBezTo>
                    <a:cubicBezTo>
                      <a:pt x="11" y="10"/>
                      <a:pt x="10" y="10"/>
                      <a:pt x="10" y="10"/>
                    </a:cubicBezTo>
                    <a:cubicBezTo>
                      <a:pt x="11" y="10"/>
                      <a:pt x="11" y="10"/>
                      <a:pt x="12" y="10"/>
                    </a:cubicBezTo>
                    <a:cubicBezTo>
                      <a:pt x="12" y="10"/>
                      <a:pt x="11" y="10"/>
                      <a:pt x="11" y="10"/>
                    </a:cubicBezTo>
                    <a:cubicBezTo>
                      <a:pt x="13" y="10"/>
                      <a:pt x="15" y="7"/>
                      <a:pt x="13"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137"/>
              <p:cNvSpPr/>
              <p:nvPr/>
            </p:nvSpPr>
            <p:spPr bwMode="auto">
              <a:xfrm>
                <a:off x="2138363" y="5580063"/>
                <a:ext cx="330200" cy="369888"/>
              </a:xfrm>
              <a:custGeom>
                <a:avLst/>
                <a:gdLst>
                  <a:gd name="T0" fmla="*/ 21 w 78"/>
                  <a:gd name="T1" fmla="*/ 26 h 87"/>
                  <a:gd name="T2" fmla="*/ 18 w 78"/>
                  <a:gd name="T3" fmla="*/ 26 h 87"/>
                  <a:gd name="T4" fmla="*/ 3 w 78"/>
                  <a:gd name="T5" fmla="*/ 44 h 87"/>
                  <a:gd name="T6" fmla="*/ 10 w 78"/>
                  <a:gd name="T7" fmla="*/ 52 h 87"/>
                  <a:gd name="T8" fmla="*/ 7 w 78"/>
                  <a:gd name="T9" fmla="*/ 57 h 87"/>
                  <a:gd name="T10" fmla="*/ 19 w 78"/>
                  <a:gd name="T11" fmla="*/ 76 h 87"/>
                  <a:gd name="T12" fmla="*/ 33 w 78"/>
                  <a:gd name="T13" fmla="*/ 71 h 87"/>
                  <a:gd name="T14" fmla="*/ 35 w 78"/>
                  <a:gd name="T15" fmla="*/ 69 h 87"/>
                  <a:gd name="T16" fmla="*/ 35 w 78"/>
                  <a:gd name="T17" fmla="*/ 75 h 87"/>
                  <a:gd name="T18" fmla="*/ 55 w 78"/>
                  <a:gd name="T19" fmla="*/ 85 h 87"/>
                  <a:gd name="T20" fmla="*/ 64 w 78"/>
                  <a:gd name="T21" fmla="*/ 67 h 87"/>
                  <a:gd name="T22" fmla="*/ 60 w 78"/>
                  <a:gd name="T23" fmla="*/ 57 h 87"/>
                  <a:gd name="T24" fmla="*/ 65 w 78"/>
                  <a:gd name="T25" fmla="*/ 57 h 87"/>
                  <a:gd name="T26" fmla="*/ 73 w 78"/>
                  <a:gd name="T27" fmla="*/ 35 h 87"/>
                  <a:gd name="T28" fmla="*/ 52 w 78"/>
                  <a:gd name="T29" fmla="*/ 26 h 87"/>
                  <a:gd name="T30" fmla="*/ 50 w 78"/>
                  <a:gd name="T31" fmla="*/ 27 h 87"/>
                  <a:gd name="T32" fmla="*/ 51 w 78"/>
                  <a:gd name="T33" fmla="*/ 18 h 87"/>
                  <a:gd name="T34" fmla="*/ 33 w 78"/>
                  <a:gd name="T35" fmla="*/ 2 h 87"/>
                  <a:gd name="T36" fmla="*/ 21 w 78"/>
                  <a:gd name="T37" fmla="*/ 2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21" y="26"/>
                    </a:moveTo>
                    <a:cubicBezTo>
                      <a:pt x="20" y="26"/>
                      <a:pt x="19" y="26"/>
                      <a:pt x="18" y="26"/>
                    </a:cubicBezTo>
                    <a:cubicBezTo>
                      <a:pt x="8" y="25"/>
                      <a:pt x="0" y="34"/>
                      <a:pt x="3" y="44"/>
                    </a:cubicBezTo>
                    <a:cubicBezTo>
                      <a:pt x="4" y="48"/>
                      <a:pt x="7" y="50"/>
                      <a:pt x="10" y="52"/>
                    </a:cubicBezTo>
                    <a:cubicBezTo>
                      <a:pt x="9" y="53"/>
                      <a:pt x="7" y="55"/>
                      <a:pt x="7" y="57"/>
                    </a:cubicBezTo>
                    <a:cubicBezTo>
                      <a:pt x="4" y="65"/>
                      <a:pt x="10" y="75"/>
                      <a:pt x="19" y="76"/>
                    </a:cubicBezTo>
                    <a:cubicBezTo>
                      <a:pt x="24" y="76"/>
                      <a:pt x="29" y="74"/>
                      <a:pt x="33" y="71"/>
                    </a:cubicBezTo>
                    <a:cubicBezTo>
                      <a:pt x="33" y="70"/>
                      <a:pt x="34" y="70"/>
                      <a:pt x="35" y="69"/>
                    </a:cubicBezTo>
                    <a:cubicBezTo>
                      <a:pt x="34" y="71"/>
                      <a:pt x="35" y="73"/>
                      <a:pt x="35" y="75"/>
                    </a:cubicBezTo>
                    <a:cubicBezTo>
                      <a:pt x="38" y="83"/>
                      <a:pt x="46" y="87"/>
                      <a:pt x="55" y="85"/>
                    </a:cubicBezTo>
                    <a:cubicBezTo>
                      <a:pt x="62" y="83"/>
                      <a:pt x="65" y="74"/>
                      <a:pt x="64" y="67"/>
                    </a:cubicBezTo>
                    <a:cubicBezTo>
                      <a:pt x="63" y="64"/>
                      <a:pt x="62" y="61"/>
                      <a:pt x="60" y="57"/>
                    </a:cubicBezTo>
                    <a:cubicBezTo>
                      <a:pt x="62" y="57"/>
                      <a:pt x="64" y="57"/>
                      <a:pt x="65" y="57"/>
                    </a:cubicBezTo>
                    <a:cubicBezTo>
                      <a:pt x="75" y="54"/>
                      <a:pt x="78" y="43"/>
                      <a:pt x="73" y="35"/>
                    </a:cubicBezTo>
                    <a:cubicBezTo>
                      <a:pt x="69" y="26"/>
                      <a:pt x="60" y="24"/>
                      <a:pt x="52" y="26"/>
                    </a:cubicBezTo>
                    <a:cubicBezTo>
                      <a:pt x="51" y="26"/>
                      <a:pt x="51" y="27"/>
                      <a:pt x="50" y="27"/>
                    </a:cubicBezTo>
                    <a:cubicBezTo>
                      <a:pt x="51" y="24"/>
                      <a:pt x="52" y="21"/>
                      <a:pt x="51" y="18"/>
                    </a:cubicBezTo>
                    <a:cubicBezTo>
                      <a:pt x="51" y="9"/>
                      <a:pt x="43" y="0"/>
                      <a:pt x="33" y="2"/>
                    </a:cubicBezTo>
                    <a:cubicBezTo>
                      <a:pt x="21" y="4"/>
                      <a:pt x="18" y="16"/>
                      <a:pt x="21" y="2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138"/>
              <p:cNvSpPr/>
              <p:nvPr/>
            </p:nvSpPr>
            <p:spPr bwMode="auto">
              <a:xfrm>
                <a:off x="2265363" y="5800726"/>
                <a:ext cx="4763"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139"/>
              <p:cNvSpPr/>
              <p:nvPr/>
            </p:nvSpPr>
            <p:spPr bwMode="auto">
              <a:xfrm>
                <a:off x="2260601" y="5795963"/>
                <a:ext cx="4763" cy="4763"/>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1" y="0"/>
                      <a:pt x="0" y="0"/>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140"/>
              <p:cNvSpPr/>
              <p:nvPr/>
            </p:nvSpPr>
            <p:spPr bwMode="auto">
              <a:xfrm>
                <a:off x="2324101" y="5767388"/>
                <a:ext cx="4763" cy="7938"/>
              </a:xfrm>
              <a:custGeom>
                <a:avLst/>
                <a:gdLst>
                  <a:gd name="T0" fmla="*/ 0 w 1"/>
                  <a:gd name="T1" fmla="*/ 0 h 2"/>
                  <a:gd name="T2" fmla="*/ 0 w 1"/>
                  <a:gd name="T3" fmla="*/ 0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0"/>
                      <a:pt x="0" y="0"/>
                      <a:pt x="0" y="0"/>
                    </a:cubicBezTo>
                    <a:cubicBezTo>
                      <a:pt x="1" y="1"/>
                      <a:pt x="1" y="1"/>
                      <a:pt x="1" y="2"/>
                    </a:cubicBezTo>
                    <a:cubicBezTo>
                      <a:pt x="1"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141"/>
              <p:cNvSpPr/>
              <p:nvPr/>
            </p:nvSpPr>
            <p:spPr bwMode="auto">
              <a:xfrm>
                <a:off x="2252663" y="5724526"/>
                <a:ext cx="84138" cy="101600"/>
              </a:xfrm>
              <a:custGeom>
                <a:avLst/>
                <a:gdLst>
                  <a:gd name="T0" fmla="*/ 9 w 20"/>
                  <a:gd name="T1" fmla="*/ 2 h 24"/>
                  <a:gd name="T2" fmla="*/ 5 w 20"/>
                  <a:gd name="T3" fmla="*/ 4 h 24"/>
                  <a:gd name="T4" fmla="*/ 4 w 20"/>
                  <a:gd name="T5" fmla="*/ 8 h 24"/>
                  <a:gd name="T6" fmla="*/ 3 w 20"/>
                  <a:gd name="T7" fmla="*/ 18 h 24"/>
                  <a:gd name="T8" fmla="*/ 4 w 20"/>
                  <a:gd name="T9" fmla="*/ 19 h 24"/>
                  <a:gd name="T10" fmla="*/ 9 w 20"/>
                  <a:gd name="T11" fmla="*/ 23 h 24"/>
                  <a:gd name="T12" fmla="*/ 11 w 20"/>
                  <a:gd name="T13" fmla="*/ 22 h 24"/>
                  <a:gd name="T14" fmla="*/ 11 w 20"/>
                  <a:gd name="T15" fmla="*/ 23 h 24"/>
                  <a:gd name="T16" fmla="*/ 20 w 20"/>
                  <a:gd name="T17" fmla="*/ 15 h 24"/>
                  <a:gd name="T18" fmla="*/ 17 w 20"/>
                  <a:gd name="T19" fmla="*/ 11 h 24"/>
                  <a:gd name="T20" fmla="*/ 17 w 20"/>
                  <a:gd name="T21" fmla="*/ 11 h 24"/>
                  <a:gd name="T22" fmla="*/ 17 w 20"/>
                  <a:gd name="T23" fmla="*/ 11 h 24"/>
                  <a:gd name="T24" fmla="*/ 17 w 20"/>
                  <a:gd name="T25" fmla="*/ 7 h 24"/>
                  <a:gd name="T26" fmla="*/ 17 w 20"/>
                  <a:gd name="T27" fmla="*/ 7 h 24"/>
                  <a:gd name="T28" fmla="*/ 9 w 20"/>
                  <a:gd name="T29" fmla="*/ 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4">
                    <a:moveTo>
                      <a:pt x="9" y="2"/>
                    </a:moveTo>
                    <a:cubicBezTo>
                      <a:pt x="7" y="3"/>
                      <a:pt x="6" y="3"/>
                      <a:pt x="5" y="4"/>
                    </a:cubicBezTo>
                    <a:cubicBezTo>
                      <a:pt x="4" y="5"/>
                      <a:pt x="4" y="6"/>
                      <a:pt x="4" y="8"/>
                    </a:cubicBezTo>
                    <a:cubicBezTo>
                      <a:pt x="1" y="10"/>
                      <a:pt x="0" y="15"/>
                      <a:pt x="3" y="18"/>
                    </a:cubicBezTo>
                    <a:cubicBezTo>
                      <a:pt x="4" y="18"/>
                      <a:pt x="4" y="18"/>
                      <a:pt x="4" y="19"/>
                    </a:cubicBezTo>
                    <a:cubicBezTo>
                      <a:pt x="5" y="21"/>
                      <a:pt x="6" y="22"/>
                      <a:pt x="9" y="23"/>
                    </a:cubicBezTo>
                    <a:cubicBezTo>
                      <a:pt x="9" y="23"/>
                      <a:pt x="10" y="23"/>
                      <a:pt x="11" y="22"/>
                    </a:cubicBezTo>
                    <a:cubicBezTo>
                      <a:pt x="11" y="23"/>
                      <a:pt x="11" y="23"/>
                      <a:pt x="11" y="23"/>
                    </a:cubicBezTo>
                    <a:cubicBezTo>
                      <a:pt x="15" y="24"/>
                      <a:pt x="20" y="20"/>
                      <a:pt x="20" y="15"/>
                    </a:cubicBezTo>
                    <a:cubicBezTo>
                      <a:pt x="19" y="14"/>
                      <a:pt x="18" y="12"/>
                      <a:pt x="17" y="11"/>
                    </a:cubicBezTo>
                    <a:cubicBezTo>
                      <a:pt x="17" y="11"/>
                      <a:pt x="17" y="11"/>
                      <a:pt x="17" y="11"/>
                    </a:cubicBezTo>
                    <a:cubicBezTo>
                      <a:pt x="17" y="11"/>
                      <a:pt x="17" y="11"/>
                      <a:pt x="17" y="11"/>
                    </a:cubicBezTo>
                    <a:cubicBezTo>
                      <a:pt x="17" y="9"/>
                      <a:pt x="17" y="8"/>
                      <a:pt x="17" y="7"/>
                    </a:cubicBezTo>
                    <a:cubicBezTo>
                      <a:pt x="17" y="7"/>
                      <a:pt x="17" y="7"/>
                      <a:pt x="17" y="7"/>
                    </a:cubicBezTo>
                    <a:cubicBezTo>
                      <a:pt x="17" y="4"/>
                      <a:pt x="12" y="0"/>
                      <a:pt x="9"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142"/>
              <p:cNvSpPr/>
              <p:nvPr/>
            </p:nvSpPr>
            <p:spPr bwMode="auto">
              <a:xfrm>
                <a:off x="1895476" y="5737226"/>
                <a:ext cx="242888" cy="207963"/>
              </a:xfrm>
              <a:custGeom>
                <a:avLst/>
                <a:gdLst>
                  <a:gd name="T0" fmla="*/ 45 w 57"/>
                  <a:gd name="T1" fmla="*/ 25 h 49"/>
                  <a:gd name="T2" fmla="*/ 46 w 57"/>
                  <a:gd name="T3" fmla="*/ 27 h 49"/>
                  <a:gd name="T4" fmla="*/ 42 w 57"/>
                  <a:gd name="T5" fmla="*/ 42 h 49"/>
                  <a:gd name="T6" fmla="*/ 35 w 57"/>
                  <a:gd name="T7" fmla="*/ 41 h 49"/>
                  <a:gd name="T8" fmla="*/ 34 w 57"/>
                  <a:gd name="T9" fmla="*/ 44 h 49"/>
                  <a:gd name="T10" fmla="*/ 19 w 57"/>
                  <a:gd name="T11" fmla="*/ 45 h 49"/>
                  <a:gd name="T12" fmla="*/ 17 w 57"/>
                  <a:gd name="T13" fmla="*/ 36 h 49"/>
                  <a:gd name="T14" fmla="*/ 18 w 57"/>
                  <a:gd name="T15" fmla="*/ 34 h 49"/>
                  <a:gd name="T16" fmla="*/ 14 w 57"/>
                  <a:gd name="T17" fmla="*/ 35 h 49"/>
                  <a:gd name="T18" fmla="*/ 1 w 57"/>
                  <a:gd name="T19" fmla="*/ 29 h 49"/>
                  <a:gd name="T20" fmla="*/ 8 w 57"/>
                  <a:gd name="T21" fmla="*/ 18 h 49"/>
                  <a:gd name="T22" fmla="*/ 14 w 57"/>
                  <a:gd name="T23" fmla="*/ 16 h 49"/>
                  <a:gd name="T24" fmla="*/ 13 w 57"/>
                  <a:gd name="T25" fmla="*/ 13 h 49"/>
                  <a:gd name="T26" fmla="*/ 21 w 57"/>
                  <a:gd name="T27" fmla="*/ 1 h 49"/>
                  <a:gd name="T28" fmla="*/ 34 w 57"/>
                  <a:gd name="T29" fmla="*/ 9 h 49"/>
                  <a:gd name="T30" fmla="*/ 34 w 57"/>
                  <a:gd name="T31" fmla="*/ 10 h 49"/>
                  <a:gd name="T32" fmla="*/ 38 w 57"/>
                  <a:gd name="T33" fmla="*/ 6 h 49"/>
                  <a:gd name="T34" fmla="*/ 53 w 57"/>
                  <a:gd name="T35" fmla="*/ 10 h 49"/>
                  <a:gd name="T36" fmla="*/ 45 w 57"/>
                  <a:gd name="T3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49">
                    <a:moveTo>
                      <a:pt x="45" y="25"/>
                    </a:moveTo>
                    <a:cubicBezTo>
                      <a:pt x="46" y="26"/>
                      <a:pt x="46" y="26"/>
                      <a:pt x="46" y="27"/>
                    </a:cubicBezTo>
                    <a:cubicBezTo>
                      <a:pt x="50" y="32"/>
                      <a:pt x="48" y="40"/>
                      <a:pt x="42" y="42"/>
                    </a:cubicBezTo>
                    <a:cubicBezTo>
                      <a:pt x="40" y="42"/>
                      <a:pt x="37" y="42"/>
                      <a:pt x="35" y="41"/>
                    </a:cubicBezTo>
                    <a:cubicBezTo>
                      <a:pt x="35" y="42"/>
                      <a:pt x="35" y="43"/>
                      <a:pt x="34" y="44"/>
                    </a:cubicBezTo>
                    <a:cubicBezTo>
                      <a:pt x="31" y="49"/>
                      <a:pt x="23" y="49"/>
                      <a:pt x="19" y="45"/>
                    </a:cubicBezTo>
                    <a:cubicBezTo>
                      <a:pt x="17" y="42"/>
                      <a:pt x="17" y="39"/>
                      <a:pt x="17" y="36"/>
                    </a:cubicBezTo>
                    <a:cubicBezTo>
                      <a:pt x="17" y="35"/>
                      <a:pt x="17" y="34"/>
                      <a:pt x="18" y="34"/>
                    </a:cubicBezTo>
                    <a:cubicBezTo>
                      <a:pt x="17" y="34"/>
                      <a:pt x="15" y="35"/>
                      <a:pt x="14" y="35"/>
                    </a:cubicBezTo>
                    <a:cubicBezTo>
                      <a:pt x="9" y="37"/>
                      <a:pt x="3" y="34"/>
                      <a:pt x="1" y="29"/>
                    </a:cubicBezTo>
                    <a:cubicBezTo>
                      <a:pt x="0" y="24"/>
                      <a:pt x="4" y="19"/>
                      <a:pt x="8" y="18"/>
                    </a:cubicBezTo>
                    <a:cubicBezTo>
                      <a:pt x="9" y="17"/>
                      <a:pt x="12" y="16"/>
                      <a:pt x="14" y="16"/>
                    </a:cubicBezTo>
                    <a:cubicBezTo>
                      <a:pt x="14" y="15"/>
                      <a:pt x="13" y="14"/>
                      <a:pt x="13" y="13"/>
                    </a:cubicBezTo>
                    <a:cubicBezTo>
                      <a:pt x="11" y="7"/>
                      <a:pt x="16" y="1"/>
                      <a:pt x="21" y="1"/>
                    </a:cubicBezTo>
                    <a:cubicBezTo>
                      <a:pt x="27" y="0"/>
                      <a:pt x="32" y="4"/>
                      <a:pt x="34" y="9"/>
                    </a:cubicBezTo>
                    <a:cubicBezTo>
                      <a:pt x="34" y="9"/>
                      <a:pt x="34" y="10"/>
                      <a:pt x="34" y="10"/>
                    </a:cubicBezTo>
                    <a:cubicBezTo>
                      <a:pt x="35" y="8"/>
                      <a:pt x="37" y="7"/>
                      <a:pt x="38" y="6"/>
                    </a:cubicBezTo>
                    <a:cubicBezTo>
                      <a:pt x="43" y="3"/>
                      <a:pt x="51" y="4"/>
                      <a:pt x="53" y="10"/>
                    </a:cubicBezTo>
                    <a:cubicBezTo>
                      <a:pt x="57" y="17"/>
                      <a:pt x="51" y="23"/>
                      <a:pt x="45" y="2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143"/>
              <p:cNvSpPr/>
              <p:nvPr/>
            </p:nvSpPr>
            <p:spPr bwMode="auto">
              <a:xfrm>
                <a:off x="2014538" y="58642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144"/>
              <p:cNvSpPr/>
              <p:nvPr/>
            </p:nvSpPr>
            <p:spPr bwMode="auto">
              <a:xfrm>
                <a:off x="2014538" y="5864226"/>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145"/>
              <p:cNvSpPr/>
              <p:nvPr/>
            </p:nvSpPr>
            <p:spPr bwMode="auto">
              <a:xfrm>
                <a:off x="2006601" y="5818188"/>
                <a:ext cx="4763" cy="3175"/>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0" y="0"/>
                    </a:cubicBezTo>
                    <a:cubicBezTo>
                      <a:pt x="0" y="1"/>
                      <a:pt x="1" y="1"/>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146"/>
              <p:cNvSpPr/>
              <p:nvPr/>
            </p:nvSpPr>
            <p:spPr bwMode="auto">
              <a:xfrm>
                <a:off x="1984376" y="5808663"/>
                <a:ext cx="60325" cy="55563"/>
              </a:xfrm>
              <a:custGeom>
                <a:avLst/>
                <a:gdLst>
                  <a:gd name="T0" fmla="*/ 14 w 14"/>
                  <a:gd name="T1" fmla="*/ 4 h 13"/>
                  <a:gd name="T2" fmla="*/ 14 w 14"/>
                  <a:gd name="T3" fmla="*/ 7 h 13"/>
                  <a:gd name="T4" fmla="*/ 12 w 14"/>
                  <a:gd name="T5" fmla="*/ 9 h 13"/>
                  <a:gd name="T6" fmla="*/ 7 w 14"/>
                  <a:gd name="T7" fmla="*/ 13 h 13"/>
                  <a:gd name="T8" fmla="*/ 6 w 14"/>
                  <a:gd name="T9" fmla="*/ 13 h 13"/>
                  <a:gd name="T10" fmla="*/ 3 w 14"/>
                  <a:gd name="T11" fmla="*/ 11 h 13"/>
                  <a:gd name="T12" fmla="*/ 2 w 14"/>
                  <a:gd name="T13" fmla="*/ 10 h 13"/>
                  <a:gd name="T14" fmla="*/ 2 w 14"/>
                  <a:gd name="T15" fmla="*/ 10 h 13"/>
                  <a:gd name="T16" fmla="*/ 3 w 14"/>
                  <a:gd name="T17" fmla="*/ 2 h 13"/>
                  <a:gd name="T18" fmla="*/ 7 w 14"/>
                  <a:gd name="T19" fmla="*/ 1 h 13"/>
                  <a:gd name="T20" fmla="*/ 7 w 14"/>
                  <a:gd name="T21" fmla="*/ 1 h 13"/>
                  <a:gd name="T22" fmla="*/ 6 w 14"/>
                  <a:gd name="T23" fmla="*/ 2 h 13"/>
                  <a:gd name="T24" fmla="*/ 8 w 14"/>
                  <a:gd name="T25" fmla="*/ 1 h 13"/>
                  <a:gd name="T26" fmla="*/ 8 w 14"/>
                  <a:gd name="T27" fmla="*/ 2 h 13"/>
                  <a:gd name="T28" fmla="*/ 14 w 14"/>
                  <a:gd name="T2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3">
                    <a:moveTo>
                      <a:pt x="14" y="4"/>
                    </a:moveTo>
                    <a:cubicBezTo>
                      <a:pt x="14" y="5"/>
                      <a:pt x="14" y="6"/>
                      <a:pt x="14" y="7"/>
                    </a:cubicBezTo>
                    <a:cubicBezTo>
                      <a:pt x="13" y="8"/>
                      <a:pt x="13" y="8"/>
                      <a:pt x="12" y="9"/>
                    </a:cubicBezTo>
                    <a:cubicBezTo>
                      <a:pt x="12" y="11"/>
                      <a:pt x="9" y="13"/>
                      <a:pt x="7" y="13"/>
                    </a:cubicBezTo>
                    <a:cubicBezTo>
                      <a:pt x="7" y="13"/>
                      <a:pt x="6" y="13"/>
                      <a:pt x="6" y="13"/>
                    </a:cubicBezTo>
                    <a:cubicBezTo>
                      <a:pt x="5" y="13"/>
                      <a:pt x="4" y="13"/>
                      <a:pt x="3" y="11"/>
                    </a:cubicBezTo>
                    <a:cubicBezTo>
                      <a:pt x="2" y="11"/>
                      <a:pt x="2" y="10"/>
                      <a:pt x="2" y="10"/>
                    </a:cubicBezTo>
                    <a:cubicBezTo>
                      <a:pt x="2" y="10"/>
                      <a:pt x="2" y="10"/>
                      <a:pt x="2" y="10"/>
                    </a:cubicBezTo>
                    <a:cubicBezTo>
                      <a:pt x="0" y="8"/>
                      <a:pt x="0" y="3"/>
                      <a:pt x="3" y="2"/>
                    </a:cubicBezTo>
                    <a:cubicBezTo>
                      <a:pt x="4" y="2"/>
                      <a:pt x="6" y="1"/>
                      <a:pt x="7" y="1"/>
                    </a:cubicBezTo>
                    <a:cubicBezTo>
                      <a:pt x="7" y="1"/>
                      <a:pt x="7" y="1"/>
                      <a:pt x="7" y="1"/>
                    </a:cubicBezTo>
                    <a:cubicBezTo>
                      <a:pt x="7" y="1"/>
                      <a:pt x="6" y="2"/>
                      <a:pt x="6" y="2"/>
                    </a:cubicBezTo>
                    <a:cubicBezTo>
                      <a:pt x="7" y="1"/>
                      <a:pt x="7" y="1"/>
                      <a:pt x="8" y="1"/>
                    </a:cubicBezTo>
                    <a:cubicBezTo>
                      <a:pt x="8" y="1"/>
                      <a:pt x="8" y="1"/>
                      <a:pt x="8" y="2"/>
                    </a:cubicBezTo>
                    <a:cubicBezTo>
                      <a:pt x="10" y="0"/>
                      <a:pt x="13" y="2"/>
                      <a:pt x="14"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147"/>
              <p:cNvSpPr/>
              <p:nvPr/>
            </p:nvSpPr>
            <p:spPr bwMode="auto">
              <a:xfrm>
                <a:off x="2032001" y="5592763"/>
                <a:ext cx="238125" cy="207963"/>
              </a:xfrm>
              <a:custGeom>
                <a:avLst/>
                <a:gdLst>
                  <a:gd name="T0" fmla="*/ 45 w 56"/>
                  <a:gd name="T1" fmla="*/ 25 h 49"/>
                  <a:gd name="T2" fmla="*/ 46 w 56"/>
                  <a:gd name="T3" fmla="*/ 27 h 49"/>
                  <a:gd name="T4" fmla="*/ 42 w 56"/>
                  <a:gd name="T5" fmla="*/ 42 h 49"/>
                  <a:gd name="T6" fmla="*/ 35 w 56"/>
                  <a:gd name="T7" fmla="*/ 41 h 49"/>
                  <a:gd name="T8" fmla="*/ 34 w 56"/>
                  <a:gd name="T9" fmla="*/ 44 h 49"/>
                  <a:gd name="T10" fmla="*/ 19 w 56"/>
                  <a:gd name="T11" fmla="*/ 45 h 49"/>
                  <a:gd name="T12" fmla="*/ 17 w 56"/>
                  <a:gd name="T13" fmla="*/ 36 h 49"/>
                  <a:gd name="T14" fmla="*/ 17 w 56"/>
                  <a:gd name="T15" fmla="*/ 34 h 49"/>
                  <a:gd name="T16" fmla="*/ 14 w 56"/>
                  <a:gd name="T17" fmla="*/ 35 h 49"/>
                  <a:gd name="T18" fmla="*/ 1 w 56"/>
                  <a:gd name="T19" fmla="*/ 29 h 49"/>
                  <a:gd name="T20" fmla="*/ 8 w 56"/>
                  <a:gd name="T21" fmla="*/ 18 h 49"/>
                  <a:gd name="T22" fmla="*/ 14 w 56"/>
                  <a:gd name="T23" fmla="*/ 16 h 49"/>
                  <a:gd name="T24" fmla="*/ 12 w 56"/>
                  <a:gd name="T25" fmla="*/ 13 h 49"/>
                  <a:gd name="T26" fmla="*/ 21 w 56"/>
                  <a:gd name="T27" fmla="*/ 1 h 49"/>
                  <a:gd name="T28" fmla="*/ 34 w 56"/>
                  <a:gd name="T29" fmla="*/ 9 h 49"/>
                  <a:gd name="T30" fmla="*/ 34 w 56"/>
                  <a:gd name="T31" fmla="*/ 10 h 49"/>
                  <a:gd name="T32" fmla="*/ 38 w 56"/>
                  <a:gd name="T33" fmla="*/ 6 h 49"/>
                  <a:gd name="T34" fmla="*/ 53 w 56"/>
                  <a:gd name="T35" fmla="*/ 10 h 49"/>
                  <a:gd name="T36" fmla="*/ 45 w 56"/>
                  <a:gd name="T37"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49">
                    <a:moveTo>
                      <a:pt x="45" y="25"/>
                    </a:moveTo>
                    <a:cubicBezTo>
                      <a:pt x="45" y="26"/>
                      <a:pt x="46" y="27"/>
                      <a:pt x="46" y="27"/>
                    </a:cubicBezTo>
                    <a:cubicBezTo>
                      <a:pt x="50" y="32"/>
                      <a:pt x="48" y="40"/>
                      <a:pt x="42" y="42"/>
                    </a:cubicBezTo>
                    <a:cubicBezTo>
                      <a:pt x="39" y="42"/>
                      <a:pt x="37" y="42"/>
                      <a:pt x="35" y="41"/>
                    </a:cubicBezTo>
                    <a:cubicBezTo>
                      <a:pt x="35" y="42"/>
                      <a:pt x="35" y="43"/>
                      <a:pt x="34" y="44"/>
                    </a:cubicBezTo>
                    <a:cubicBezTo>
                      <a:pt x="30" y="49"/>
                      <a:pt x="23" y="49"/>
                      <a:pt x="19" y="45"/>
                    </a:cubicBezTo>
                    <a:cubicBezTo>
                      <a:pt x="17" y="42"/>
                      <a:pt x="16" y="39"/>
                      <a:pt x="17" y="36"/>
                    </a:cubicBezTo>
                    <a:cubicBezTo>
                      <a:pt x="17" y="35"/>
                      <a:pt x="17" y="34"/>
                      <a:pt x="17" y="34"/>
                    </a:cubicBezTo>
                    <a:cubicBezTo>
                      <a:pt x="16" y="34"/>
                      <a:pt x="15" y="35"/>
                      <a:pt x="14" y="35"/>
                    </a:cubicBezTo>
                    <a:cubicBezTo>
                      <a:pt x="9" y="37"/>
                      <a:pt x="3" y="34"/>
                      <a:pt x="1" y="29"/>
                    </a:cubicBezTo>
                    <a:cubicBezTo>
                      <a:pt x="0" y="24"/>
                      <a:pt x="3" y="19"/>
                      <a:pt x="8" y="18"/>
                    </a:cubicBezTo>
                    <a:cubicBezTo>
                      <a:pt x="9" y="17"/>
                      <a:pt x="12" y="16"/>
                      <a:pt x="14" y="16"/>
                    </a:cubicBezTo>
                    <a:cubicBezTo>
                      <a:pt x="13" y="15"/>
                      <a:pt x="13" y="14"/>
                      <a:pt x="12" y="13"/>
                    </a:cubicBezTo>
                    <a:cubicBezTo>
                      <a:pt x="10" y="7"/>
                      <a:pt x="15" y="2"/>
                      <a:pt x="21" y="1"/>
                    </a:cubicBezTo>
                    <a:cubicBezTo>
                      <a:pt x="27" y="0"/>
                      <a:pt x="32" y="4"/>
                      <a:pt x="34" y="9"/>
                    </a:cubicBezTo>
                    <a:cubicBezTo>
                      <a:pt x="34" y="9"/>
                      <a:pt x="34" y="10"/>
                      <a:pt x="34" y="10"/>
                    </a:cubicBezTo>
                    <a:cubicBezTo>
                      <a:pt x="35" y="9"/>
                      <a:pt x="37" y="7"/>
                      <a:pt x="38" y="6"/>
                    </a:cubicBezTo>
                    <a:cubicBezTo>
                      <a:pt x="43" y="3"/>
                      <a:pt x="51" y="4"/>
                      <a:pt x="53" y="10"/>
                    </a:cubicBezTo>
                    <a:cubicBezTo>
                      <a:pt x="56" y="17"/>
                      <a:pt x="51" y="23"/>
                      <a:pt x="45" y="2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148"/>
              <p:cNvSpPr/>
              <p:nvPr/>
            </p:nvSpPr>
            <p:spPr bwMode="auto">
              <a:xfrm>
                <a:off x="2146301" y="5719763"/>
                <a:ext cx="4763" cy="0"/>
              </a:xfrm>
              <a:custGeom>
                <a:avLst/>
                <a:gdLst>
                  <a:gd name="T0" fmla="*/ 0 w 1"/>
                  <a:gd name="T1" fmla="*/ 1 w 1"/>
                  <a:gd name="T2" fmla="*/ 1 w 1"/>
                  <a:gd name="T3" fmla="*/ 0 w 1"/>
                </a:gdLst>
                <a:ahLst/>
                <a:cxnLst>
                  <a:cxn ang="0">
                    <a:pos x="T0" y="0"/>
                  </a:cxn>
                  <a:cxn ang="0">
                    <a:pos x="T1" y="0"/>
                  </a:cxn>
                  <a:cxn ang="0">
                    <a:pos x="T2" y="0"/>
                  </a:cxn>
                  <a:cxn ang="0">
                    <a:pos x="T3" y="0"/>
                  </a:cxn>
                </a:cxnLst>
                <a:rect l="0" t="0" r="r" b="b"/>
                <a:pathLst>
                  <a:path w="1">
                    <a:moveTo>
                      <a:pt x="0" y="0"/>
                    </a:moveTo>
                    <a:cubicBezTo>
                      <a:pt x="1" y="0"/>
                      <a:pt x="1" y="0"/>
                      <a:pt x="1" y="0"/>
                    </a:cubicBezTo>
                    <a:cubicBezTo>
                      <a:pt x="1"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149"/>
              <p:cNvSpPr/>
              <p:nvPr/>
            </p:nvSpPr>
            <p:spPr bwMode="auto">
              <a:xfrm>
                <a:off x="2151063" y="5719763"/>
                <a:ext cx="3175"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150"/>
              <p:cNvSpPr/>
              <p:nvPr/>
            </p:nvSpPr>
            <p:spPr bwMode="auto">
              <a:xfrm>
                <a:off x="2141538" y="5676901"/>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151"/>
              <p:cNvSpPr/>
              <p:nvPr/>
            </p:nvSpPr>
            <p:spPr bwMode="auto">
              <a:xfrm>
                <a:off x="2116138" y="5664201"/>
                <a:ext cx="63500" cy="55563"/>
              </a:xfrm>
              <a:custGeom>
                <a:avLst/>
                <a:gdLst>
                  <a:gd name="T0" fmla="*/ 14 w 15"/>
                  <a:gd name="T1" fmla="*/ 4 h 13"/>
                  <a:gd name="T2" fmla="*/ 14 w 15"/>
                  <a:gd name="T3" fmla="*/ 7 h 13"/>
                  <a:gd name="T4" fmla="*/ 13 w 15"/>
                  <a:gd name="T5" fmla="*/ 9 h 13"/>
                  <a:gd name="T6" fmla="*/ 8 w 15"/>
                  <a:gd name="T7" fmla="*/ 13 h 13"/>
                  <a:gd name="T8" fmla="*/ 7 w 15"/>
                  <a:gd name="T9" fmla="*/ 13 h 13"/>
                  <a:gd name="T10" fmla="*/ 3 w 15"/>
                  <a:gd name="T11" fmla="*/ 12 h 13"/>
                  <a:gd name="T12" fmla="*/ 3 w 15"/>
                  <a:gd name="T13" fmla="*/ 11 h 13"/>
                  <a:gd name="T14" fmla="*/ 2 w 15"/>
                  <a:gd name="T15" fmla="*/ 10 h 13"/>
                  <a:gd name="T16" fmla="*/ 4 w 15"/>
                  <a:gd name="T17" fmla="*/ 3 h 13"/>
                  <a:gd name="T18" fmla="*/ 7 w 15"/>
                  <a:gd name="T19" fmla="*/ 2 h 13"/>
                  <a:gd name="T20" fmla="*/ 7 w 15"/>
                  <a:gd name="T21" fmla="*/ 2 h 13"/>
                  <a:gd name="T22" fmla="*/ 7 w 15"/>
                  <a:gd name="T23" fmla="*/ 2 h 13"/>
                  <a:gd name="T24" fmla="*/ 9 w 15"/>
                  <a:gd name="T25" fmla="*/ 1 h 13"/>
                  <a:gd name="T26" fmla="*/ 8 w 15"/>
                  <a:gd name="T27" fmla="*/ 2 h 13"/>
                  <a:gd name="T28" fmla="*/ 14 w 15"/>
                  <a:gd name="T2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3">
                    <a:moveTo>
                      <a:pt x="14" y="4"/>
                    </a:moveTo>
                    <a:cubicBezTo>
                      <a:pt x="15" y="5"/>
                      <a:pt x="15" y="6"/>
                      <a:pt x="14" y="7"/>
                    </a:cubicBezTo>
                    <a:cubicBezTo>
                      <a:pt x="14" y="8"/>
                      <a:pt x="14" y="8"/>
                      <a:pt x="13" y="9"/>
                    </a:cubicBezTo>
                    <a:cubicBezTo>
                      <a:pt x="13" y="11"/>
                      <a:pt x="10" y="13"/>
                      <a:pt x="8" y="13"/>
                    </a:cubicBezTo>
                    <a:cubicBezTo>
                      <a:pt x="8" y="13"/>
                      <a:pt x="7" y="13"/>
                      <a:pt x="7" y="13"/>
                    </a:cubicBezTo>
                    <a:cubicBezTo>
                      <a:pt x="6" y="13"/>
                      <a:pt x="5" y="13"/>
                      <a:pt x="3" y="12"/>
                    </a:cubicBezTo>
                    <a:cubicBezTo>
                      <a:pt x="3" y="11"/>
                      <a:pt x="3" y="11"/>
                      <a:pt x="3" y="11"/>
                    </a:cubicBezTo>
                    <a:cubicBezTo>
                      <a:pt x="3" y="10"/>
                      <a:pt x="2" y="10"/>
                      <a:pt x="2" y="10"/>
                    </a:cubicBezTo>
                    <a:cubicBezTo>
                      <a:pt x="0" y="9"/>
                      <a:pt x="1" y="4"/>
                      <a:pt x="4" y="3"/>
                    </a:cubicBezTo>
                    <a:cubicBezTo>
                      <a:pt x="5" y="2"/>
                      <a:pt x="6" y="1"/>
                      <a:pt x="7" y="2"/>
                    </a:cubicBezTo>
                    <a:cubicBezTo>
                      <a:pt x="7" y="2"/>
                      <a:pt x="7" y="2"/>
                      <a:pt x="7" y="2"/>
                    </a:cubicBezTo>
                    <a:cubicBezTo>
                      <a:pt x="7" y="2"/>
                      <a:pt x="7" y="2"/>
                      <a:pt x="7" y="2"/>
                    </a:cubicBezTo>
                    <a:cubicBezTo>
                      <a:pt x="8" y="2"/>
                      <a:pt x="8" y="1"/>
                      <a:pt x="9" y="1"/>
                    </a:cubicBezTo>
                    <a:cubicBezTo>
                      <a:pt x="9" y="1"/>
                      <a:pt x="9" y="2"/>
                      <a:pt x="8" y="2"/>
                    </a:cubicBezTo>
                    <a:cubicBezTo>
                      <a:pt x="10" y="0"/>
                      <a:pt x="14" y="2"/>
                      <a:pt x="14"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152"/>
              <p:cNvSpPr/>
              <p:nvPr/>
            </p:nvSpPr>
            <p:spPr bwMode="auto">
              <a:xfrm>
                <a:off x="1781176" y="5575301"/>
                <a:ext cx="309563" cy="268288"/>
              </a:xfrm>
              <a:custGeom>
                <a:avLst/>
                <a:gdLst>
                  <a:gd name="T0" fmla="*/ 59 w 73"/>
                  <a:gd name="T1" fmla="*/ 32 h 63"/>
                  <a:gd name="T2" fmla="*/ 60 w 73"/>
                  <a:gd name="T3" fmla="*/ 34 h 63"/>
                  <a:gd name="T4" fmla="*/ 55 w 73"/>
                  <a:gd name="T5" fmla="*/ 53 h 63"/>
                  <a:gd name="T6" fmla="*/ 46 w 73"/>
                  <a:gd name="T7" fmla="*/ 52 h 63"/>
                  <a:gd name="T8" fmla="*/ 44 w 73"/>
                  <a:gd name="T9" fmla="*/ 56 h 63"/>
                  <a:gd name="T10" fmla="*/ 25 w 73"/>
                  <a:gd name="T11" fmla="*/ 57 h 63"/>
                  <a:gd name="T12" fmla="*/ 23 w 73"/>
                  <a:gd name="T13" fmla="*/ 45 h 63"/>
                  <a:gd name="T14" fmla="*/ 23 w 73"/>
                  <a:gd name="T15" fmla="*/ 43 h 63"/>
                  <a:gd name="T16" fmla="*/ 19 w 73"/>
                  <a:gd name="T17" fmla="*/ 45 h 63"/>
                  <a:gd name="T18" fmla="*/ 3 w 73"/>
                  <a:gd name="T19" fmla="*/ 37 h 63"/>
                  <a:gd name="T20" fmla="*/ 11 w 73"/>
                  <a:gd name="T21" fmla="*/ 22 h 63"/>
                  <a:gd name="T22" fmla="*/ 19 w 73"/>
                  <a:gd name="T23" fmla="*/ 20 h 63"/>
                  <a:gd name="T24" fmla="*/ 17 w 73"/>
                  <a:gd name="T25" fmla="*/ 16 h 63"/>
                  <a:gd name="T26" fmla="*/ 28 w 73"/>
                  <a:gd name="T27" fmla="*/ 1 h 63"/>
                  <a:gd name="T28" fmla="*/ 44 w 73"/>
                  <a:gd name="T29" fmla="*/ 11 h 63"/>
                  <a:gd name="T30" fmla="*/ 44 w 73"/>
                  <a:gd name="T31" fmla="*/ 12 h 63"/>
                  <a:gd name="T32" fmla="*/ 50 w 73"/>
                  <a:gd name="T33" fmla="*/ 8 h 63"/>
                  <a:gd name="T34" fmla="*/ 69 w 73"/>
                  <a:gd name="T35" fmla="*/ 13 h 63"/>
                  <a:gd name="T36" fmla="*/ 59 w 73"/>
                  <a:gd name="T37" fmla="*/ 3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3">
                    <a:moveTo>
                      <a:pt x="59" y="32"/>
                    </a:moveTo>
                    <a:cubicBezTo>
                      <a:pt x="59" y="33"/>
                      <a:pt x="60" y="34"/>
                      <a:pt x="60" y="34"/>
                    </a:cubicBezTo>
                    <a:cubicBezTo>
                      <a:pt x="65" y="41"/>
                      <a:pt x="63" y="51"/>
                      <a:pt x="55" y="53"/>
                    </a:cubicBezTo>
                    <a:cubicBezTo>
                      <a:pt x="51" y="54"/>
                      <a:pt x="49" y="53"/>
                      <a:pt x="46" y="52"/>
                    </a:cubicBezTo>
                    <a:cubicBezTo>
                      <a:pt x="46" y="53"/>
                      <a:pt x="45" y="55"/>
                      <a:pt x="44" y="56"/>
                    </a:cubicBezTo>
                    <a:cubicBezTo>
                      <a:pt x="40" y="62"/>
                      <a:pt x="30" y="63"/>
                      <a:pt x="25" y="57"/>
                    </a:cubicBezTo>
                    <a:cubicBezTo>
                      <a:pt x="23" y="53"/>
                      <a:pt x="22" y="50"/>
                      <a:pt x="23" y="45"/>
                    </a:cubicBezTo>
                    <a:cubicBezTo>
                      <a:pt x="23" y="45"/>
                      <a:pt x="23" y="44"/>
                      <a:pt x="23" y="43"/>
                    </a:cubicBezTo>
                    <a:cubicBezTo>
                      <a:pt x="22" y="44"/>
                      <a:pt x="20" y="45"/>
                      <a:pt x="19" y="45"/>
                    </a:cubicBezTo>
                    <a:cubicBezTo>
                      <a:pt x="12" y="48"/>
                      <a:pt x="5" y="44"/>
                      <a:pt x="3" y="37"/>
                    </a:cubicBezTo>
                    <a:cubicBezTo>
                      <a:pt x="0" y="31"/>
                      <a:pt x="5" y="25"/>
                      <a:pt x="11" y="22"/>
                    </a:cubicBezTo>
                    <a:cubicBezTo>
                      <a:pt x="13" y="21"/>
                      <a:pt x="16" y="21"/>
                      <a:pt x="19" y="20"/>
                    </a:cubicBezTo>
                    <a:cubicBezTo>
                      <a:pt x="18" y="19"/>
                      <a:pt x="17" y="18"/>
                      <a:pt x="17" y="16"/>
                    </a:cubicBezTo>
                    <a:cubicBezTo>
                      <a:pt x="14" y="9"/>
                      <a:pt x="21" y="2"/>
                      <a:pt x="28" y="1"/>
                    </a:cubicBezTo>
                    <a:cubicBezTo>
                      <a:pt x="36" y="0"/>
                      <a:pt x="42" y="4"/>
                      <a:pt x="44" y="11"/>
                    </a:cubicBezTo>
                    <a:cubicBezTo>
                      <a:pt x="44" y="12"/>
                      <a:pt x="44" y="12"/>
                      <a:pt x="44" y="12"/>
                    </a:cubicBezTo>
                    <a:cubicBezTo>
                      <a:pt x="46" y="11"/>
                      <a:pt x="48" y="9"/>
                      <a:pt x="50" y="8"/>
                    </a:cubicBezTo>
                    <a:cubicBezTo>
                      <a:pt x="56" y="4"/>
                      <a:pt x="66" y="5"/>
                      <a:pt x="69" y="13"/>
                    </a:cubicBezTo>
                    <a:cubicBezTo>
                      <a:pt x="73" y="22"/>
                      <a:pt x="67" y="30"/>
                      <a:pt x="59" y="3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153"/>
              <p:cNvSpPr/>
              <p:nvPr/>
            </p:nvSpPr>
            <p:spPr bwMode="auto">
              <a:xfrm>
                <a:off x="1933576" y="57372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154"/>
              <p:cNvSpPr/>
              <p:nvPr/>
            </p:nvSpPr>
            <p:spPr bwMode="auto">
              <a:xfrm>
                <a:off x="1933576" y="5737226"/>
                <a:ext cx="9525" cy="0"/>
              </a:xfrm>
              <a:custGeom>
                <a:avLst/>
                <a:gdLst>
                  <a:gd name="T0" fmla="*/ 0 w 2"/>
                  <a:gd name="T1" fmla="*/ 1 w 2"/>
                  <a:gd name="T2" fmla="*/ 0 w 2"/>
                </a:gdLst>
                <a:ahLst/>
                <a:cxnLst>
                  <a:cxn ang="0">
                    <a:pos x="T0" y="0"/>
                  </a:cxn>
                  <a:cxn ang="0">
                    <a:pos x="T1" y="0"/>
                  </a:cxn>
                  <a:cxn ang="0">
                    <a:pos x="T2" y="0"/>
                  </a:cxn>
                </a:cxnLst>
                <a:rect l="0" t="0" r="r" b="b"/>
                <a:pathLst>
                  <a:path w="2">
                    <a:moveTo>
                      <a:pt x="0" y="0"/>
                    </a:moveTo>
                    <a:cubicBezTo>
                      <a:pt x="1" y="0"/>
                      <a:pt x="1" y="0"/>
                      <a:pt x="1" y="0"/>
                    </a:cubicBezTo>
                    <a:cubicBezTo>
                      <a:pt x="1" y="0"/>
                      <a:pt x="2"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55"/>
              <p:cNvSpPr/>
              <p:nvPr/>
            </p:nvSpPr>
            <p:spPr bwMode="auto">
              <a:xfrm>
                <a:off x="1925638" y="5681663"/>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156"/>
              <p:cNvSpPr/>
              <p:nvPr/>
            </p:nvSpPr>
            <p:spPr bwMode="auto">
              <a:xfrm>
                <a:off x="1900238" y="5668963"/>
                <a:ext cx="71438" cy="73025"/>
              </a:xfrm>
              <a:custGeom>
                <a:avLst/>
                <a:gdLst>
                  <a:gd name="T0" fmla="*/ 17 w 17"/>
                  <a:gd name="T1" fmla="*/ 5 h 17"/>
                  <a:gd name="T2" fmla="*/ 17 w 17"/>
                  <a:gd name="T3" fmla="*/ 8 h 17"/>
                  <a:gd name="T4" fmla="*/ 15 w 17"/>
                  <a:gd name="T5" fmla="*/ 11 h 17"/>
                  <a:gd name="T6" fmla="*/ 9 w 17"/>
                  <a:gd name="T7" fmla="*/ 16 h 17"/>
                  <a:gd name="T8" fmla="*/ 8 w 17"/>
                  <a:gd name="T9" fmla="*/ 16 h 17"/>
                  <a:gd name="T10" fmla="*/ 4 w 17"/>
                  <a:gd name="T11" fmla="*/ 14 h 17"/>
                  <a:gd name="T12" fmla="*/ 3 w 17"/>
                  <a:gd name="T13" fmla="*/ 11 h 17"/>
                  <a:gd name="T14" fmla="*/ 3 w 17"/>
                  <a:gd name="T15" fmla="*/ 11 h 17"/>
                  <a:gd name="T16" fmla="*/ 4 w 17"/>
                  <a:gd name="T17" fmla="*/ 2 h 17"/>
                  <a:gd name="T18" fmla="*/ 8 w 17"/>
                  <a:gd name="T19" fmla="*/ 2 h 17"/>
                  <a:gd name="T20" fmla="*/ 8 w 17"/>
                  <a:gd name="T21" fmla="*/ 2 h 17"/>
                  <a:gd name="T22" fmla="*/ 8 w 17"/>
                  <a:gd name="T23" fmla="*/ 3 h 17"/>
                  <a:gd name="T24" fmla="*/ 10 w 17"/>
                  <a:gd name="T25" fmla="*/ 1 h 17"/>
                  <a:gd name="T26" fmla="*/ 9 w 17"/>
                  <a:gd name="T27" fmla="*/ 2 h 17"/>
                  <a:gd name="T28" fmla="*/ 17 w 17"/>
                  <a:gd name="T29"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7" y="5"/>
                    </a:moveTo>
                    <a:cubicBezTo>
                      <a:pt x="17" y="6"/>
                      <a:pt x="17" y="7"/>
                      <a:pt x="17" y="8"/>
                    </a:cubicBezTo>
                    <a:cubicBezTo>
                      <a:pt x="17" y="9"/>
                      <a:pt x="16" y="10"/>
                      <a:pt x="15" y="11"/>
                    </a:cubicBezTo>
                    <a:cubicBezTo>
                      <a:pt x="15" y="14"/>
                      <a:pt x="12" y="17"/>
                      <a:pt x="9" y="16"/>
                    </a:cubicBezTo>
                    <a:cubicBezTo>
                      <a:pt x="8" y="16"/>
                      <a:pt x="8" y="16"/>
                      <a:pt x="8" y="16"/>
                    </a:cubicBezTo>
                    <a:cubicBezTo>
                      <a:pt x="6" y="16"/>
                      <a:pt x="5" y="15"/>
                      <a:pt x="4" y="14"/>
                    </a:cubicBezTo>
                    <a:cubicBezTo>
                      <a:pt x="3" y="13"/>
                      <a:pt x="1" y="15"/>
                      <a:pt x="3" y="11"/>
                    </a:cubicBezTo>
                    <a:cubicBezTo>
                      <a:pt x="3" y="11"/>
                      <a:pt x="3" y="11"/>
                      <a:pt x="3" y="11"/>
                    </a:cubicBezTo>
                    <a:cubicBezTo>
                      <a:pt x="0" y="9"/>
                      <a:pt x="0" y="4"/>
                      <a:pt x="4" y="2"/>
                    </a:cubicBezTo>
                    <a:cubicBezTo>
                      <a:pt x="5" y="1"/>
                      <a:pt x="7" y="1"/>
                      <a:pt x="8" y="2"/>
                    </a:cubicBezTo>
                    <a:cubicBezTo>
                      <a:pt x="8" y="2"/>
                      <a:pt x="8" y="2"/>
                      <a:pt x="8" y="2"/>
                    </a:cubicBezTo>
                    <a:cubicBezTo>
                      <a:pt x="8" y="2"/>
                      <a:pt x="8" y="2"/>
                      <a:pt x="8" y="3"/>
                    </a:cubicBezTo>
                    <a:cubicBezTo>
                      <a:pt x="8" y="2"/>
                      <a:pt x="9" y="1"/>
                      <a:pt x="10" y="1"/>
                    </a:cubicBezTo>
                    <a:cubicBezTo>
                      <a:pt x="10" y="1"/>
                      <a:pt x="10" y="1"/>
                      <a:pt x="9" y="2"/>
                    </a:cubicBezTo>
                    <a:cubicBezTo>
                      <a:pt x="12" y="0"/>
                      <a:pt x="17" y="2"/>
                      <a:pt x="17" y="5"/>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157"/>
              <p:cNvSpPr/>
              <p:nvPr/>
            </p:nvSpPr>
            <p:spPr bwMode="auto">
              <a:xfrm>
                <a:off x="2427288" y="5656263"/>
                <a:ext cx="309563" cy="263525"/>
              </a:xfrm>
              <a:custGeom>
                <a:avLst/>
                <a:gdLst>
                  <a:gd name="T0" fmla="*/ 57 w 73"/>
                  <a:gd name="T1" fmla="*/ 26 h 62"/>
                  <a:gd name="T2" fmla="*/ 58 w 73"/>
                  <a:gd name="T3" fmla="*/ 24 h 62"/>
                  <a:gd name="T4" fmla="*/ 50 w 73"/>
                  <a:gd name="T5" fmla="*/ 7 h 62"/>
                  <a:gd name="T6" fmla="*/ 42 w 73"/>
                  <a:gd name="T7" fmla="*/ 9 h 62"/>
                  <a:gd name="T8" fmla="*/ 39 w 73"/>
                  <a:gd name="T9" fmla="*/ 5 h 62"/>
                  <a:gd name="T10" fmla="*/ 21 w 73"/>
                  <a:gd name="T11" fmla="*/ 7 h 62"/>
                  <a:gd name="T12" fmla="*/ 20 w 73"/>
                  <a:gd name="T13" fmla="*/ 19 h 62"/>
                  <a:gd name="T14" fmla="*/ 21 w 73"/>
                  <a:gd name="T15" fmla="*/ 21 h 62"/>
                  <a:gd name="T16" fmla="*/ 16 w 73"/>
                  <a:gd name="T17" fmla="*/ 20 h 62"/>
                  <a:gd name="T18" fmla="*/ 1 w 73"/>
                  <a:gd name="T19" fmla="*/ 30 h 62"/>
                  <a:gd name="T20" fmla="*/ 11 w 73"/>
                  <a:gd name="T21" fmla="*/ 43 h 62"/>
                  <a:gd name="T22" fmla="*/ 20 w 73"/>
                  <a:gd name="T23" fmla="*/ 44 h 62"/>
                  <a:gd name="T24" fmla="*/ 18 w 73"/>
                  <a:gd name="T25" fmla="*/ 48 h 62"/>
                  <a:gd name="T26" fmla="*/ 32 w 73"/>
                  <a:gd name="T27" fmla="*/ 62 h 62"/>
                  <a:gd name="T28" fmla="*/ 46 w 73"/>
                  <a:gd name="T29" fmla="*/ 49 h 62"/>
                  <a:gd name="T30" fmla="*/ 46 w 73"/>
                  <a:gd name="T31" fmla="*/ 48 h 62"/>
                  <a:gd name="T32" fmla="*/ 52 w 73"/>
                  <a:gd name="T33" fmla="*/ 51 h 62"/>
                  <a:gd name="T34" fmla="*/ 70 w 73"/>
                  <a:gd name="T35" fmla="*/ 44 h 62"/>
                  <a:gd name="T36" fmla="*/ 57 w 73"/>
                  <a:gd name="T3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2">
                    <a:moveTo>
                      <a:pt x="57" y="26"/>
                    </a:moveTo>
                    <a:cubicBezTo>
                      <a:pt x="57" y="26"/>
                      <a:pt x="58" y="25"/>
                      <a:pt x="58" y="24"/>
                    </a:cubicBezTo>
                    <a:cubicBezTo>
                      <a:pt x="62" y="17"/>
                      <a:pt x="58" y="8"/>
                      <a:pt x="50" y="7"/>
                    </a:cubicBezTo>
                    <a:cubicBezTo>
                      <a:pt x="47" y="6"/>
                      <a:pt x="44" y="7"/>
                      <a:pt x="42" y="9"/>
                    </a:cubicBezTo>
                    <a:cubicBezTo>
                      <a:pt x="41" y="8"/>
                      <a:pt x="40" y="6"/>
                      <a:pt x="39" y="5"/>
                    </a:cubicBezTo>
                    <a:cubicBezTo>
                      <a:pt x="34" y="0"/>
                      <a:pt x="24" y="0"/>
                      <a:pt x="21" y="7"/>
                    </a:cubicBezTo>
                    <a:cubicBezTo>
                      <a:pt x="18" y="11"/>
                      <a:pt x="18" y="15"/>
                      <a:pt x="20" y="19"/>
                    </a:cubicBezTo>
                    <a:cubicBezTo>
                      <a:pt x="20" y="20"/>
                      <a:pt x="20" y="20"/>
                      <a:pt x="21" y="21"/>
                    </a:cubicBezTo>
                    <a:cubicBezTo>
                      <a:pt x="19" y="20"/>
                      <a:pt x="18" y="20"/>
                      <a:pt x="16" y="20"/>
                    </a:cubicBezTo>
                    <a:cubicBezTo>
                      <a:pt x="9" y="18"/>
                      <a:pt x="3" y="23"/>
                      <a:pt x="1" y="30"/>
                    </a:cubicBezTo>
                    <a:cubicBezTo>
                      <a:pt x="0" y="36"/>
                      <a:pt x="6" y="42"/>
                      <a:pt x="11" y="43"/>
                    </a:cubicBezTo>
                    <a:cubicBezTo>
                      <a:pt x="14" y="44"/>
                      <a:pt x="17" y="44"/>
                      <a:pt x="20" y="44"/>
                    </a:cubicBezTo>
                    <a:cubicBezTo>
                      <a:pt x="19" y="45"/>
                      <a:pt x="19" y="47"/>
                      <a:pt x="18" y="48"/>
                    </a:cubicBezTo>
                    <a:cubicBezTo>
                      <a:pt x="17" y="56"/>
                      <a:pt x="24" y="62"/>
                      <a:pt x="32" y="62"/>
                    </a:cubicBezTo>
                    <a:cubicBezTo>
                      <a:pt x="39" y="62"/>
                      <a:pt x="44" y="56"/>
                      <a:pt x="46" y="49"/>
                    </a:cubicBezTo>
                    <a:cubicBezTo>
                      <a:pt x="46" y="48"/>
                      <a:pt x="46" y="48"/>
                      <a:pt x="46" y="48"/>
                    </a:cubicBezTo>
                    <a:cubicBezTo>
                      <a:pt x="47" y="49"/>
                      <a:pt x="50" y="51"/>
                      <a:pt x="52" y="51"/>
                    </a:cubicBezTo>
                    <a:cubicBezTo>
                      <a:pt x="59" y="54"/>
                      <a:pt x="68" y="52"/>
                      <a:pt x="70" y="44"/>
                    </a:cubicBezTo>
                    <a:cubicBezTo>
                      <a:pt x="73" y="34"/>
                      <a:pt x="65" y="28"/>
                      <a:pt x="57" y="2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58"/>
              <p:cNvSpPr/>
              <p:nvPr/>
            </p:nvSpPr>
            <p:spPr bwMode="auto">
              <a:xfrm>
                <a:off x="2570163" y="57578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159"/>
              <p:cNvSpPr/>
              <p:nvPr/>
            </p:nvSpPr>
            <p:spPr bwMode="auto">
              <a:xfrm>
                <a:off x="2574926" y="5770563"/>
                <a:ext cx="7938" cy="4763"/>
              </a:xfrm>
              <a:custGeom>
                <a:avLst/>
                <a:gdLst>
                  <a:gd name="T0" fmla="*/ 0 w 2"/>
                  <a:gd name="T1" fmla="*/ 1 h 1"/>
                  <a:gd name="T2" fmla="*/ 0 w 2"/>
                  <a:gd name="T3" fmla="*/ 1 h 1"/>
                  <a:gd name="T4" fmla="*/ 0 w 2"/>
                  <a:gd name="T5" fmla="*/ 1 h 1"/>
                </a:gdLst>
                <a:ahLst/>
                <a:cxnLst>
                  <a:cxn ang="0">
                    <a:pos x="T0" y="T1"/>
                  </a:cxn>
                  <a:cxn ang="0">
                    <a:pos x="T2" y="T3"/>
                  </a:cxn>
                  <a:cxn ang="0">
                    <a:pos x="T4" y="T5"/>
                  </a:cxn>
                </a:cxnLst>
                <a:rect l="0" t="0" r="r" b="b"/>
                <a:pathLst>
                  <a:path w="2" h="1">
                    <a:moveTo>
                      <a:pt x="0" y="1"/>
                    </a:moveTo>
                    <a:cubicBezTo>
                      <a:pt x="0" y="1"/>
                      <a:pt x="0" y="1"/>
                      <a:pt x="0" y="1"/>
                    </a:cubicBezTo>
                    <a:cubicBezTo>
                      <a:pt x="1" y="0"/>
                      <a:pt x="2"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60"/>
              <p:cNvSpPr/>
              <p:nvPr/>
            </p:nvSpPr>
            <p:spPr bwMode="auto">
              <a:xfrm>
                <a:off x="2570163" y="5813426"/>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61"/>
              <p:cNvSpPr/>
              <p:nvPr/>
            </p:nvSpPr>
            <p:spPr bwMode="auto">
              <a:xfrm>
                <a:off x="2536826" y="5754688"/>
                <a:ext cx="76200" cy="66675"/>
              </a:xfrm>
              <a:custGeom>
                <a:avLst/>
                <a:gdLst>
                  <a:gd name="T0" fmla="*/ 18 w 18"/>
                  <a:gd name="T1" fmla="*/ 11 h 16"/>
                  <a:gd name="T2" fmla="*/ 18 w 18"/>
                  <a:gd name="T3" fmla="*/ 7 h 16"/>
                  <a:gd name="T4" fmla="*/ 16 w 18"/>
                  <a:gd name="T5" fmla="*/ 5 h 16"/>
                  <a:gd name="T6" fmla="*/ 8 w 18"/>
                  <a:gd name="T7" fmla="*/ 1 h 16"/>
                  <a:gd name="T8" fmla="*/ 8 w 18"/>
                  <a:gd name="T9" fmla="*/ 1 h 16"/>
                  <a:gd name="T10" fmla="*/ 3 w 18"/>
                  <a:gd name="T11" fmla="*/ 3 h 16"/>
                  <a:gd name="T12" fmla="*/ 2 w 18"/>
                  <a:gd name="T13" fmla="*/ 5 h 16"/>
                  <a:gd name="T14" fmla="*/ 2 w 18"/>
                  <a:gd name="T15" fmla="*/ 5 h 16"/>
                  <a:gd name="T16" fmla="*/ 5 w 18"/>
                  <a:gd name="T17" fmla="*/ 14 h 16"/>
                  <a:gd name="T18" fmla="*/ 9 w 18"/>
                  <a:gd name="T19" fmla="*/ 13 h 16"/>
                  <a:gd name="T20" fmla="*/ 9 w 18"/>
                  <a:gd name="T21" fmla="*/ 13 h 16"/>
                  <a:gd name="T22" fmla="*/ 9 w 18"/>
                  <a:gd name="T23" fmla="*/ 13 h 16"/>
                  <a:gd name="T24" fmla="*/ 12 w 18"/>
                  <a:gd name="T25" fmla="*/ 15 h 16"/>
                  <a:gd name="T26" fmla="*/ 11 w 18"/>
                  <a:gd name="T27" fmla="*/ 15 h 16"/>
                  <a:gd name="T28" fmla="*/ 18 w 18"/>
                  <a:gd name="T29"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8" y="11"/>
                    </a:moveTo>
                    <a:cubicBezTo>
                      <a:pt x="18" y="9"/>
                      <a:pt x="18" y="8"/>
                      <a:pt x="18" y="7"/>
                    </a:cubicBezTo>
                    <a:cubicBezTo>
                      <a:pt x="17" y="6"/>
                      <a:pt x="17" y="6"/>
                      <a:pt x="16" y="5"/>
                    </a:cubicBezTo>
                    <a:cubicBezTo>
                      <a:pt x="15" y="2"/>
                      <a:pt x="11" y="0"/>
                      <a:pt x="8" y="1"/>
                    </a:cubicBezTo>
                    <a:cubicBezTo>
                      <a:pt x="8" y="1"/>
                      <a:pt x="8" y="1"/>
                      <a:pt x="8" y="1"/>
                    </a:cubicBezTo>
                    <a:cubicBezTo>
                      <a:pt x="6" y="1"/>
                      <a:pt x="4" y="2"/>
                      <a:pt x="3" y="3"/>
                    </a:cubicBezTo>
                    <a:cubicBezTo>
                      <a:pt x="3" y="4"/>
                      <a:pt x="3" y="4"/>
                      <a:pt x="2" y="5"/>
                    </a:cubicBezTo>
                    <a:cubicBezTo>
                      <a:pt x="2" y="5"/>
                      <a:pt x="2" y="5"/>
                      <a:pt x="2" y="5"/>
                    </a:cubicBezTo>
                    <a:cubicBezTo>
                      <a:pt x="0" y="8"/>
                      <a:pt x="1" y="13"/>
                      <a:pt x="5" y="14"/>
                    </a:cubicBezTo>
                    <a:cubicBezTo>
                      <a:pt x="6" y="14"/>
                      <a:pt x="7" y="14"/>
                      <a:pt x="9" y="13"/>
                    </a:cubicBezTo>
                    <a:cubicBezTo>
                      <a:pt x="9" y="13"/>
                      <a:pt x="9" y="13"/>
                      <a:pt x="9" y="13"/>
                    </a:cubicBezTo>
                    <a:cubicBezTo>
                      <a:pt x="9" y="13"/>
                      <a:pt x="9" y="13"/>
                      <a:pt x="9" y="13"/>
                    </a:cubicBezTo>
                    <a:cubicBezTo>
                      <a:pt x="9" y="13"/>
                      <a:pt x="11" y="15"/>
                      <a:pt x="12" y="15"/>
                    </a:cubicBezTo>
                    <a:cubicBezTo>
                      <a:pt x="12" y="15"/>
                      <a:pt x="11" y="15"/>
                      <a:pt x="11" y="15"/>
                    </a:cubicBezTo>
                    <a:cubicBezTo>
                      <a:pt x="14" y="16"/>
                      <a:pt x="18" y="14"/>
                      <a:pt x="18" y="1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62"/>
              <p:cNvSpPr/>
              <p:nvPr/>
            </p:nvSpPr>
            <p:spPr bwMode="auto">
              <a:xfrm>
                <a:off x="2354263" y="5524501"/>
                <a:ext cx="263525" cy="306388"/>
              </a:xfrm>
              <a:custGeom>
                <a:avLst/>
                <a:gdLst>
                  <a:gd name="T0" fmla="*/ 35 w 62"/>
                  <a:gd name="T1" fmla="*/ 56 h 72"/>
                  <a:gd name="T2" fmla="*/ 38 w 62"/>
                  <a:gd name="T3" fmla="*/ 58 h 72"/>
                  <a:gd name="T4" fmla="*/ 55 w 62"/>
                  <a:gd name="T5" fmla="*/ 50 h 72"/>
                  <a:gd name="T6" fmla="*/ 53 w 62"/>
                  <a:gd name="T7" fmla="*/ 41 h 72"/>
                  <a:gd name="T8" fmla="*/ 57 w 62"/>
                  <a:gd name="T9" fmla="*/ 39 h 72"/>
                  <a:gd name="T10" fmla="*/ 55 w 62"/>
                  <a:gd name="T11" fmla="*/ 20 h 72"/>
                  <a:gd name="T12" fmla="*/ 43 w 62"/>
                  <a:gd name="T13" fmla="*/ 19 h 72"/>
                  <a:gd name="T14" fmla="*/ 41 w 62"/>
                  <a:gd name="T15" fmla="*/ 20 h 72"/>
                  <a:gd name="T16" fmla="*/ 42 w 62"/>
                  <a:gd name="T17" fmla="*/ 16 h 72"/>
                  <a:gd name="T18" fmla="*/ 32 w 62"/>
                  <a:gd name="T19" fmla="*/ 1 h 72"/>
                  <a:gd name="T20" fmla="*/ 19 w 62"/>
                  <a:gd name="T21" fmla="*/ 11 h 72"/>
                  <a:gd name="T22" fmla="*/ 18 w 62"/>
                  <a:gd name="T23" fmla="*/ 19 h 72"/>
                  <a:gd name="T24" fmla="*/ 14 w 62"/>
                  <a:gd name="T25" fmla="*/ 18 h 72"/>
                  <a:gd name="T26" fmla="*/ 0 w 62"/>
                  <a:gd name="T27" fmla="*/ 31 h 72"/>
                  <a:gd name="T28" fmla="*/ 13 w 62"/>
                  <a:gd name="T29" fmla="*/ 45 h 72"/>
                  <a:gd name="T30" fmla="*/ 14 w 62"/>
                  <a:gd name="T31" fmla="*/ 45 h 72"/>
                  <a:gd name="T32" fmla="*/ 10 w 62"/>
                  <a:gd name="T33" fmla="*/ 51 h 72"/>
                  <a:gd name="T34" fmla="*/ 18 w 62"/>
                  <a:gd name="T35" fmla="*/ 70 h 72"/>
                  <a:gd name="T36" fmla="*/ 35 w 62"/>
                  <a:gd name="T37"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72">
                    <a:moveTo>
                      <a:pt x="35" y="56"/>
                    </a:moveTo>
                    <a:cubicBezTo>
                      <a:pt x="36" y="57"/>
                      <a:pt x="37" y="57"/>
                      <a:pt x="38" y="58"/>
                    </a:cubicBezTo>
                    <a:cubicBezTo>
                      <a:pt x="45" y="62"/>
                      <a:pt x="54" y="58"/>
                      <a:pt x="55" y="50"/>
                    </a:cubicBezTo>
                    <a:cubicBezTo>
                      <a:pt x="56" y="46"/>
                      <a:pt x="55" y="44"/>
                      <a:pt x="53" y="41"/>
                    </a:cubicBezTo>
                    <a:cubicBezTo>
                      <a:pt x="54" y="41"/>
                      <a:pt x="56" y="40"/>
                      <a:pt x="57" y="39"/>
                    </a:cubicBezTo>
                    <a:cubicBezTo>
                      <a:pt x="62" y="34"/>
                      <a:pt x="61" y="24"/>
                      <a:pt x="55" y="20"/>
                    </a:cubicBezTo>
                    <a:cubicBezTo>
                      <a:pt x="51" y="18"/>
                      <a:pt x="47" y="18"/>
                      <a:pt x="43" y="19"/>
                    </a:cubicBezTo>
                    <a:cubicBezTo>
                      <a:pt x="42" y="20"/>
                      <a:pt x="42" y="20"/>
                      <a:pt x="41" y="20"/>
                    </a:cubicBezTo>
                    <a:cubicBezTo>
                      <a:pt x="42" y="19"/>
                      <a:pt x="42" y="17"/>
                      <a:pt x="42" y="16"/>
                    </a:cubicBezTo>
                    <a:cubicBezTo>
                      <a:pt x="44" y="9"/>
                      <a:pt x="39" y="2"/>
                      <a:pt x="32" y="1"/>
                    </a:cubicBezTo>
                    <a:cubicBezTo>
                      <a:pt x="26" y="0"/>
                      <a:pt x="20" y="5"/>
                      <a:pt x="19" y="11"/>
                    </a:cubicBezTo>
                    <a:cubicBezTo>
                      <a:pt x="18" y="13"/>
                      <a:pt x="18" y="16"/>
                      <a:pt x="18" y="19"/>
                    </a:cubicBezTo>
                    <a:cubicBezTo>
                      <a:pt x="17" y="19"/>
                      <a:pt x="15" y="18"/>
                      <a:pt x="14" y="18"/>
                    </a:cubicBezTo>
                    <a:cubicBezTo>
                      <a:pt x="6" y="17"/>
                      <a:pt x="0" y="24"/>
                      <a:pt x="0" y="31"/>
                    </a:cubicBezTo>
                    <a:cubicBezTo>
                      <a:pt x="0" y="39"/>
                      <a:pt x="6" y="44"/>
                      <a:pt x="13" y="45"/>
                    </a:cubicBezTo>
                    <a:cubicBezTo>
                      <a:pt x="13" y="45"/>
                      <a:pt x="14" y="45"/>
                      <a:pt x="14" y="45"/>
                    </a:cubicBezTo>
                    <a:cubicBezTo>
                      <a:pt x="13" y="47"/>
                      <a:pt x="11" y="49"/>
                      <a:pt x="10" y="51"/>
                    </a:cubicBezTo>
                    <a:cubicBezTo>
                      <a:pt x="8" y="58"/>
                      <a:pt x="10" y="67"/>
                      <a:pt x="18" y="70"/>
                    </a:cubicBezTo>
                    <a:cubicBezTo>
                      <a:pt x="27" y="72"/>
                      <a:pt x="34" y="65"/>
                      <a:pt x="35" y="5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63"/>
              <p:cNvSpPr/>
              <p:nvPr/>
            </p:nvSpPr>
            <p:spPr bwMode="auto">
              <a:xfrm>
                <a:off x="2516188" y="56689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64"/>
              <p:cNvSpPr/>
              <p:nvPr/>
            </p:nvSpPr>
            <p:spPr bwMode="auto">
              <a:xfrm>
                <a:off x="2498726" y="5673726"/>
                <a:ext cx="4763" cy="3175"/>
              </a:xfrm>
              <a:custGeom>
                <a:avLst/>
                <a:gdLst>
                  <a:gd name="T0" fmla="*/ 0 w 1"/>
                  <a:gd name="T1" fmla="*/ 0 h 1"/>
                  <a:gd name="T2" fmla="*/ 0 w 1"/>
                  <a:gd name="T3" fmla="*/ 0 h 1"/>
                  <a:gd name="T4" fmla="*/ 0 w 1"/>
                  <a:gd name="T5" fmla="*/ 0 h 1"/>
                </a:gdLst>
                <a:ahLst/>
                <a:cxnLst>
                  <a:cxn ang="0">
                    <a:pos x="T0" y="T1"/>
                  </a:cxn>
                  <a:cxn ang="0">
                    <a:pos x="T2" y="T3"/>
                  </a:cxn>
                  <a:cxn ang="0">
                    <a:pos x="T4" y="T5"/>
                  </a:cxn>
                </a:cxnLst>
                <a:rect l="0" t="0" r="r" b="b"/>
                <a:pathLst>
                  <a:path w="1" h="1">
                    <a:moveTo>
                      <a:pt x="0" y="0"/>
                    </a:moveTo>
                    <a:cubicBezTo>
                      <a:pt x="0" y="0"/>
                      <a:pt x="0" y="0"/>
                      <a:pt x="0" y="0"/>
                    </a:cubicBezTo>
                    <a:cubicBezTo>
                      <a:pt x="1"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165"/>
              <p:cNvSpPr/>
              <p:nvPr/>
            </p:nvSpPr>
            <p:spPr bwMode="auto">
              <a:xfrm>
                <a:off x="2460626" y="5664201"/>
                <a:ext cx="0" cy="9525"/>
              </a:xfrm>
              <a:custGeom>
                <a:avLst/>
                <a:gdLst>
                  <a:gd name="T0" fmla="*/ 2 h 2"/>
                  <a:gd name="T1" fmla="*/ 2 h 2"/>
                  <a:gd name="T2" fmla="*/ 0 h 2"/>
                  <a:gd name="T3" fmla="*/ 2 h 2"/>
                </a:gdLst>
                <a:ahLst/>
                <a:cxnLst>
                  <a:cxn ang="0">
                    <a:pos x="0" y="T0"/>
                  </a:cxn>
                  <a:cxn ang="0">
                    <a:pos x="0" y="T1"/>
                  </a:cxn>
                  <a:cxn ang="0">
                    <a:pos x="0" y="T2"/>
                  </a:cxn>
                  <a:cxn ang="0">
                    <a:pos x="0" y="T3"/>
                  </a:cxn>
                </a:cxnLst>
                <a:rect l="0" t="0" r="r" b="b"/>
                <a:pathLst>
                  <a:path h="2">
                    <a:moveTo>
                      <a:pt x="0" y="2"/>
                    </a:moveTo>
                    <a:cubicBezTo>
                      <a:pt x="0" y="2"/>
                      <a:pt x="0" y="2"/>
                      <a:pt x="0" y="2"/>
                    </a:cubicBezTo>
                    <a:cubicBezTo>
                      <a:pt x="0" y="1"/>
                      <a:pt x="0" y="1"/>
                      <a:pt x="0" y="0"/>
                    </a:cubicBezTo>
                    <a:cubicBezTo>
                      <a:pt x="0" y="1"/>
                      <a:pt x="0" y="1"/>
                      <a:pt x="0"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166"/>
              <p:cNvSpPr/>
              <p:nvPr/>
            </p:nvSpPr>
            <p:spPr bwMode="auto">
              <a:xfrm>
                <a:off x="2452688" y="5630863"/>
                <a:ext cx="66675" cy="80963"/>
              </a:xfrm>
              <a:custGeom>
                <a:avLst/>
                <a:gdLst>
                  <a:gd name="T0" fmla="*/ 5 w 16"/>
                  <a:gd name="T1" fmla="*/ 19 h 19"/>
                  <a:gd name="T2" fmla="*/ 9 w 16"/>
                  <a:gd name="T3" fmla="*/ 18 h 19"/>
                  <a:gd name="T4" fmla="*/ 11 w 16"/>
                  <a:gd name="T5" fmla="*/ 17 h 19"/>
                  <a:gd name="T6" fmla="*/ 15 w 16"/>
                  <a:gd name="T7" fmla="*/ 9 h 19"/>
                  <a:gd name="T8" fmla="*/ 15 w 16"/>
                  <a:gd name="T9" fmla="*/ 8 h 19"/>
                  <a:gd name="T10" fmla="*/ 13 w 16"/>
                  <a:gd name="T11" fmla="*/ 4 h 19"/>
                  <a:gd name="T12" fmla="*/ 11 w 16"/>
                  <a:gd name="T13" fmla="*/ 3 h 19"/>
                  <a:gd name="T14" fmla="*/ 11 w 16"/>
                  <a:gd name="T15" fmla="*/ 3 h 19"/>
                  <a:gd name="T16" fmla="*/ 2 w 16"/>
                  <a:gd name="T17" fmla="*/ 5 h 19"/>
                  <a:gd name="T18" fmla="*/ 2 w 16"/>
                  <a:gd name="T19" fmla="*/ 10 h 19"/>
                  <a:gd name="T20" fmla="*/ 3 w 16"/>
                  <a:gd name="T21" fmla="*/ 9 h 19"/>
                  <a:gd name="T22" fmla="*/ 3 w 16"/>
                  <a:gd name="T23" fmla="*/ 9 h 19"/>
                  <a:gd name="T24" fmla="*/ 1 w 16"/>
                  <a:gd name="T25" fmla="*/ 13 h 19"/>
                  <a:gd name="T26" fmla="*/ 1 w 16"/>
                  <a:gd name="T27" fmla="*/ 12 h 19"/>
                  <a:gd name="T28" fmla="*/ 5 w 16"/>
                  <a:gd name="T2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9">
                    <a:moveTo>
                      <a:pt x="5" y="19"/>
                    </a:moveTo>
                    <a:cubicBezTo>
                      <a:pt x="7" y="19"/>
                      <a:pt x="7" y="19"/>
                      <a:pt x="9" y="18"/>
                    </a:cubicBezTo>
                    <a:cubicBezTo>
                      <a:pt x="10" y="18"/>
                      <a:pt x="10" y="17"/>
                      <a:pt x="11" y="17"/>
                    </a:cubicBezTo>
                    <a:cubicBezTo>
                      <a:pt x="14" y="16"/>
                      <a:pt x="16" y="12"/>
                      <a:pt x="15" y="9"/>
                    </a:cubicBezTo>
                    <a:cubicBezTo>
                      <a:pt x="15" y="9"/>
                      <a:pt x="15" y="9"/>
                      <a:pt x="15" y="8"/>
                    </a:cubicBezTo>
                    <a:cubicBezTo>
                      <a:pt x="15" y="7"/>
                      <a:pt x="14" y="5"/>
                      <a:pt x="13" y="4"/>
                    </a:cubicBezTo>
                    <a:cubicBezTo>
                      <a:pt x="12" y="4"/>
                      <a:pt x="12" y="3"/>
                      <a:pt x="11" y="3"/>
                    </a:cubicBezTo>
                    <a:cubicBezTo>
                      <a:pt x="11" y="3"/>
                      <a:pt x="11" y="3"/>
                      <a:pt x="11" y="3"/>
                    </a:cubicBezTo>
                    <a:cubicBezTo>
                      <a:pt x="8" y="0"/>
                      <a:pt x="3" y="2"/>
                      <a:pt x="2" y="5"/>
                    </a:cubicBezTo>
                    <a:cubicBezTo>
                      <a:pt x="1" y="7"/>
                      <a:pt x="2" y="8"/>
                      <a:pt x="2" y="10"/>
                    </a:cubicBezTo>
                    <a:cubicBezTo>
                      <a:pt x="2" y="10"/>
                      <a:pt x="3" y="9"/>
                      <a:pt x="3" y="9"/>
                    </a:cubicBezTo>
                    <a:cubicBezTo>
                      <a:pt x="3" y="9"/>
                      <a:pt x="3" y="9"/>
                      <a:pt x="3" y="9"/>
                    </a:cubicBezTo>
                    <a:cubicBezTo>
                      <a:pt x="3" y="10"/>
                      <a:pt x="1" y="11"/>
                      <a:pt x="1" y="13"/>
                    </a:cubicBezTo>
                    <a:cubicBezTo>
                      <a:pt x="1" y="12"/>
                      <a:pt x="1" y="12"/>
                      <a:pt x="1" y="12"/>
                    </a:cubicBezTo>
                    <a:cubicBezTo>
                      <a:pt x="0" y="15"/>
                      <a:pt x="2" y="19"/>
                      <a:pt x="5" y="1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167"/>
              <p:cNvSpPr/>
              <p:nvPr/>
            </p:nvSpPr>
            <p:spPr bwMode="auto">
              <a:xfrm>
                <a:off x="2524126" y="5788026"/>
                <a:ext cx="280988" cy="276225"/>
              </a:xfrm>
              <a:custGeom>
                <a:avLst/>
                <a:gdLst>
                  <a:gd name="T0" fmla="*/ 37 w 66"/>
                  <a:gd name="T1" fmla="*/ 62 h 65"/>
                  <a:gd name="T2" fmla="*/ 43 w 66"/>
                  <a:gd name="T3" fmla="*/ 51 h 65"/>
                  <a:gd name="T4" fmla="*/ 43 w 66"/>
                  <a:gd name="T5" fmla="*/ 51 h 65"/>
                  <a:gd name="T6" fmla="*/ 56 w 66"/>
                  <a:gd name="T7" fmla="*/ 52 h 65"/>
                  <a:gd name="T8" fmla="*/ 63 w 66"/>
                  <a:gd name="T9" fmla="*/ 36 h 65"/>
                  <a:gd name="T10" fmla="*/ 58 w 66"/>
                  <a:gd name="T11" fmla="*/ 30 h 65"/>
                  <a:gd name="T12" fmla="*/ 62 w 66"/>
                  <a:gd name="T13" fmla="*/ 27 h 65"/>
                  <a:gd name="T14" fmla="*/ 65 w 66"/>
                  <a:gd name="T15" fmla="*/ 21 h 65"/>
                  <a:gd name="T16" fmla="*/ 65 w 66"/>
                  <a:gd name="T17" fmla="*/ 18 h 65"/>
                  <a:gd name="T18" fmla="*/ 63 w 66"/>
                  <a:gd name="T19" fmla="*/ 13 h 65"/>
                  <a:gd name="T20" fmla="*/ 44 w 66"/>
                  <a:gd name="T21" fmla="*/ 10 h 65"/>
                  <a:gd name="T22" fmla="*/ 43 w 66"/>
                  <a:gd name="T23" fmla="*/ 11 h 65"/>
                  <a:gd name="T24" fmla="*/ 42 w 66"/>
                  <a:gd name="T25" fmla="*/ 8 h 65"/>
                  <a:gd name="T26" fmla="*/ 40 w 66"/>
                  <a:gd name="T27" fmla="*/ 4 h 65"/>
                  <a:gd name="T28" fmla="*/ 29 w 66"/>
                  <a:gd name="T29" fmla="*/ 1 h 65"/>
                  <a:gd name="T30" fmla="*/ 21 w 66"/>
                  <a:gd name="T31" fmla="*/ 12 h 65"/>
                  <a:gd name="T32" fmla="*/ 23 w 66"/>
                  <a:gd name="T33" fmla="*/ 20 h 65"/>
                  <a:gd name="T34" fmla="*/ 4 w 66"/>
                  <a:gd name="T35" fmla="*/ 35 h 65"/>
                  <a:gd name="T36" fmla="*/ 14 w 66"/>
                  <a:gd name="T37" fmla="*/ 45 h 65"/>
                  <a:gd name="T38" fmla="*/ 17 w 66"/>
                  <a:gd name="T39" fmla="*/ 46 h 65"/>
                  <a:gd name="T40" fmla="*/ 17 w 66"/>
                  <a:gd name="T41" fmla="*/ 48 h 65"/>
                  <a:gd name="T42" fmla="*/ 25 w 66"/>
                  <a:gd name="T43" fmla="*/ 62 h 65"/>
                  <a:gd name="T44" fmla="*/ 37 w 66"/>
                  <a:gd name="T45" fmla="*/ 6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65">
                    <a:moveTo>
                      <a:pt x="37" y="62"/>
                    </a:moveTo>
                    <a:cubicBezTo>
                      <a:pt x="41" y="59"/>
                      <a:pt x="43" y="56"/>
                      <a:pt x="43" y="51"/>
                    </a:cubicBezTo>
                    <a:cubicBezTo>
                      <a:pt x="43" y="51"/>
                      <a:pt x="43" y="51"/>
                      <a:pt x="43" y="51"/>
                    </a:cubicBezTo>
                    <a:cubicBezTo>
                      <a:pt x="47" y="52"/>
                      <a:pt x="52" y="53"/>
                      <a:pt x="56" y="52"/>
                    </a:cubicBezTo>
                    <a:cubicBezTo>
                      <a:pt x="62" y="51"/>
                      <a:pt x="66" y="42"/>
                      <a:pt x="63" y="36"/>
                    </a:cubicBezTo>
                    <a:cubicBezTo>
                      <a:pt x="62" y="34"/>
                      <a:pt x="60" y="32"/>
                      <a:pt x="58" y="30"/>
                    </a:cubicBezTo>
                    <a:cubicBezTo>
                      <a:pt x="59" y="30"/>
                      <a:pt x="61" y="29"/>
                      <a:pt x="62" y="27"/>
                    </a:cubicBezTo>
                    <a:cubicBezTo>
                      <a:pt x="64" y="25"/>
                      <a:pt x="65" y="23"/>
                      <a:pt x="65" y="21"/>
                    </a:cubicBezTo>
                    <a:cubicBezTo>
                      <a:pt x="65" y="20"/>
                      <a:pt x="65" y="19"/>
                      <a:pt x="65" y="18"/>
                    </a:cubicBezTo>
                    <a:cubicBezTo>
                      <a:pt x="65" y="16"/>
                      <a:pt x="64" y="14"/>
                      <a:pt x="63" y="13"/>
                    </a:cubicBezTo>
                    <a:cubicBezTo>
                      <a:pt x="59" y="7"/>
                      <a:pt x="50" y="6"/>
                      <a:pt x="44" y="10"/>
                    </a:cubicBezTo>
                    <a:cubicBezTo>
                      <a:pt x="44" y="10"/>
                      <a:pt x="43" y="10"/>
                      <a:pt x="43" y="11"/>
                    </a:cubicBezTo>
                    <a:cubicBezTo>
                      <a:pt x="43" y="10"/>
                      <a:pt x="42" y="9"/>
                      <a:pt x="42" y="8"/>
                    </a:cubicBezTo>
                    <a:cubicBezTo>
                      <a:pt x="41" y="7"/>
                      <a:pt x="41" y="5"/>
                      <a:pt x="40" y="4"/>
                    </a:cubicBezTo>
                    <a:cubicBezTo>
                      <a:pt x="37" y="1"/>
                      <a:pt x="33" y="0"/>
                      <a:pt x="29" y="1"/>
                    </a:cubicBezTo>
                    <a:cubicBezTo>
                      <a:pt x="24" y="3"/>
                      <a:pt x="21" y="7"/>
                      <a:pt x="21" y="12"/>
                    </a:cubicBezTo>
                    <a:cubicBezTo>
                      <a:pt x="21" y="15"/>
                      <a:pt x="22" y="17"/>
                      <a:pt x="23" y="20"/>
                    </a:cubicBezTo>
                    <a:cubicBezTo>
                      <a:pt x="13" y="18"/>
                      <a:pt x="0" y="24"/>
                      <a:pt x="4" y="35"/>
                    </a:cubicBezTo>
                    <a:cubicBezTo>
                      <a:pt x="6" y="40"/>
                      <a:pt x="9" y="44"/>
                      <a:pt x="14" y="45"/>
                    </a:cubicBezTo>
                    <a:cubicBezTo>
                      <a:pt x="15" y="46"/>
                      <a:pt x="16" y="46"/>
                      <a:pt x="17" y="46"/>
                    </a:cubicBezTo>
                    <a:cubicBezTo>
                      <a:pt x="17" y="47"/>
                      <a:pt x="17" y="47"/>
                      <a:pt x="17" y="48"/>
                    </a:cubicBezTo>
                    <a:cubicBezTo>
                      <a:pt x="17" y="54"/>
                      <a:pt x="21" y="58"/>
                      <a:pt x="25" y="62"/>
                    </a:cubicBezTo>
                    <a:cubicBezTo>
                      <a:pt x="28" y="64"/>
                      <a:pt x="34" y="65"/>
                      <a:pt x="37" y="6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168"/>
              <p:cNvSpPr/>
              <p:nvPr/>
            </p:nvSpPr>
            <p:spPr bwMode="auto">
              <a:xfrm>
                <a:off x="2643188" y="5881688"/>
                <a:ext cx="68263" cy="96838"/>
              </a:xfrm>
              <a:custGeom>
                <a:avLst/>
                <a:gdLst>
                  <a:gd name="T0" fmla="*/ 12 w 16"/>
                  <a:gd name="T1" fmla="*/ 17 h 23"/>
                  <a:gd name="T2" fmla="*/ 13 w 16"/>
                  <a:gd name="T3" fmla="*/ 15 h 23"/>
                  <a:gd name="T4" fmla="*/ 13 w 16"/>
                  <a:gd name="T5" fmla="*/ 15 h 23"/>
                  <a:gd name="T6" fmla="*/ 14 w 16"/>
                  <a:gd name="T7" fmla="*/ 14 h 23"/>
                  <a:gd name="T8" fmla="*/ 16 w 16"/>
                  <a:gd name="T9" fmla="*/ 10 h 23"/>
                  <a:gd name="T10" fmla="*/ 13 w 16"/>
                  <a:gd name="T11" fmla="*/ 5 h 23"/>
                  <a:gd name="T12" fmla="*/ 8 w 16"/>
                  <a:gd name="T13" fmla="*/ 0 h 23"/>
                  <a:gd name="T14" fmla="*/ 2 w 16"/>
                  <a:gd name="T15" fmla="*/ 5 h 23"/>
                  <a:gd name="T16" fmla="*/ 0 w 16"/>
                  <a:gd name="T17" fmla="*/ 9 h 23"/>
                  <a:gd name="T18" fmla="*/ 1 w 16"/>
                  <a:gd name="T19" fmla="*/ 12 h 23"/>
                  <a:gd name="T20" fmla="*/ 0 w 16"/>
                  <a:gd name="T21" fmla="*/ 13 h 23"/>
                  <a:gd name="T22" fmla="*/ 0 w 16"/>
                  <a:gd name="T23" fmla="*/ 14 h 23"/>
                  <a:gd name="T24" fmla="*/ 3 w 16"/>
                  <a:gd name="T25" fmla="*/ 21 h 23"/>
                  <a:gd name="T26" fmla="*/ 12 w 16"/>
                  <a:gd name="T2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3">
                    <a:moveTo>
                      <a:pt x="12" y="17"/>
                    </a:moveTo>
                    <a:cubicBezTo>
                      <a:pt x="12" y="17"/>
                      <a:pt x="12" y="16"/>
                      <a:pt x="13" y="15"/>
                    </a:cubicBezTo>
                    <a:cubicBezTo>
                      <a:pt x="13" y="15"/>
                      <a:pt x="13" y="15"/>
                      <a:pt x="13" y="15"/>
                    </a:cubicBezTo>
                    <a:cubicBezTo>
                      <a:pt x="13" y="15"/>
                      <a:pt x="14" y="14"/>
                      <a:pt x="14" y="14"/>
                    </a:cubicBezTo>
                    <a:cubicBezTo>
                      <a:pt x="15" y="13"/>
                      <a:pt x="16" y="11"/>
                      <a:pt x="16" y="10"/>
                    </a:cubicBezTo>
                    <a:cubicBezTo>
                      <a:pt x="16" y="8"/>
                      <a:pt x="15" y="6"/>
                      <a:pt x="13" y="5"/>
                    </a:cubicBezTo>
                    <a:cubicBezTo>
                      <a:pt x="13" y="3"/>
                      <a:pt x="11" y="0"/>
                      <a:pt x="8" y="0"/>
                    </a:cubicBezTo>
                    <a:cubicBezTo>
                      <a:pt x="5" y="0"/>
                      <a:pt x="3" y="2"/>
                      <a:pt x="2" y="5"/>
                    </a:cubicBezTo>
                    <a:cubicBezTo>
                      <a:pt x="1" y="6"/>
                      <a:pt x="0" y="7"/>
                      <a:pt x="0" y="9"/>
                    </a:cubicBezTo>
                    <a:cubicBezTo>
                      <a:pt x="0" y="10"/>
                      <a:pt x="0" y="11"/>
                      <a:pt x="1" y="12"/>
                    </a:cubicBezTo>
                    <a:cubicBezTo>
                      <a:pt x="0" y="13"/>
                      <a:pt x="0" y="13"/>
                      <a:pt x="0" y="13"/>
                    </a:cubicBezTo>
                    <a:cubicBezTo>
                      <a:pt x="0" y="14"/>
                      <a:pt x="0" y="14"/>
                      <a:pt x="0" y="14"/>
                    </a:cubicBezTo>
                    <a:cubicBezTo>
                      <a:pt x="0" y="17"/>
                      <a:pt x="1" y="20"/>
                      <a:pt x="3" y="21"/>
                    </a:cubicBezTo>
                    <a:cubicBezTo>
                      <a:pt x="7" y="23"/>
                      <a:pt x="11" y="21"/>
                      <a:pt x="12" y="17"/>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169"/>
              <p:cNvSpPr/>
              <p:nvPr/>
            </p:nvSpPr>
            <p:spPr bwMode="auto">
              <a:xfrm>
                <a:off x="2316163" y="5732463"/>
                <a:ext cx="271463" cy="288925"/>
              </a:xfrm>
              <a:custGeom>
                <a:avLst/>
                <a:gdLst>
                  <a:gd name="T0" fmla="*/ 7 w 64"/>
                  <a:gd name="T1" fmla="*/ 52 h 68"/>
                  <a:gd name="T2" fmla="*/ 20 w 64"/>
                  <a:gd name="T3" fmla="*/ 52 h 68"/>
                  <a:gd name="T4" fmla="*/ 20 w 64"/>
                  <a:gd name="T5" fmla="*/ 52 h 68"/>
                  <a:gd name="T6" fmla="*/ 25 w 64"/>
                  <a:gd name="T7" fmla="*/ 63 h 68"/>
                  <a:gd name="T8" fmla="*/ 42 w 64"/>
                  <a:gd name="T9" fmla="*/ 61 h 68"/>
                  <a:gd name="T10" fmla="*/ 44 w 64"/>
                  <a:gd name="T11" fmla="*/ 53 h 68"/>
                  <a:gd name="T12" fmla="*/ 49 w 64"/>
                  <a:gd name="T13" fmla="*/ 56 h 68"/>
                  <a:gd name="T14" fmla="*/ 56 w 64"/>
                  <a:gd name="T15" fmla="*/ 55 h 68"/>
                  <a:gd name="T16" fmla="*/ 58 w 64"/>
                  <a:gd name="T17" fmla="*/ 54 h 68"/>
                  <a:gd name="T18" fmla="*/ 62 w 64"/>
                  <a:gd name="T19" fmla="*/ 49 h 68"/>
                  <a:gd name="T20" fmla="*/ 55 w 64"/>
                  <a:gd name="T21" fmla="*/ 31 h 68"/>
                  <a:gd name="T22" fmla="*/ 54 w 64"/>
                  <a:gd name="T23" fmla="*/ 31 h 68"/>
                  <a:gd name="T24" fmla="*/ 56 w 64"/>
                  <a:gd name="T25" fmla="*/ 28 h 68"/>
                  <a:gd name="T26" fmla="*/ 58 w 64"/>
                  <a:gd name="T27" fmla="*/ 24 h 68"/>
                  <a:gd name="T28" fmla="*/ 55 w 64"/>
                  <a:gd name="T29" fmla="*/ 14 h 68"/>
                  <a:gd name="T30" fmla="*/ 42 w 64"/>
                  <a:gd name="T31" fmla="*/ 12 h 68"/>
                  <a:gd name="T32" fmla="*/ 36 w 64"/>
                  <a:gd name="T33" fmla="*/ 18 h 68"/>
                  <a:gd name="T34" fmla="*/ 13 w 64"/>
                  <a:gd name="T35" fmla="*/ 9 h 68"/>
                  <a:gd name="T36" fmla="*/ 9 w 64"/>
                  <a:gd name="T37" fmla="*/ 22 h 68"/>
                  <a:gd name="T38" fmla="*/ 11 w 64"/>
                  <a:gd name="T39" fmla="*/ 26 h 68"/>
                  <a:gd name="T40" fmla="*/ 8 w 64"/>
                  <a:gd name="T41" fmla="*/ 27 h 68"/>
                  <a:gd name="T42" fmla="*/ 1 w 64"/>
                  <a:gd name="T43" fmla="*/ 41 h 68"/>
                  <a:gd name="T44" fmla="*/ 7 w 64"/>
                  <a:gd name="T45" fmla="*/ 5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8">
                    <a:moveTo>
                      <a:pt x="7" y="52"/>
                    </a:moveTo>
                    <a:cubicBezTo>
                      <a:pt x="11" y="54"/>
                      <a:pt x="13" y="51"/>
                      <a:pt x="20" y="52"/>
                    </a:cubicBezTo>
                    <a:cubicBezTo>
                      <a:pt x="20" y="52"/>
                      <a:pt x="20" y="52"/>
                      <a:pt x="20" y="52"/>
                    </a:cubicBezTo>
                    <a:cubicBezTo>
                      <a:pt x="19" y="53"/>
                      <a:pt x="22" y="60"/>
                      <a:pt x="25" y="63"/>
                    </a:cubicBezTo>
                    <a:cubicBezTo>
                      <a:pt x="29" y="68"/>
                      <a:pt x="38" y="67"/>
                      <a:pt x="42" y="61"/>
                    </a:cubicBezTo>
                    <a:cubicBezTo>
                      <a:pt x="43" y="59"/>
                      <a:pt x="44" y="56"/>
                      <a:pt x="44" y="53"/>
                    </a:cubicBezTo>
                    <a:cubicBezTo>
                      <a:pt x="46" y="54"/>
                      <a:pt x="47" y="55"/>
                      <a:pt x="49" y="56"/>
                    </a:cubicBezTo>
                    <a:cubicBezTo>
                      <a:pt x="51" y="56"/>
                      <a:pt x="54" y="56"/>
                      <a:pt x="56" y="55"/>
                    </a:cubicBezTo>
                    <a:cubicBezTo>
                      <a:pt x="57" y="55"/>
                      <a:pt x="58" y="54"/>
                      <a:pt x="58" y="54"/>
                    </a:cubicBezTo>
                    <a:cubicBezTo>
                      <a:pt x="60" y="53"/>
                      <a:pt x="61" y="51"/>
                      <a:pt x="62" y="49"/>
                    </a:cubicBezTo>
                    <a:cubicBezTo>
                      <a:pt x="64" y="43"/>
                      <a:pt x="61" y="34"/>
                      <a:pt x="55" y="31"/>
                    </a:cubicBezTo>
                    <a:cubicBezTo>
                      <a:pt x="55" y="31"/>
                      <a:pt x="54" y="31"/>
                      <a:pt x="54" y="31"/>
                    </a:cubicBezTo>
                    <a:cubicBezTo>
                      <a:pt x="54" y="30"/>
                      <a:pt x="55" y="29"/>
                      <a:pt x="56" y="28"/>
                    </a:cubicBezTo>
                    <a:cubicBezTo>
                      <a:pt x="57" y="27"/>
                      <a:pt x="57" y="26"/>
                      <a:pt x="58" y="24"/>
                    </a:cubicBezTo>
                    <a:cubicBezTo>
                      <a:pt x="59" y="21"/>
                      <a:pt x="58" y="17"/>
                      <a:pt x="55" y="14"/>
                    </a:cubicBezTo>
                    <a:cubicBezTo>
                      <a:pt x="52" y="10"/>
                      <a:pt x="46" y="10"/>
                      <a:pt x="42" y="12"/>
                    </a:cubicBezTo>
                    <a:cubicBezTo>
                      <a:pt x="39" y="14"/>
                      <a:pt x="38" y="16"/>
                      <a:pt x="36" y="18"/>
                    </a:cubicBezTo>
                    <a:cubicBezTo>
                      <a:pt x="33" y="8"/>
                      <a:pt x="21" y="0"/>
                      <a:pt x="13" y="9"/>
                    </a:cubicBezTo>
                    <a:cubicBezTo>
                      <a:pt x="10" y="13"/>
                      <a:pt x="8" y="18"/>
                      <a:pt x="9" y="22"/>
                    </a:cubicBezTo>
                    <a:cubicBezTo>
                      <a:pt x="9" y="24"/>
                      <a:pt x="10" y="25"/>
                      <a:pt x="11" y="26"/>
                    </a:cubicBezTo>
                    <a:cubicBezTo>
                      <a:pt x="10" y="26"/>
                      <a:pt x="9" y="26"/>
                      <a:pt x="8" y="27"/>
                    </a:cubicBezTo>
                    <a:cubicBezTo>
                      <a:pt x="3" y="30"/>
                      <a:pt x="1" y="36"/>
                      <a:pt x="1" y="41"/>
                    </a:cubicBezTo>
                    <a:cubicBezTo>
                      <a:pt x="0" y="45"/>
                      <a:pt x="3" y="50"/>
                      <a:pt x="7" y="5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170"/>
              <p:cNvSpPr/>
              <p:nvPr/>
            </p:nvSpPr>
            <p:spPr bwMode="auto">
              <a:xfrm>
                <a:off x="2401888" y="5843588"/>
                <a:ext cx="88900" cy="71438"/>
              </a:xfrm>
              <a:custGeom>
                <a:avLst/>
                <a:gdLst>
                  <a:gd name="T0" fmla="*/ 8 w 21"/>
                  <a:gd name="T1" fmla="*/ 16 h 17"/>
                  <a:gd name="T2" fmla="*/ 10 w 21"/>
                  <a:gd name="T3" fmla="*/ 15 h 17"/>
                  <a:gd name="T4" fmla="*/ 10 w 21"/>
                  <a:gd name="T5" fmla="*/ 15 h 17"/>
                  <a:gd name="T6" fmla="*/ 12 w 21"/>
                  <a:gd name="T7" fmla="*/ 16 h 17"/>
                  <a:gd name="T8" fmla="*/ 16 w 21"/>
                  <a:gd name="T9" fmla="*/ 16 h 17"/>
                  <a:gd name="T10" fmla="*/ 19 w 21"/>
                  <a:gd name="T11" fmla="*/ 11 h 17"/>
                  <a:gd name="T12" fmla="*/ 20 w 21"/>
                  <a:gd name="T13" fmla="*/ 4 h 17"/>
                  <a:gd name="T14" fmla="*/ 13 w 21"/>
                  <a:gd name="T15" fmla="*/ 1 h 17"/>
                  <a:gd name="T16" fmla="*/ 8 w 21"/>
                  <a:gd name="T17" fmla="*/ 1 h 17"/>
                  <a:gd name="T18" fmla="*/ 6 w 21"/>
                  <a:gd name="T19" fmla="*/ 4 h 17"/>
                  <a:gd name="T20" fmla="*/ 5 w 21"/>
                  <a:gd name="T21" fmla="*/ 4 h 17"/>
                  <a:gd name="T22" fmla="*/ 4 w 21"/>
                  <a:gd name="T23" fmla="*/ 5 h 17"/>
                  <a:gd name="T24" fmla="*/ 0 w 21"/>
                  <a:gd name="T25" fmla="*/ 10 h 17"/>
                  <a:gd name="T26" fmla="*/ 8 w 21"/>
                  <a:gd name="T2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7">
                    <a:moveTo>
                      <a:pt x="8" y="16"/>
                    </a:moveTo>
                    <a:cubicBezTo>
                      <a:pt x="8" y="16"/>
                      <a:pt x="9" y="15"/>
                      <a:pt x="10" y="15"/>
                    </a:cubicBezTo>
                    <a:cubicBezTo>
                      <a:pt x="10" y="15"/>
                      <a:pt x="10" y="15"/>
                      <a:pt x="10" y="15"/>
                    </a:cubicBezTo>
                    <a:cubicBezTo>
                      <a:pt x="11" y="15"/>
                      <a:pt x="11" y="16"/>
                      <a:pt x="12" y="16"/>
                    </a:cubicBezTo>
                    <a:cubicBezTo>
                      <a:pt x="13" y="16"/>
                      <a:pt x="15" y="16"/>
                      <a:pt x="16" y="16"/>
                    </a:cubicBezTo>
                    <a:cubicBezTo>
                      <a:pt x="18" y="15"/>
                      <a:pt x="19" y="14"/>
                      <a:pt x="19" y="11"/>
                    </a:cubicBezTo>
                    <a:cubicBezTo>
                      <a:pt x="21" y="10"/>
                      <a:pt x="21" y="7"/>
                      <a:pt x="20" y="4"/>
                    </a:cubicBezTo>
                    <a:cubicBezTo>
                      <a:pt x="19" y="2"/>
                      <a:pt x="16" y="1"/>
                      <a:pt x="13" y="1"/>
                    </a:cubicBezTo>
                    <a:cubicBezTo>
                      <a:pt x="12" y="1"/>
                      <a:pt x="10" y="0"/>
                      <a:pt x="8" y="1"/>
                    </a:cubicBezTo>
                    <a:cubicBezTo>
                      <a:pt x="7" y="2"/>
                      <a:pt x="7" y="3"/>
                      <a:pt x="6" y="4"/>
                    </a:cubicBezTo>
                    <a:cubicBezTo>
                      <a:pt x="6" y="4"/>
                      <a:pt x="5" y="4"/>
                      <a:pt x="5" y="4"/>
                    </a:cubicBezTo>
                    <a:cubicBezTo>
                      <a:pt x="5" y="4"/>
                      <a:pt x="5" y="5"/>
                      <a:pt x="4" y="5"/>
                    </a:cubicBezTo>
                    <a:cubicBezTo>
                      <a:pt x="2" y="5"/>
                      <a:pt x="0" y="7"/>
                      <a:pt x="0" y="10"/>
                    </a:cubicBezTo>
                    <a:cubicBezTo>
                      <a:pt x="0" y="14"/>
                      <a:pt x="4" y="17"/>
                      <a:pt x="8" y="16"/>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171"/>
              <p:cNvSpPr/>
              <p:nvPr/>
            </p:nvSpPr>
            <p:spPr bwMode="auto">
              <a:xfrm>
                <a:off x="2940051" y="5724526"/>
                <a:ext cx="331788" cy="368300"/>
              </a:xfrm>
              <a:custGeom>
                <a:avLst/>
                <a:gdLst>
                  <a:gd name="T0" fmla="*/ 22 w 78"/>
                  <a:gd name="T1" fmla="*/ 25 h 87"/>
                  <a:gd name="T2" fmla="*/ 18 w 78"/>
                  <a:gd name="T3" fmla="*/ 25 h 87"/>
                  <a:gd name="T4" fmla="*/ 4 w 78"/>
                  <a:gd name="T5" fmla="*/ 44 h 87"/>
                  <a:gd name="T6" fmla="*/ 11 w 78"/>
                  <a:gd name="T7" fmla="*/ 51 h 87"/>
                  <a:gd name="T8" fmla="*/ 7 w 78"/>
                  <a:gd name="T9" fmla="*/ 56 h 87"/>
                  <a:gd name="T10" fmla="*/ 20 w 78"/>
                  <a:gd name="T11" fmla="*/ 76 h 87"/>
                  <a:gd name="T12" fmla="*/ 33 w 78"/>
                  <a:gd name="T13" fmla="*/ 70 h 87"/>
                  <a:gd name="T14" fmla="*/ 35 w 78"/>
                  <a:gd name="T15" fmla="*/ 68 h 87"/>
                  <a:gd name="T16" fmla="*/ 36 w 78"/>
                  <a:gd name="T17" fmla="*/ 74 h 87"/>
                  <a:gd name="T18" fmla="*/ 55 w 78"/>
                  <a:gd name="T19" fmla="*/ 85 h 87"/>
                  <a:gd name="T20" fmla="*/ 64 w 78"/>
                  <a:gd name="T21" fmla="*/ 66 h 87"/>
                  <a:gd name="T22" fmla="*/ 61 w 78"/>
                  <a:gd name="T23" fmla="*/ 57 h 87"/>
                  <a:gd name="T24" fmla="*/ 66 w 78"/>
                  <a:gd name="T25" fmla="*/ 56 h 87"/>
                  <a:gd name="T26" fmla="*/ 74 w 78"/>
                  <a:gd name="T27" fmla="*/ 34 h 87"/>
                  <a:gd name="T28" fmla="*/ 52 w 78"/>
                  <a:gd name="T29" fmla="*/ 26 h 87"/>
                  <a:gd name="T30" fmla="*/ 51 w 78"/>
                  <a:gd name="T31" fmla="*/ 26 h 87"/>
                  <a:gd name="T32" fmla="*/ 52 w 78"/>
                  <a:gd name="T33" fmla="*/ 18 h 87"/>
                  <a:gd name="T34" fmla="*/ 34 w 78"/>
                  <a:gd name="T35" fmla="*/ 2 h 87"/>
                  <a:gd name="T36" fmla="*/ 22 w 78"/>
                  <a:gd name="T37" fmla="*/ 2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87">
                    <a:moveTo>
                      <a:pt x="22" y="25"/>
                    </a:moveTo>
                    <a:cubicBezTo>
                      <a:pt x="21" y="25"/>
                      <a:pt x="19" y="25"/>
                      <a:pt x="18" y="25"/>
                    </a:cubicBezTo>
                    <a:cubicBezTo>
                      <a:pt x="9" y="25"/>
                      <a:pt x="0" y="34"/>
                      <a:pt x="4" y="44"/>
                    </a:cubicBezTo>
                    <a:cubicBezTo>
                      <a:pt x="5" y="47"/>
                      <a:pt x="8" y="50"/>
                      <a:pt x="11" y="51"/>
                    </a:cubicBezTo>
                    <a:cubicBezTo>
                      <a:pt x="9" y="53"/>
                      <a:pt x="8" y="54"/>
                      <a:pt x="7" y="56"/>
                    </a:cubicBezTo>
                    <a:cubicBezTo>
                      <a:pt x="5" y="65"/>
                      <a:pt x="10" y="75"/>
                      <a:pt x="20" y="76"/>
                    </a:cubicBezTo>
                    <a:cubicBezTo>
                      <a:pt x="25" y="76"/>
                      <a:pt x="29" y="74"/>
                      <a:pt x="33" y="70"/>
                    </a:cubicBezTo>
                    <a:cubicBezTo>
                      <a:pt x="34" y="70"/>
                      <a:pt x="35" y="69"/>
                      <a:pt x="35" y="68"/>
                    </a:cubicBezTo>
                    <a:cubicBezTo>
                      <a:pt x="35" y="70"/>
                      <a:pt x="35" y="72"/>
                      <a:pt x="36" y="74"/>
                    </a:cubicBezTo>
                    <a:cubicBezTo>
                      <a:pt x="38" y="82"/>
                      <a:pt x="47" y="87"/>
                      <a:pt x="55" y="85"/>
                    </a:cubicBezTo>
                    <a:cubicBezTo>
                      <a:pt x="63" y="82"/>
                      <a:pt x="66" y="73"/>
                      <a:pt x="64" y="66"/>
                    </a:cubicBezTo>
                    <a:cubicBezTo>
                      <a:pt x="64" y="64"/>
                      <a:pt x="63" y="60"/>
                      <a:pt x="61" y="57"/>
                    </a:cubicBezTo>
                    <a:cubicBezTo>
                      <a:pt x="62" y="57"/>
                      <a:pt x="64" y="57"/>
                      <a:pt x="66" y="56"/>
                    </a:cubicBezTo>
                    <a:cubicBezTo>
                      <a:pt x="76" y="53"/>
                      <a:pt x="78" y="42"/>
                      <a:pt x="74" y="34"/>
                    </a:cubicBezTo>
                    <a:cubicBezTo>
                      <a:pt x="70" y="26"/>
                      <a:pt x="61" y="23"/>
                      <a:pt x="52" y="26"/>
                    </a:cubicBezTo>
                    <a:cubicBezTo>
                      <a:pt x="52" y="26"/>
                      <a:pt x="52" y="26"/>
                      <a:pt x="51" y="26"/>
                    </a:cubicBezTo>
                    <a:cubicBezTo>
                      <a:pt x="52" y="23"/>
                      <a:pt x="52" y="20"/>
                      <a:pt x="52" y="18"/>
                    </a:cubicBezTo>
                    <a:cubicBezTo>
                      <a:pt x="51" y="8"/>
                      <a:pt x="44" y="0"/>
                      <a:pt x="34" y="2"/>
                    </a:cubicBezTo>
                    <a:cubicBezTo>
                      <a:pt x="22" y="4"/>
                      <a:pt x="19" y="16"/>
                      <a:pt x="22" y="2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172"/>
              <p:cNvSpPr/>
              <p:nvPr/>
            </p:nvSpPr>
            <p:spPr bwMode="auto">
              <a:xfrm>
                <a:off x="3071813" y="5940426"/>
                <a:ext cx="0" cy="476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0"/>
                      <a:pt x="0" y="0"/>
                      <a:pt x="0" y="0"/>
                    </a:cubicBezTo>
                    <a:cubicBezTo>
                      <a:pt x="0" y="1"/>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173"/>
              <p:cNvSpPr/>
              <p:nvPr/>
            </p:nvSpPr>
            <p:spPr bwMode="auto">
              <a:xfrm>
                <a:off x="3067051" y="5937251"/>
                <a:ext cx="4763" cy="3175"/>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1"/>
                      <a:pt x="0" y="0"/>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74"/>
              <p:cNvSpPr/>
              <p:nvPr/>
            </p:nvSpPr>
            <p:spPr bwMode="auto">
              <a:xfrm>
                <a:off x="3130551" y="5910263"/>
                <a:ext cx="4763" cy="4763"/>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0" y="0"/>
                      <a:pt x="1" y="1"/>
                      <a:pt x="1" y="1"/>
                    </a:cubicBezTo>
                    <a:cubicBezTo>
                      <a:pt x="1" y="1"/>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75"/>
              <p:cNvSpPr/>
              <p:nvPr/>
            </p:nvSpPr>
            <p:spPr bwMode="auto">
              <a:xfrm>
                <a:off x="3059113" y="5868988"/>
                <a:ext cx="84138" cy="96838"/>
              </a:xfrm>
              <a:custGeom>
                <a:avLst/>
                <a:gdLst>
                  <a:gd name="T0" fmla="*/ 8 w 20"/>
                  <a:gd name="T1" fmla="*/ 1 h 23"/>
                  <a:gd name="T2" fmla="*/ 5 w 20"/>
                  <a:gd name="T3" fmla="*/ 4 h 23"/>
                  <a:gd name="T4" fmla="*/ 4 w 20"/>
                  <a:gd name="T5" fmla="*/ 7 h 23"/>
                  <a:gd name="T6" fmla="*/ 3 w 20"/>
                  <a:gd name="T7" fmla="*/ 17 h 23"/>
                  <a:gd name="T8" fmla="*/ 4 w 20"/>
                  <a:gd name="T9" fmla="*/ 18 h 23"/>
                  <a:gd name="T10" fmla="*/ 8 w 20"/>
                  <a:gd name="T11" fmla="*/ 22 h 23"/>
                  <a:gd name="T12" fmla="*/ 10 w 20"/>
                  <a:gd name="T13" fmla="*/ 22 h 23"/>
                  <a:gd name="T14" fmla="*/ 11 w 20"/>
                  <a:gd name="T15" fmla="*/ 22 h 23"/>
                  <a:gd name="T16" fmla="*/ 19 w 20"/>
                  <a:gd name="T17" fmla="*/ 15 h 23"/>
                  <a:gd name="T18" fmla="*/ 17 w 20"/>
                  <a:gd name="T19" fmla="*/ 10 h 23"/>
                  <a:gd name="T20" fmla="*/ 17 w 20"/>
                  <a:gd name="T21" fmla="*/ 10 h 23"/>
                  <a:gd name="T22" fmla="*/ 17 w 20"/>
                  <a:gd name="T23" fmla="*/ 10 h 23"/>
                  <a:gd name="T24" fmla="*/ 16 w 20"/>
                  <a:gd name="T25" fmla="*/ 6 h 23"/>
                  <a:gd name="T26" fmla="*/ 17 w 20"/>
                  <a:gd name="T27" fmla="*/ 7 h 23"/>
                  <a:gd name="T28" fmla="*/ 8 w 20"/>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8" y="1"/>
                    </a:moveTo>
                    <a:cubicBezTo>
                      <a:pt x="7" y="2"/>
                      <a:pt x="6" y="2"/>
                      <a:pt x="5" y="4"/>
                    </a:cubicBezTo>
                    <a:cubicBezTo>
                      <a:pt x="4" y="5"/>
                      <a:pt x="4" y="6"/>
                      <a:pt x="4" y="7"/>
                    </a:cubicBezTo>
                    <a:cubicBezTo>
                      <a:pt x="0" y="9"/>
                      <a:pt x="0" y="15"/>
                      <a:pt x="3" y="17"/>
                    </a:cubicBezTo>
                    <a:cubicBezTo>
                      <a:pt x="3" y="18"/>
                      <a:pt x="4" y="18"/>
                      <a:pt x="4" y="18"/>
                    </a:cubicBezTo>
                    <a:cubicBezTo>
                      <a:pt x="4" y="20"/>
                      <a:pt x="6" y="22"/>
                      <a:pt x="8" y="22"/>
                    </a:cubicBezTo>
                    <a:cubicBezTo>
                      <a:pt x="9" y="22"/>
                      <a:pt x="10" y="22"/>
                      <a:pt x="10" y="22"/>
                    </a:cubicBezTo>
                    <a:cubicBezTo>
                      <a:pt x="11" y="22"/>
                      <a:pt x="11" y="22"/>
                      <a:pt x="11" y="22"/>
                    </a:cubicBezTo>
                    <a:cubicBezTo>
                      <a:pt x="15" y="23"/>
                      <a:pt x="20" y="19"/>
                      <a:pt x="19" y="15"/>
                    </a:cubicBezTo>
                    <a:cubicBezTo>
                      <a:pt x="19" y="13"/>
                      <a:pt x="18" y="11"/>
                      <a:pt x="17" y="10"/>
                    </a:cubicBezTo>
                    <a:cubicBezTo>
                      <a:pt x="17" y="10"/>
                      <a:pt x="17" y="10"/>
                      <a:pt x="17" y="10"/>
                    </a:cubicBezTo>
                    <a:cubicBezTo>
                      <a:pt x="17" y="10"/>
                      <a:pt x="17" y="10"/>
                      <a:pt x="17" y="10"/>
                    </a:cubicBezTo>
                    <a:cubicBezTo>
                      <a:pt x="17" y="9"/>
                      <a:pt x="17" y="7"/>
                      <a:pt x="16" y="6"/>
                    </a:cubicBezTo>
                    <a:cubicBezTo>
                      <a:pt x="17" y="6"/>
                      <a:pt x="17" y="7"/>
                      <a:pt x="17" y="7"/>
                    </a:cubicBezTo>
                    <a:cubicBezTo>
                      <a:pt x="17" y="3"/>
                      <a:pt x="12" y="0"/>
                      <a:pt x="8"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76"/>
              <p:cNvSpPr/>
              <p:nvPr/>
            </p:nvSpPr>
            <p:spPr bwMode="auto">
              <a:xfrm>
                <a:off x="2486026" y="5995988"/>
                <a:ext cx="215900" cy="241300"/>
              </a:xfrm>
              <a:custGeom>
                <a:avLst/>
                <a:gdLst>
                  <a:gd name="T0" fmla="*/ 14 w 51"/>
                  <a:gd name="T1" fmla="*/ 17 h 57"/>
                  <a:gd name="T2" fmla="*/ 12 w 51"/>
                  <a:gd name="T3" fmla="*/ 17 h 57"/>
                  <a:gd name="T4" fmla="*/ 2 w 51"/>
                  <a:gd name="T5" fmla="*/ 29 h 57"/>
                  <a:gd name="T6" fmla="*/ 7 w 51"/>
                  <a:gd name="T7" fmla="*/ 34 h 57"/>
                  <a:gd name="T8" fmla="*/ 5 w 51"/>
                  <a:gd name="T9" fmla="*/ 37 h 57"/>
                  <a:gd name="T10" fmla="*/ 13 w 51"/>
                  <a:gd name="T11" fmla="*/ 50 h 57"/>
                  <a:gd name="T12" fmla="*/ 22 w 51"/>
                  <a:gd name="T13" fmla="*/ 46 h 57"/>
                  <a:gd name="T14" fmla="*/ 23 w 51"/>
                  <a:gd name="T15" fmla="*/ 45 h 57"/>
                  <a:gd name="T16" fmla="*/ 23 w 51"/>
                  <a:gd name="T17" fmla="*/ 49 h 57"/>
                  <a:gd name="T18" fmla="*/ 36 w 51"/>
                  <a:gd name="T19" fmla="*/ 56 h 57"/>
                  <a:gd name="T20" fmla="*/ 42 w 51"/>
                  <a:gd name="T21" fmla="*/ 44 h 57"/>
                  <a:gd name="T22" fmla="*/ 40 w 51"/>
                  <a:gd name="T23" fmla="*/ 38 h 57"/>
                  <a:gd name="T24" fmla="*/ 43 w 51"/>
                  <a:gd name="T25" fmla="*/ 37 h 57"/>
                  <a:gd name="T26" fmla="*/ 48 w 51"/>
                  <a:gd name="T27" fmla="*/ 23 h 57"/>
                  <a:gd name="T28" fmla="*/ 34 w 51"/>
                  <a:gd name="T29" fmla="*/ 17 h 57"/>
                  <a:gd name="T30" fmla="*/ 33 w 51"/>
                  <a:gd name="T31" fmla="*/ 18 h 57"/>
                  <a:gd name="T32" fmla="*/ 34 w 51"/>
                  <a:gd name="T33" fmla="*/ 12 h 57"/>
                  <a:gd name="T34" fmla="*/ 22 w 51"/>
                  <a:gd name="T35" fmla="*/ 1 h 57"/>
                  <a:gd name="T36" fmla="*/ 14 w 51"/>
                  <a:gd name="T37"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7">
                    <a:moveTo>
                      <a:pt x="14" y="17"/>
                    </a:moveTo>
                    <a:cubicBezTo>
                      <a:pt x="13" y="17"/>
                      <a:pt x="13" y="17"/>
                      <a:pt x="12" y="17"/>
                    </a:cubicBezTo>
                    <a:cubicBezTo>
                      <a:pt x="6" y="17"/>
                      <a:pt x="0" y="23"/>
                      <a:pt x="2" y="29"/>
                    </a:cubicBezTo>
                    <a:cubicBezTo>
                      <a:pt x="3" y="31"/>
                      <a:pt x="5" y="33"/>
                      <a:pt x="7" y="34"/>
                    </a:cubicBezTo>
                    <a:cubicBezTo>
                      <a:pt x="6" y="35"/>
                      <a:pt x="5" y="36"/>
                      <a:pt x="5" y="37"/>
                    </a:cubicBezTo>
                    <a:cubicBezTo>
                      <a:pt x="3" y="43"/>
                      <a:pt x="7" y="49"/>
                      <a:pt x="13" y="50"/>
                    </a:cubicBezTo>
                    <a:cubicBezTo>
                      <a:pt x="16" y="50"/>
                      <a:pt x="19" y="49"/>
                      <a:pt x="22" y="46"/>
                    </a:cubicBezTo>
                    <a:cubicBezTo>
                      <a:pt x="22" y="46"/>
                      <a:pt x="23" y="45"/>
                      <a:pt x="23" y="45"/>
                    </a:cubicBezTo>
                    <a:cubicBezTo>
                      <a:pt x="23" y="46"/>
                      <a:pt x="23" y="48"/>
                      <a:pt x="23" y="49"/>
                    </a:cubicBezTo>
                    <a:cubicBezTo>
                      <a:pt x="25" y="54"/>
                      <a:pt x="31" y="57"/>
                      <a:pt x="36" y="56"/>
                    </a:cubicBezTo>
                    <a:cubicBezTo>
                      <a:pt x="41" y="54"/>
                      <a:pt x="43" y="48"/>
                      <a:pt x="42" y="44"/>
                    </a:cubicBezTo>
                    <a:cubicBezTo>
                      <a:pt x="42" y="42"/>
                      <a:pt x="41" y="40"/>
                      <a:pt x="40" y="38"/>
                    </a:cubicBezTo>
                    <a:cubicBezTo>
                      <a:pt x="41" y="38"/>
                      <a:pt x="42" y="37"/>
                      <a:pt x="43" y="37"/>
                    </a:cubicBezTo>
                    <a:cubicBezTo>
                      <a:pt x="49" y="35"/>
                      <a:pt x="51" y="28"/>
                      <a:pt x="48" y="23"/>
                    </a:cubicBezTo>
                    <a:cubicBezTo>
                      <a:pt x="46" y="17"/>
                      <a:pt x="40" y="16"/>
                      <a:pt x="34" y="17"/>
                    </a:cubicBezTo>
                    <a:cubicBezTo>
                      <a:pt x="34" y="17"/>
                      <a:pt x="34" y="17"/>
                      <a:pt x="33" y="18"/>
                    </a:cubicBezTo>
                    <a:cubicBezTo>
                      <a:pt x="34" y="16"/>
                      <a:pt x="34" y="14"/>
                      <a:pt x="34" y="12"/>
                    </a:cubicBezTo>
                    <a:cubicBezTo>
                      <a:pt x="34" y="6"/>
                      <a:pt x="29" y="0"/>
                      <a:pt x="22" y="1"/>
                    </a:cubicBezTo>
                    <a:cubicBezTo>
                      <a:pt x="14" y="3"/>
                      <a:pt x="12" y="11"/>
                      <a:pt x="14" y="1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77"/>
              <p:cNvSpPr/>
              <p:nvPr/>
            </p:nvSpPr>
            <p:spPr bwMode="auto">
              <a:xfrm>
                <a:off x="2570163" y="6140451"/>
                <a:ext cx="476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78"/>
              <p:cNvSpPr/>
              <p:nvPr/>
            </p:nvSpPr>
            <p:spPr bwMode="auto">
              <a:xfrm>
                <a:off x="2570163" y="6135688"/>
                <a:ext cx="4763" cy="4763"/>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0" y="0"/>
                      <a:pt x="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79"/>
              <p:cNvSpPr/>
              <p:nvPr/>
            </p:nvSpPr>
            <p:spPr bwMode="auto">
              <a:xfrm>
                <a:off x="2609851" y="6118226"/>
                <a:ext cx="3175" cy="4763"/>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1" y="1"/>
                      <a:pt x="1" y="1"/>
                    </a:cubicBezTo>
                    <a:cubicBezTo>
                      <a:pt x="1" y="1"/>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80"/>
              <p:cNvSpPr/>
              <p:nvPr/>
            </p:nvSpPr>
            <p:spPr bwMode="auto">
              <a:xfrm>
                <a:off x="2562226" y="6089651"/>
                <a:ext cx="60325" cy="68263"/>
              </a:xfrm>
              <a:custGeom>
                <a:avLst/>
                <a:gdLst>
                  <a:gd name="T0" fmla="*/ 6 w 14"/>
                  <a:gd name="T1" fmla="*/ 1 h 16"/>
                  <a:gd name="T2" fmla="*/ 4 w 14"/>
                  <a:gd name="T3" fmla="*/ 3 h 16"/>
                  <a:gd name="T4" fmla="*/ 3 w 14"/>
                  <a:gd name="T5" fmla="*/ 5 h 16"/>
                  <a:gd name="T6" fmla="*/ 2 w 14"/>
                  <a:gd name="T7" fmla="*/ 12 h 16"/>
                  <a:gd name="T8" fmla="*/ 3 w 14"/>
                  <a:gd name="T9" fmla="*/ 12 h 16"/>
                  <a:gd name="T10" fmla="*/ 6 w 14"/>
                  <a:gd name="T11" fmla="*/ 15 h 16"/>
                  <a:gd name="T12" fmla="*/ 7 w 14"/>
                  <a:gd name="T13" fmla="*/ 15 h 16"/>
                  <a:gd name="T14" fmla="*/ 7 w 14"/>
                  <a:gd name="T15" fmla="*/ 15 h 16"/>
                  <a:gd name="T16" fmla="*/ 13 w 14"/>
                  <a:gd name="T17" fmla="*/ 9 h 16"/>
                  <a:gd name="T18" fmla="*/ 12 w 14"/>
                  <a:gd name="T19" fmla="*/ 5 h 16"/>
                  <a:gd name="T20" fmla="*/ 12 w 14"/>
                  <a:gd name="T21" fmla="*/ 5 h 16"/>
                  <a:gd name="T22" fmla="*/ 12 w 14"/>
                  <a:gd name="T23" fmla="*/ 6 h 16"/>
                  <a:gd name="T24" fmla="*/ 11 w 14"/>
                  <a:gd name="T25" fmla="*/ 4 h 16"/>
                  <a:gd name="T26" fmla="*/ 11 w 14"/>
                  <a:gd name="T27" fmla="*/ 5 h 16"/>
                  <a:gd name="T28" fmla="*/ 6 w 14"/>
                  <a:gd name="T2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6">
                    <a:moveTo>
                      <a:pt x="6" y="1"/>
                    </a:moveTo>
                    <a:cubicBezTo>
                      <a:pt x="5" y="2"/>
                      <a:pt x="4" y="2"/>
                      <a:pt x="4" y="3"/>
                    </a:cubicBezTo>
                    <a:cubicBezTo>
                      <a:pt x="3" y="4"/>
                      <a:pt x="3" y="4"/>
                      <a:pt x="3" y="5"/>
                    </a:cubicBezTo>
                    <a:cubicBezTo>
                      <a:pt x="1" y="7"/>
                      <a:pt x="0" y="10"/>
                      <a:pt x="2" y="12"/>
                    </a:cubicBezTo>
                    <a:cubicBezTo>
                      <a:pt x="3" y="12"/>
                      <a:pt x="3" y="12"/>
                      <a:pt x="3" y="12"/>
                    </a:cubicBezTo>
                    <a:cubicBezTo>
                      <a:pt x="3" y="14"/>
                      <a:pt x="4" y="15"/>
                      <a:pt x="6" y="15"/>
                    </a:cubicBezTo>
                    <a:cubicBezTo>
                      <a:pt x="6" y="15"/>
                      <a:pt x="7" y="15"/>
                      <a:pt x="7" y="15"/>
                    </a:cubicBezTo>
                    <a:cubicBezTo>
                      <a:pt x="7" y="15"/>
                      <a:pt x="7" y="15"/>
                      <a:pt x="7" y="15"/>
                    </a:cubicBezTo>
                    <a:cubicBezTo>
                      <a:pt x="10" y="16"/>
                      <a:pt x="14" y="12"/>
                      <a:pt x="13" y="9"/>
                    </a:cubicBezTo>
                    <a:cubicBezTo>
                      <a:pt x="13" y="8"/>
                      <a:pt x="11" y="10"/>
                      <a:pt x="12" y="5"/>
                    </a:cubicBezTo>
                    <a:cubicBezTo>
                      <a:pt x="12" y="5"/>
                      <a:pt x="12" y="5"/>
                      <a:pt x="12" y="5"/>
                    </a:cubicBezTo>
                    <a:cubicBezTo>
                      <a:pt x="12" y="5"/>
                      <a:pt x="12" y="6"/>
                      <a:pt x="12" y="6"/>
                    </a:cubicBezTo>
                    <a:cubicBezTo>
                      <a:pt x="12" y="5"/>
                      <a:pt x="12" y="5"/>
                      <a:pt x="11" y="4"/>
                    </a:cubicBezTo>
                    <a:cubicBezTo>
                      <a:pt x="11" y="4"/>
                      <a:pt x="11" y="5"/>
                      <a:pt x="11" y="5"/>
                    </a:cubicBezTo>
                    <a:cubicBezTo>
                      <a:pt x="11" y="2"/>
                      <a:pt x="8" y="0"/>
                      <a:pt x="6"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81"/>
              <p:cNvSpPr/>
              <p:nvPr/>
            </p:nvSpPr>
            <p:spPr bwMode="auto">
              <a:xfrm>
                <a:off x="2341563" y="5965826"/>
                <a:ext cx="238125" cy="217488"/>
              </a:xfrm>
              <a:custGeom>
                <a:avLst/>
                <a:gdLst>
                  <a:gd name="T0" fmla="*/ 37 w 56"/>
                  <a:gd name="T1" fmla="*/ 13 h 51"/>
                  <a:gd name="T2" fmla="*/ 37 w 56"/>
                  <a:gd name="T3" fmla="*/ 11 h 51"/>
                  <a:gd name="T4" fmla="*/ 24 w 56"/>
                  <a:gd name="T5" fmla="*/ 3 h 51"/>
                  <a:gd name="T6" fmla="*/ 20 w 56"/>
                  <a:gd name="T7" fmla="*/ 8 h 51"/>
                  <a:gd name="T8" fmla="*/ 16 w 56"/>
                  <a:gd name="T9" fmla="*/ 6 h 51"/>
                  <a:gd name="T10" fmla="*/ 5 w 56"/>
                  <a:gd name="T11" fmla="*/ 16 h 51"/>
                  <a:gd name="T12" fmla="*/ 9 w 56"/>
                  <a:gd name="T13" fmla="*/ 24 h 51"/>
                  <a:gd name="T14" fmla="*/ 11 w 56"/>
                  <a:gd name="T15" fmla="*/ 25 h 51"/>
                  <a:gd name="T16" fmla="*/ 7 w 56"/>
                  <a:gd name="T17" fmla="*/ 26 h 51"/>
                  <a:gd name="T18" fmla="*/ 2 w 56"/>
                  <a:gd name="T19" fmla="*/ 39 h 51"/>
                  <a:gd name="T20" fmla="*/ 14 w 56"/>
                  <a:gd name="T21" fmla="*/ 44 h 51"/>
                  <a:gd name="T22" fmla="*/ 20 w 56"/>
                  <a:gd name="T23" fmla="*/ 41 h 51"/>
                  <a:gd name="T24" fmla="*/ 21 w 56"/>
                  <a:gd name="T25" fmla="*/ 44 h 51"/>
                  <a:gd name="T26" fmla="*/ 36 w 56"/>
                  <a:gd name="T27" fmla="*/ 48 h 51"/>
                  <a:gd name="T28" fmla="*/ 40 w 56"/>
                  <a:gd name="T29" fmla="*/ 33 h 51"/>
                  <a:gd name="T30" fmla="*/ 39 w 56"/>
                  <a:gd name="T31" fmla="*/ 32 h 51"/>
                  <a:gd name="T32" fmla="*/ 45 w 56"/>
                  <a:gd name="T33" fmla="*/ 32 h 51"/>
                  <a:gd name="T34" fmla="*/ 54 w 56"/>
                  <a:gd name="T35" fmla="*/ 19 h 51"/>
                  <a:gd name="T36" fmla="*/ 37 w 56"/>
                  <a:gd name="T3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51">
                    <a:moveTo>
                      <a:pt x="37" y="13"/>
                    </a:moveTo>
                    <a:cubicBezTo>
                      <a:pt x="37" y="12"/>
                      <a:pt x="37" y="11"/>
                      <a:pt x="37" y="11"/>
                    </a:cubicBezTo>
                    <a:cubicBezTo>
                      <a:pt x="37" y="4"/>
                      <a:pt x="30" y="0"/>
                      <a:pt x="24" y="3"/>
                    </a:cubicBezTo>
                    <a:cubicBezTo>
                      <a:pt x="22" y="4"/>
                      <a:pt x="20" y="6"/>
                      <a:pt x="20" y="8"/>
                    </a:cubicBezTo>
                    <a:cubicBezTo>
                      <a:pt x="19" y="7"/>
                      <a:pt x="18" y="6"/>
                      <a:pt x="16" y="6"/>
                    </a:cubicBezTo>
                    <a:cubicBezTo>
                      <a:pt x="11" y="5"/>
                      <a:pt x="4" y="10"/>
                      <a:pt x="5" y="16"/>
                    </a:cubicBezTo>
                    <a:cubicBezTo>
                      <a:pt x="5" y="19"/>
                      <a:pt x="7" y="22"/>
                      <a:pt x="9" y="24"/>
                    </a:cubicBezTo>
                    <a:cubicBezTo>
                      <a:pt x="10" y="24"/>
                      <a:pt x="10" y="25"/>
                      <a:pt x="11" y="25"/>
                    </a:cubicBezTo>
                    <a:cubicBezTo>
                      <a:pt x="9" y="25"/>
                      <a:pt x="8" y="26"/>
                      <a:pt x="7" y="26"/>
                    </a:cubicBezTo>
                    <a:cubicBezTo>
                      <a:pt x="2" y="28"/>
                      <a:pt x="0" y="34"/>
                      <a:pt x="2" y="39"/>
                    </a:cubicBezTo>
                    <a:cubicBezTo>
                      <a:pt x="4" y="44"/>
                      <a:pt x="10" y="45"/>
                      <a:pt x="14" y="44"/>
                    </a:cubicBezTo>
                    <a:cubicBezTo>
                      <a:pt x="16" y="43"/>
                      <a:pt x="18" y="42"/>
                      <a:pt x="20" y="41"/>
                    </a:cubicBezTo>
                    <a:cubicBezTo>
                      <a:pt x="20" y="42"/>
                      <a:pt x="21" y="43"/>
                      <a:pt x="21" y="44"/>
                    </a:cubicBezTo>
                    <a:cubicBezTo>
                      <a:pt x="24" y="50"/>
                      <a:pt x="31" y="51"/>
                      <a:pt x="36" y="48"/>
                    </a:cubicBezTo>
                    <a:cubicBezTo>
                      <a:pt x="41" y="44"/>
                      <a:pt x="42" y="38"/>
                      <a:pt x="40" y="33"/>
                    </a:cubicBezTo>
                    <a:cubicBezTo>
                      <a:pt x="40" y="32"/>
                      <a:pt x="39" y="32"/>
                      <a:pt x="39" y="32"/>
                    </a:cubicBezTo>
                    <a:cubicBezTo>
                      <a:pt x="41" y="32"/>
                      <a:pt x="43" y="32"/>
                      <a:pt x="45" y="32"/>
                    </a:cubicBezTo>
                    <a:cubicBezTo>
                      <a:pt x="51" y="31"/>
                      <a:pt x="56" y="25"/>
                      <a:pt x="54" y="19"/>
                    </a:cubicBezTo>
                    <a:cubicBezTo>
                      <a:pt x="52" y="11"/>
                      <a:pt x="43" y="10"/>
                      <a:pt x="37" y="1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82"/>
              <p:cNvSpPr/>
              <p:nvPr/>
            </p:nvSpPr>
            <p:spPr bwMode="auto">
              <a:xfrm>
                <a:off x="2430463" y="60547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183"/>
              <p:cNvSpPr/>
              <p:nvPr/>
            </p:nvSpPr>
            <p:spPr bwMode="auto">
              <a:xfrm>
                <a:off x="2435226" y="60547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184"/>
              <p:cNvSpPr/>
              <p:nvPr/>
            </p:nvSpPr>
            <p:spPr bwMode="auto">
              <a:xfrm>
                <a:off x="2455863" y="6089651"/>
                <a:ext cx="0" cy="3175"/>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85"/>
              <p:cNvSpPr/>
              <p:nvPr/>
            </p:nvSpPr>
            <p:spPr bwMode="auto">
              <a:xfrm>
                <a:off x="2417763" y="6046788"/>
                <a:ext cx="68263" cy="58738"/>
              </a:xfrm>
              <a:custGeom>
                <a:avLst/>
                <a:gdLst>
                  <a:gd name="T0" fmla="*/ 14 w 16"/>
                  <a:gd name="T1" fmla="*/ 4 h 14"/>
                  <a:gd name="T2" fmla="*/ 12 w 16"/>
                  <a:gd name="T3" fmla="*/ 2 h 14"/>
                  <a:gd name="T4" fmla="*/ 10 w 16"/>
                  <a:gd name="T5" fmla="*/ 1 h 14"/>
                  <a:gd name="T6" fmla="*/ 3 w 16"/>
                  <a:gd name="T7" fmla="*/ 2 h 14"/>
                  <a:gd name="T8" fmla="*/ 3 w 16"/>
                  <a:gd name="T9" fmla="*/ 3 h 14"/>
                  <a:gd name="T10" fmla="*/ 1 w 16"/>
                  <a:gd name="T11" fmla="*/ 6 h 14"/>
                  <a:gd name="T12" fmla="*/ 1 w 16"/>
                  <a:gd name="T13" fmla="*/ 7 h 14"/>
                  <a:gd name="T14" fmla="*/ 1 w 16"/>
                  <a:gd name="T15" fmla="*/ 8 h 14"/>
                  <a:gd name="T16" fmla="*/ 7 w 16"/>
                  <a:gd name="T17" fmla="*/ 13 h 14"/>
                  <a:gd name="T18" fmla="*/ 12 w 16"/>
                  <a:gd name="T19" fmla="*/ 10 h 14"/>
                  <a:gd name="T20" fmla="*/ 12 w 16"/>
                  <a:gd name="T21" fmla="*/ 10 h 14"/>
                  <a:gd name="T22" fmla="*/ 11 w 16"/>
                  <a:gd name="T23" fmla="*/ 10 h 14"/>
                  <a:gd name="T24" fmla="*/ 13 w 16"/>
                  <a:gd name="T25" fmla="*/ 9 h 14"/>
                  <a:gd name="T26" fmla="*/ 12 w 16"/>
                  <a:gd name="T27" fmla="*/ 10 h 14"/>
                  <a:gd name="T28" fmla="*/ 14 w 16"/>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4">
                    <a:moveTo>
                      <a:pt x="14" y="4"/>
                    </a:moveTo>
                    <a:cubicBezTo>
                      <a:pt x="14" y="3"/>
                      <a:pt x="13" y="3"/>
                      <a:pt x="12" y="2"/>
                    </a:cubicBezTo>
                    <a:cubicBezTo>
                      <a:pt x="12" y="2"/>
                      <a:pt x="11" y="1"/>
                      <a:pt x="10" y="1"/>
                    </a:cubicBezTo>
                    <a:cubicBezTo>
                      <a:pt x="8" y="0"/>
                      <a:pt x="5" y="0"/>
                      <a:pt x="3" y="2"/>
                    </a:cubicBezTo>
                    <a:cubicBezTo>
                      <a:pt x="3" y="2"/>
                      <a:pt x="3" y="2"/>
                      <a:pt x="3" y="3"/>
                    </a:cubicBezTo>
                    <a:cubicBezTo>
                      <a:pt x="2" y="3"/>
                      <a:pt x="1" y="4"/>
                      <a:pt x="1" y="6"/>
                    </a:cubicBezTo>
                    <a:cubicBezTo>
                      <a:pt x="1" y="6"/>
                      <a:pt x="1" y="7"/>
                      <a:pt x="1" y="7"/>
                    </a:cubicBezTo>
                    <a:cubicBezTo>
                      <a:pt x="1" y="7"/>
                      <a:pt x="1" y="7"/>
                      <a:pt x="1" y="8"/>
                    </a:cubicBezTo>
                    <a:cubicBezTo>
                      <a:pt x="0" y="10"/>
                      <a:pt x="5" y="14"/>
                      <a:pt x="7" y="13"/>
                    </a:cubicBezTo>
                    <a:cubicBezTo>
                      <a:pt x="9" y="12"/>
                      <a:pt x="7" y="10"/>
                      <a:pt x="12" y="10"/>
                    </a:cubicBezTo>
                    <a:cubicBezTo>
                      <a:pt x="12" y="10"/>
                      <a:pt x="12" y="10"/>
                      <a:pt x="12" y="10"/>
                    </a:cubicBezTo>
                    <a:cubicBezTo>
                      <a:pt x="12" y="10"/>
                      <a:pt x="11" y="10"/>
                      <a:pt x="11" y="10"/>
                    </a:cubicBezTo>
                    <a:cubicBezTo>
                      <a:pt x="12" y="10"/>
                      <a:pt x="12" y="10"/>
                      <a:pt x="13" y="9"/>
                    </a:cubicBezTo>
                    <a:cubicBezTo>
                      <a:pt x="12" y="9"/>
                      <a:pt x="12" y="10"/>
                      <a:pt x="12" y="10"/>
                    </a:cubicBezTo>
                    <a:cubicBezTo>
                      <a:pt x="14" y="9"/>
                      <a:pt x="16" y="6"/>
                      <a:pt x="14"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86"/>
              <p:cNvSpPr/>
              <p:nvPr/>
            </p:nvSpPr>
            <p:spPr bwMode="auto">
              <a:xfrm>
                <a:off x="2166938" y="5864226"/>
                <a:ext cx="247650" cy="212725"/>
              </a:xfrm>
              <a:custGeom>
                <a:avLst/>
                <a:gdLst>
                  <a:gd name="T0" fmla="*/ 46 w 58"/>
                  <a:gd name="T1" fmla="*/ 24 h 50"/>
                  <a:gd name="T2" fmla="*/ 48 w 58"/>
                  <a:gd name="T3" fmla="*/ 23 h 50"/>
                  <a:gd name="T4" fmla="*/ 43 w 58"/>
                  <a:gd name="T5" fmla="*/ 8 h 50"/>
                  <a:gd name="T6" fmla="*/ 37 w 58"/>
                  <a:gd name="T7" fmla="*/ 9 h 50"/>
                  <a:gd name="T8" fmla="*/ 35 w 58"/>
                  <a:gd name="T9" fmla="*/ 5 h 50"/>
                  <a:gd name="T10" fmla="*/ 20 w 58"/>
                  <a:gd name="T11" fmla="*/ 5 h 50"/>
                  <a:gd name="T12" fmla="*/ 18 w 58"/>
                  <a:gd name="T13" fmla="*/ 14 h 50"/>
                  <a:gd name="T14" fmla="*/ 19 w 58"/>
                  <a:gd name="T15" fmla="*/ 16 h 50"/>
                  <a:gd name="T16" fmla="*/ 15 w 58"/>
                  <a:gd name="T17" fmla="*/ 14 h 50"/>
                  <a:gd name="T18" fmla="*/ 2 w 58"/>
                  <a:gd name="T19" fmla="*/ 20 h 50"/>
                  <a:gd name="T20" fmla="*/ 9 w 58"/>
                  <a:gd name="T21" fmla="*/ 32 h 50"/>
                  <a:gd name="T22" fmla="*/ 15 w 58"/>
                  <a:gd name="T23" fmla="*/ 33 h 50"/>
                  <a:gd name="T24" fmla="*/ 14 w 58"/>
                  <a:gd name="T25" fmla="*/ 37 h 50"/>
                  <a:gd name="T26" fmla="*/ 22 w 58"/>
                  <a:gd name="T27" fmla="*/ 49 h 50"/>
                  <a:gd name="T28" fmla="*/ 35 w 58"/>
                  <a:gd name="T29" fmla="*/ 41 h 50"/>
                  <a:gd name="T30" fmla="*/ 35 w 58"/>
                  <a:gd name="T31" fmla="*/ 40 h 50"/>
                  <a:gd name="T32" fmla="*/ 39 w 58"/>
                  <a:gd name="T33" fmla="*/ 44 h 50"/>
                  <a:gd name="T34" fmla="*/ 55 w 58"/>
                  <a:gd name="T35" fmla="*/ 40 h 50"/>
                  <a:gd name="T36" fmla="*/ 46 w 58"/>
                  <a:gd name="T37"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50">
                    <a:moveTo>
                      <a:pt x="46" y="24"/>
                    </a:moveTo>
                    <a:cubicBezTo>
                      <a:pt x="47" y="24"/>
                      <a:pt x="47" y="23"/>
                      <a:pt x="48" y="23"/>
                    </a:cubicBezTo>
                    <a:cubicBezTo>
                      <a:pt x="52" y="18"/>
                      <a:pt x="50" y="10"/>
                      <a:pt x="43" y="8"/>
                    </a:cubicBezTo>
                    <a:cubicBezTo>
                      <a:pt x="41" y="7"/>
                      <a:pt x="39" y="8"/>
                      <a:pt x="37" y="9"/>
                    </a:cubicBezTo>
                    <a:cubicBezTo>
                      <a:pt x="37" y="8"/>
                      <a:pt x="36" y="6"/>
                      <a:pt x="35" y="5"/>
                    </a:cubicBezTo>
                    <a:cubicBezTo>
                      <a:pt x="32" y="0"/>
                      <a:pt x="24" y="0"/>
                      <a:pt x="20" y="5"/>
                    </a:cubicBezTo>
                    <a:cubicBezTo>
                      <a:pt x="18" y="7"/>
                      <a:pt x="18" y="10"/>
                      <a:pt x="18" y="14"/>
                    </a:cubicBezTo>
                    <a:cubicBezTo>
                      <a:pt x="18" y="14"/>
                      <a:pt x="18" y="15"/>
                      <a:pt x="19" y="16"/>
                    </a:cubicBezTo>
                    <a:cubicBezTo>
                      <a:pt x="18" y="15"/>
                      <a:pt x="16" y="14"/>
                      <a:pt x="15" y="14"/>
                    </a:cubicBezTo>
                    <a:cubicBezTo>
                      <a:pt x="10" y="12"/>
                      <a:pt x="4" y="15"/>
                      <a:pt x="2" y="20"/>
                    </a:cubicBezTo>
                    <a:cubicBezTo>
                      <a:pt x="0" y="25"/>
                      <a:pt x="4" y="30"/>
                      <a:pt x="9" y="32"/>
                    </a:cubicBezTo>
                    <a:cubicBezTo>
                      <a:pt x="10" y="33"/>
                      <a:pt x="13" y="33"/>
                      <a:pt x="15" y="33"/>
                    </a:cubicBezTo>
                    <a:cubicBezTo>
                      <a:pt x="14" y="35"/>
                      <a:pt x="14" y="36"/>
                      <a:pt x="14" y="37"/>
                    </a:cubicBezTo>
                    <a:cubicBezTo>
                      <a:pt x="12" y="43"/>
                      <a:pt x="16" y="48"/>
                      <a:pt x="22" y="49"/>
                    </a:cubicBezTo>
                    <a:cubicBezTo>
                      <a:pt x="28" y="50"/>
                      <a:pt x="33" y="46"/>
                      <a:pt x="35" y="41"/>
                    </a:cubicBezTo>
                    <a:cubicBezTo>
                      <a:pt x="35" y="40"/>
                      <a:pt x="35" y="40"/>
                      <a:pt x="35" y="40"/>
                    </a:cubicBezTo>
                    <a:cubicBezTo>
                      <a:pt x="36" y="41"/>
                      <a:pt x="38" y="43"/>
                      <a:pt x="39" y="44"/>
                    </a:cubicBezTo>
                    <a:cubicBezTo>
                      <a:pt x="45" y="47"/>
                      <a:pt x="52" y="46"/>
                      <a:pt x="55" y="40"/>
                    </a:cubicBezTo>
                    <a:cubicBezTo>
                      <a:pt x="58" y="33"/>
                      <a:pt x="53" y="26"/>
                      <a:pt x="46" y="24"/>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87"/>
              <p:cNvSpPr/>
              <p:nvPr/>
            </p:nvSpPr>
            <p:spPr bwMode="auto">
              <a:xfrm>
                <a:off x="2290763" y="59499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88"/>
              <p:cNvSpPr/>
              <p:nvPr/>
            </p:nvSpPr>
            <p:spPr bwMode="auto">
              <a:xfrm>
                <a:off x="2290763" y="5949951"/>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89"/>
              <p:cNvSpPr/>
              <p:nvPr/>
            </p:nvSpPr>
            <p:spPr bwMode="auto">
              <a:xfrm>
                <a:off x="2282826" y="5991226"/>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90"/>
              <p:cNvSpPr/>
              <p:nvPr/>
            </p:nvSpPr>
            <p:spPr bwMode="auto">
              <a:xfrm>
                <a:off x="2257426" y="5945188"/>
                <a:ext cx="63500" cy="55563"/>
              </a:xfrm>
              <a:custGeom>
                <a:avLst/>
                <a:gdLst>
                  <a:gd name="T0" fmla="*/ 15 w 15"/>
                  <a:gd name="T1" fmla="*/ 9 h 13"/>
                  <a:gd name="T2" fmla="*/ 15 w 15"/>
                  <a:gd name="T3" fmla="*/ 7 h 13"/>
                  <a:gd name="T4" fmla="*/ 14 w 15"/>
                  <a:gd name="T5" fmla="*/ 5 h 13"/>
                  <a:gd name="T6" fmla="*/ 8 w 15"/>
                  <a:gd name="T7" fmla="*/ 1 h 13"/>
                  <a:gd name="T8" fmla="*/ 7 w 15"/>
                  <a:gd name="T9" fmla="*/ 1 h 13"/>
                  <a:gd name="T10" fmla="*/ 4 w 15"/>
                  <a:gd name="T11" fmla="*/ 2 h 13"/>
                  <a:gd name="T12" fmla="*/ 3 w 15"/>
                  <a:gd name="T13" fmla="*/ 3 h 13"/>
                  <a:gd name="T14" fmla="*/ 3 w 15"/>
                  <a:gd name="T15" fmla="*/ 3 h 13"/>
                  <a:gd name="T16" fmla="*/ 4 w 15"/>
                  <a:gd name="T17" fmla="*/ 11 h 13"/>
                  <a:gd name="T18" fmla="*/ 9 w 15"/>
                  <a:gd name="T19" fmla="*/ 13 h 13"/>
                  <a:gd name="T20" fmla="*/ 9 w 15"/>
                  <a:gd name="T21" fmla="*/ 12 h 13"/>
                  <a:gd name="T22" fmla="*/ 9 w 15"/>
                  <a:gd name="T23" fmla="*/ 11 h 13"/>
                  <a:gd name="T24" fmla="*/ 10 w 15"/>
                  <a:gd name="T25" fmla="*/ 12 h 13"/>
                  <a:gd name="T26" fmla="*/ 9 w 15"/>
                  <a:gd name="T27" fmla="*/ 12 h 13"/>
                  <a:gd name="T28" fmla="*/ 15 w 15"/>
                  <a:gd name="T2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3">
                    <a:moveTo>
                      <a:pt x="15" y="9"/>
                    </a:moveTo>
                    <a:cubicBezTo>
                      <a:pt x="15" y="8"/>
                      <a:pt x="15" y="8"/>
                      <a:pt x="15" y="7"/>
                    </a:cubicBezTo>
                    <a:cubicBezTo>
                      <a:pt x="15" y="6"/>
                      <a:pt x="14" y="5"/>
                      <a:pt x="14" y="5"/>
                    </a:cubicBezTo>
                    <a:cubicBezTo>
                      <a:pt x="13" y="2"/>
                      <a:pt x="11" y="0"/>
                      <a:pt x="8" y="1"/>
                    </a:cubicBezTo>
                    <a:cubicBezTo>
                      <a:pt x="8" y="1"/>
                      <a:pt x="8" y="1"/>
                      <a:pt x="7" y="1"/>
                    </a:cubicBezTo>
                    <a:cubicBezTo>
                      <a:pt x="6" y="0"/>
                      <a:pt x="5" y="1"/>
                      <a:pt x="4" y="2"/>
                    </a:cubicBezTo>
                    <a:cubicBezTo>
                      <a:pt x="3" y="2"/>
                      <a:pt x="3" y="3"/>
                      <a:pt x="3" y="3"/>
                    </a:cubicBezTo>
                    <a:cubicBezTo>
                      <a:pt x="3" y="3"/>
                      <a:pt x="3" y="3"/>
                      <a:pt x="3" y="3"/>
                    </a:cubicBezTo>
                    <a:cubicBezTo>
                      <a:pt x="0" y="5"/>
                      <a:pt x="1" y="10"/>
                      <a:pt x="4" y="11"/>
                    </a:cubicBezTo>
                    <a:cubicBezTo>
                      <a:pt x="5" y="12"/>
                      <a:pt x="5" y="9"/>
                      <a:pt x="9" y="13"/>
                    </a:cubicBezTo>
                    <a:cubicBezTo>
                      <a:pt x="9" y="13"/>
                      <a:pt x="9" y="12"/>
                      <a:pt x="9" y="12"/>
                    </a:cubicBezTo>
                    <a:cubicBezTo>
                      <a:pt x="9" y="12"/>
                      <a:pt x="9" y="11"/>
                      <a:pt x="9" y="11"/>
                    </a:cubicBezTo>
                    <a:cubicBezTo>
                      <a:pt x="9" y="12"/>
                      <a:pt x="9" y="12"/>
                      <a:pt x="10" y="12"/>
                    </a:cubicBezTo>
                    <a:cubicBezTo>
                      <a:pt x="10" y="12"/>
                      <a:pt x="9" y="12"/>
                      <a:pt x="9" y="12"/>
                    </a:cubicBezTo>
                    <a:cubicBezTo>
                      <a:pt x="11" y="13"/>
                      <a:pt x="14" y="12"/>
                      <a:pt x="15" y="9"/>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91"/>
              <p:cNvSpPr/>
              <p:nvPr/>
            </p:nvSpPr>
            <p:spPr bwMode="auto">
              <a:xfrm>
                <a:off x="2057401" y="5457826"/>
                <a:ext cx="228600" cy="215900"/>
              </a:xfrm>
              <a:custGeom>
                <a:avLst/>
                <a:gdLst>
                  <a:gd name="T0" fmla="*/ 10 w 54"/>
                  <a:gd name="T1" fmla="*/ 22 h 51"/>
                  <a:gd name="T2" fmla="*/ 8 w 54"/>
                  <a:gd name="T3" fmla="*/ 24 h 51"/>
                  <a:gd name="T4" fmla="*/ 9 w 54"/>
                  <a:gd name="T5" fmla="*/ 39 h 51"/>
                  <a:gd name="T6" fmla="*/ 16 w 54"/>
                  <a:gd name="T7" fmla="*/ 40 h 51"/>
                  <a:gd name="T8" fmla="*/ 16 w 54"/>
                  <a:gd name="T9" fmla="*/ 43 h 51"/>
                  <a:gd name="T10" fmla="*/ 31 w 54"/>
                  <a:gd name="T11" fmla="*/ 47 h 51"/>
                  <a:gd name="T12" fmla="*/ 35 w 54"/>
                  <a:gd name="T13" fmla="*/ 39 h 51"/>
                  <a:gd name="T14" fmla="*/ 35 w 54"/>
                  <a:gd name="T15" fmla="*/ 37 h 51"/>
                  <a:gd name="T16" fmla="*/ 38 w 54"/>
                  <a:gd name="T17" fmla="*/ 40 h 51"/>
                  <a:gd name="T18" fmla="*/ 52 w 54"/>
                  <a:gd name="T19" fmla="*/ 36 h 51"/>
                  <a:gd name="T20" fmla="*/ 48 w 54"/>
                  <a:gd name="T21" fmla="*/ 23 h 51"/>
                  <a:gd name="T22" fmla="*/ 42 w 54"/>
                  <a:gd name="T23" fmla="*/ 21 h 51"/>
                  <a:gd name="T24" fmla="*/ 44 w 54"/>
                  <a:gd name="T25" fmla="*/ 18 h 51"/>
                  <a:gd name="T26" fmla="*/ 39 w 54"/>
                  <a:gd name="T27" fmla="*/ 4 h 51"/>
                  <a:gd name="T28" fmla="*/ 24 w 54"/>
                  <a:gd name="T29" fmla="*/ 9 h 51"/>
                  <a:gd name="T30" fmla="*/ 24 w 54"/>
                  <a:gd name="T31" fmla="*/ 10 h 51"/>
                  <a:gd name="T32" fmla="*/ 21 w 54"/>
                  <a:gd name="T33" fmla="*/ 5 h 51"/>
                  <a:gd name="T34" fmla="*/ 5 w 54"/>
                  <a:gd name="T35" fmla="*/ 6 h 51"/>
                  <a:gd name="T36" fmla="*/ 10 w 54"/>
                  <a:gd name="T3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1">
                    <a:moveTo>
                      <a:pt x="10" y="22"/>
                    </a:moveTo>
                    <a:cubicBezTo>
                      <a:pt x="9" y="23"/>
                      <a:pt x="8" y="23"/>
                      <a:pt x="8" y="24"/>
                    </a:cubicBezTo>
                    <a:cubicBezTo>
                      <a:pt x="3" y="28"/>
                      <a:pt x="3" y="36"/>
                      <a:pt x="9" y="39"/>
                    </a:cubicBezTo>
                    <a:cubicBezTo>
                      <a:pt x="11" y="40"/>
                      <a:pt x="13" y="40"/>
                      <a:pt x="16" y="40"/>
                    </a:cubicBezTo>
                    <a:cubicBezTo>
                      <a:pt x="15" y="41"/>
                      <a:pt x="15" y="42"/>
                      <a:pt x="16" y="43"/>
                    </a:cubicBezTo>
                    <a:cubicBezTo>
                      <a:pt x="18" y="49"/>
                      <a:pt x="26" y="51"/>
                      <a:pt x="31" y="47"/>
                    </a:cubicBezTo>
                    <a:cubicBezTo>
                      <a:pt x="33" y="45"/>
                      <a:pt x="34" y="42"/>
                      <a:pt x="35" y="39"/>
                    </a:cubicBezTo>
                    <a:cubicBezTo>
                      <a:pt x="35" y="38"/>
                      <a:pt x="35" y="38"/>
                      <a:pt x="35" y="37"/>
                    </a:cubicBezTo>
                    <a:cubicBezTo>
                      <a:pt x="36" y="38"/>
                      <a:pt x="37" y="39"/>
                      <a:pt x="38" y="40"/>
                    </a:cubicBezTo>
                    <a:cubicBezTo>
                      <a:pt x="42" y="43"/>
                      <a:pt x="49" y="41"/>
                      <a:pt x="52" y="36"/>
                    </a:cubicBezTo>
                    <a:cubicBezTo>
                      <a:pt x="54" y="32"/>
                      <a:pt x="52" y="26"/>
                      <a:pt x="48" y="23"/>
                    </a:cubicBezTo>
                    <a:cubicBezTo>
                      <a:pt x="47" y="22"/>
                      <a:pt x="44" y="21"/>
                      <a:pt x="42" y="21"/>
                    </a:cubicBezTo>
                    <a:cubicBezTo>
                      <a:pt x="43" y="20"/>
                      <a:pt x="44" y="19"/>
                      <a:pt x="44" y="18"/>
                    </a:cubicBezTo>
                    <a:cubicBezTo>
                      <a:pt x="48" y="12"/>
                      <a:pt x="44" y="6"/>
                      <a:pt x="39" y="4"/>
                    </a:cubicBezTo>
                    <a:cubicBezTo>
                      <a:pt x="33" y="1"/>
                      <a:pt x="28" y="4"/>
                      <a:pt x="24" y="9"/>
                    </a:cubicBezTo>
                    <a:cubicBezTo>
                      <a:pt x="24" y="9"/>
                      <a:pt x="24" y="10"/>
                      <a:pt x="24" y="10"/>
                    </a:cubicBezTo>
                    <a:cubicBezTo>
                      <a:pt x="23" y="8"/>
                      <a:pt x="22" y="6"/>
                      <a:pt x="21" y="5"/>
                    </a:cubicBezTo>
                    <a:cubicBezTo>
                      <a:pt x="16" y="1"/>
                      <a:pt x="9" y="0"/>
                      <a:pt x="5" y="6"/>
                    </a:cubicBezTo>
                    <a:cubicBezTo>
                      <a:pt x="0" y="12"/>
                      <a:pt x="4" y="19"/>
                      <a:pt x="10" y="2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92"/>
              <p:cNvSpPr/>
              <p:nvPr/>
            </p:nvSpPr>
            <p:spPr bwMode="auto">
              <a:xfrm>
                <a:off x="2163763" y="5588001"/>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193"/>
              <p:cNvSpPr/>
              <p:nvPr/>
            </p:nvSpPr>
            <p:spPr bwMode="auto">
              <a:xfrm>
                <a:off x="2159001" y="5567363"/>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194"/>
              <p:cNvSpPr/>
              <p:nvPr/>
            </p:nvSpPr>
            <p:spPr bwMode="auto">
              <a:xfrm>
                <a:off x="2179638" y="5546726"/>
                <a:ext cx="476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95"/>
              <p:cNvSpPr/>
              <p:nvPr/>
            </p:nvSpPr>
            <p:spPr bwMode="auto">
              <a:xfrm>
                <a:off x="2141538" y="5534026"/>
                <a:ext cx="60325" cy="58738"/>
              </a:xfrm>
              <a:custGeom>
                <a:avLst/>
                <a:gdLst>
                  <a:gd name="T0" fmla="*/ 1 w 14"/>
                  <a:gd name="T1" fmla="*/ 3 h 14"/>
                  <a:gd name="T2" fmla="*/ 0 w 14"/>
                  <a:gd name="T3" fmla="*/ 5 h 14"/>
                  <a:gd name="T4" fmla="*/ 1 w 14"/>
                  <a:gd name="T5" fmla="*/ 8 h 14"/>
                  <a:gd name="T6" fmla="*/ 5 w 14"/>
                  <a:gd name="T7" fmla="*/ 13 h 14"/>
                  <a:gd name="T8" fmla="*/ 6 w 14"/>
                  <a:gd name="T9" fmla="*/ 13 h 14"/>
                  <a:gd name="T10" fmla="*/ 10 w 14"/>
                  <a:gd name="T11" fmla="*/ 13 h 14"/>
                  <a:gd name="T12" fmla="*/ 11 w 14"/>
                  <a:gd name="T13" fmla="*/ 12 h 14"/>
                  <a:gd name="T14" fmla="*/ 11 w 14"/>
                  <a:gd name="T15" fmla="*/ 12 h 14"/>
                  <a:gd name="T16" fmla="*/ 12 w 14"/>
                  <a:gd name="T17" fmla="*/ 3 h 14"/>
                  <a:gd name="T18" fmla="*/ 8 w 14"/>
                  <a:gd name="T19" fmla="*/ 1 h 14"/>
                  <a:gd name="T20" fmla="*/ 8 w 14"/>
                  <a:gd name="T21" fmla="*/ 1 h 14"/>
                  <a:gd name="T22" fmla="*/ 8 w 14"/>
                  <a:gd name="T23" fmla="*/ 2 h 14"/>
                  <a:gd name="T24" fmla="*/ 7 w 14"/>
                  <a:gd name="T25" fmla="*/ 1 h 14"/>
                  <a:gd name="T26" fmla="*/ 7 w 14"/>
                  <a:gd name="T27" fmla="*/ 1 h 14"/>
                  <a:gd name="T28" fmla="*/ 1 w 14"/>
                  <a:gd name="T2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4">
                    <a:moveTo>
                      <a:pt x="1" y="3"/>
                    </a:moveTo>
                    <a:cubicBezTo>
                      <a:pt x="1" y="4"/>
                      <a:pt x="0" y="4"/>
                      <a:pt x="0" y="5"/>
                    </a:cubicBezTo>
                    <a:cubicBezTo>
                      <a:pt x="0" y="6"/>
                      <a:pt x="1" y="7"/>
                      <a:pt x="1" y="8"/>
                    </a:cubicBezTo>
                    <a:cubicBezTo>
                      <a:pt x="1" y="10"/>
                      <a:pt x="3" y="13"/>
                      <a:pt x="5" y="13"/>
                    </a:cubicBezTo>
                    <a:cubicBezTo>
                      <a:pt x="6" y="13"/>
                      <a:pt x="6" y="13"/>
                      <a:pt x="6" y="13"/>
                    </a:cubicBezTo>
                    <a:cubicBezTo>
                      <a:pt x="7" y="13"/>
                      <a:pt x="9" y="14"/>
                      <a:pt x="10" y="13"/>
                    </a:cubicBezTo>
                    <a:cubicBezTo>
                      <a:pt x="10" y="13"/>
                      <a:pt x="11" y="12"/>
                      <a:pt x="11" y="12"/>
                    </a:cubicBezTo>
                    <a:cubicBezTo>
                      <a:pt x="11" y="12"/>
                      <a:pt x="11" y="12"/>
                      <a:pt x="11" y="12"/>
                    </a:cubicBezTo>
                    <a:cubicBezTo>
                      <a:pt x="14" y="10"/>
                      <a:pt x="14" y="5"/>
                      <a:pt x="12" y="3"/>
                    </a:cubicBezTo>
                    <a:cubicBezTo>
                      <a:pt x="11" y="3"/>
                      <a:pt x="11" y="5"/>
                      <a:pt x="8" y="1"/>
                    </a:cubicBezTo>
                    <a:cubicBezTo>
                      <a:pt x="8" y="1"/>
                      <a:pt x="8" y="1"/>
                      <a:pt x="8" y="1"/>
                    </a:cubicBezTo>
                    <a:cubicBezTo>
                      <a:pt x="8" y="1"/>
                      <a:pt x="8" y="2"/>
                      <a:pt x="8" y="2"/>
                    </a:cubicBezTo>
                    <a:cubicBezTo>
                      <a:pt x="8" y="1"/>
                      <a:pt x="8" y="1"/>
                      <a:pt x="7" y="1"/>
                    </a:cubicBezTo>
                    <a:cubicBezTo>
                      <a:pt x="7" y="1"/>
                      <a:pt x="7" y="1"/>
                      <a:pt x="7" y="1"/>
                    </a:cubicBezTo>
                    <a:cubicBezTo>
                      <a:pt x="6" y="0"/>
                      <a:pt x="2" y="0"/>
                      <a:pt x="1" y="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96"/>
              <p:cNvSpPr/>
              <p:nvPr/>
            </p:nvSpPr>
            <p:spPr bwMode="auto">
              <a:xfrm>
                <a:off x="1547813" y="5249863"/>
                <a:ext cx="212725" cy="228600"/>
              </a:xfrm>
              <a:custGeom>
                <a:avLst/>
                <a:gdLst>
                  <a:gd name="T0" fmla="*/ 11 w 50"/>
                  <a:gd name="T1" fmla="*/ 21 h 54"/>
                  <a:gd name="T2" fmla="*/ 9 w 50"/>
                  <a:gd name="T3" fmla="*/ 22 h 54"/>
                  <a:gd name="T4" fmla="*/ 4 w 50"/>
                  <a:gd name="T5" fmla="*/ 37 h 54"/>
                  <a:gd name="T6" fmla="*/ 11 w 50"/>
                  <a:gd name="T7" fmla="*/ 40 h 54"/>
                  <a:gd name="T8" fmla="*/ 10 w 50"/>
                  <a:gd name="T9" fmla="*/ 43 h 54"/>
                  <a:gd name="T10" fmla="*/ 22 w 50"/>
                  <a:gd name="T11" fmla="*/ 52 h 54"/>
                  <a:gd name="T12" fmla="*/ 29 w 50"/>
                  <a:gd name="T13" fmla="*/ 46 h 54"/>
                  <a:gd name="T14" fmla="*/ 30 w 50"/>
                  <a:gd name="T15" fmla="*/ 44 h 54"/>
                  <a:gd name="T16" fmla="*/ 31 w 50"/>
                  <a:gd name="T17" fmla="*/ 47 h 54"/>
                  <a:gd name="T18" fmla="*/ 46 w 50"/>
                  <a:gd name="T19" fmla="*/ 49 h 54"/>
                  <a:gd name="T20" fmla="*/ 47 w 50"/>
                  <a:gd name="T21" fmla="*/ 36 h 54"/>
                  <a:gd name="T22" fmla="*/ 42 w 50"/>
                  <a:gd name="T23" fmla="*/ 31 h 54"/>
                  <a:gd name="T24" fmla="*/ 45 w 50"/>
                  <a:gd name="T25" fmla="*/ 29 h 54"/>
                  <a:gd name="T26" fmla="*/ 45 w 50"/>
                  <a:gd name="T27" fmla="*/ 14 h 54"/>
                  <a:gd name="T28" fmla="*/ 30 w 50"/>
                  <a:gd name="T29" fmla="*/ 14 h 54"/>
                  <a:gd name="T30" fmla="*/ 29 w 50"/>
                  <a:gd name="T31" fmla="*/ 14 h 54"/>
                  <a:gd name="T32" fmla="*/ 28 w 50"/>
                  <a:gd name="T33" fmla="*/ 9 h 54"/>
                  <a:gd name="T34" fmla="*/ 13 w 50"/>
                  <a:gd name="T35" fmla="*/ 4 h 54"/>
                  <a:gd name="T36" fmla="*/ 11 w 50"/>
                  <a:gd name="T3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54">
                    <a:moveTo>
                      <a:pt x="11" y="21"/>
                    </a:moveTo>
                    <a:cubicBezTo>
                      <a:pt x="10" y="21"/>
                      <a:pt x="10" y="22"/>
                      <a:pt x="9" y="22"/>
                    </a:cubicBezTo>
                    <a:cubicBezTo>
                      <a:pt x="3" y="24"/>
                      <a:pt x="0" y="31"/>
                      <a:pt x="4" y="37"/>
                    </a:cubicBezTo>
                    <a:cubicBezTo>
                      <a:pt x="6" y="39"/>
                      <a:pt x="8" y="39"/>
                      <a:pt x="11" y="40"/>
                    </a:cubicBezTo>
                    <a:cubicBezTo>
                      <a:pt x="10" y="41"/>
                      <a:pt x="10" y="42"/>
                      <a:pt x="10" y="43"/>
                    </a:cubicBezTo>
                    <a:cubicBezTo>
                      <a:pt x="10" y="49"/>
                      <a:pt x="16" y="54"/>
                      <a:pt x="22" y="52"/>
                    </a:cubicBezTo>
                    <a:cubicBezTo>
                      <a:pt x="25" y="51"/>
                      <a:pt x="27" y="49"/>
                      <a:pt x="29" y="46"/>
                    </a:cubicBezTo>
                    <a:cubicBezTo>
                      <a:pt x="29" y="45"/>
                      <a:pt x="29" y="44"/>
                      <a:pt x="30" y="44"/>
                    </a:cubicBezTo>
                    <a:cubicBezTo>
                      <a:pt x="30" y="45"/>
                      <a:pt x="31" y="46"/>
                      <a:pt x="31" y="47"/>
                    </a:cubicBezTo>
                    <a:cubicBezTo>
                      <a:pt x="35" y="52"/>
                      <a:pt x="41" y="52"/>
                      <a:pt x="46" y="49"/>
                    </a:cubicBezTo>
                    <a:cubicBezTo>
                      <a:pt x="50" y="46"/>
                      <a:pt x="49" y="40"/>
                      <a:pt x="47" y="36"/>
                    </a:cubicBezTo>
                    <a:cubicBezTo>
                      <a:pt x="46" y="34"/>
                      <a:pt x="44" y="32"/>
                      <a:pt x="42" y="31"/>
                    </a:cubicBezTo>
                    <a:cubicBezTo>
                      <a:pt x="43" y="30"/>
                      <a:pt x="44" y="30"/>
                      <a:pt x="45" y="29"/>
                    </a:cubicBezTo>
                    <a:cubicBezTo>
                      <a:pt x="50" y="25"/>
                      <a:pt x="49" y="18"/>
                      <a:pt x="45" y="14"/>
                    </a:cubicBezTo>
                    <a:cubicBezTo>
                      <a:pt x="40" y="10"/>
                      <a:pt x="34" y="10"/>
                      <a:pt x="30" y="14"/>
                    </a:cubicBezTo>
                    <a:cubicBezTo>
                      <a:pt x="29" y="14"/>
                      <a:pt x="29" y="14"/>
                      <a:pt x="29" y="14"/>
                    </a:cubicBezTo>
                    <a:cubicBezTo>
                      <a:pt x="29" y="13"/>
                      <a:pt x="28" y="11"/>
                      <a:pt x="28" y="9"/>
                    </a:cubicBezTo>
                    <a:cubicBezTo>
                      <a:pt x="25" y="3"/>
                      <a:pt x="18" y="0"/>
                      <a:pt x="13" y="4"/>
                    </a:cubicBezTo>
                    <a:cubicBezTo>
                      <a:pt x="6" y="8"/>
                      <a:pt x="7" y="16"/>
                      <a:pt x="11" y="2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97"/>
              <p:cNvSpPr/>
              <p:nvPr/>
            </p:nvSpPr>
            <p:spPr bwMode="auto">
              <a:xfrm>
                <a:off x="1646238" y="53975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98"/>
              <p:cNvSpPr/>
              <p:nvPr/>
            </p:nvSpPr>
            <p:spPr bwMode="auto">
              <a:xfrm>
                <a:off x="1646238" y="5380038"/>
                <a:ext cx="3175"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199"/>
              <p:cNvSpPr/>
              <p:nvPr/>
            </p:nvSpPr>
            <p:spPr bwMode="auto">
              <a:xfrm>
                <a:off x="1674813" y="5364163"/>
                <a:ext cx="476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200"/>
              <p:cNvSpPr/>
              <p:nvPr/>
            </p:nvSpPr>
            <p:spPr bwMode="auto">
              <a:xfrm>
                <a:off x="1628776" y="5341938"/>
                <a:ext cx="63500" cy="60325"/>
              </a:xfrm>
              <a:custGeom>
                <a:avLst/>
                <a:gdLst>
                  <a:gd name="T0" fmla="*/ 3 w 15"/>
                  <a:gd name="T1" fmla="*/ 2 h 14"/>
                  <a:gd name="T2" fmla="*/ 2 w 15"/>
                  <a:gd name="T3" fmla="*/ 4 h 14"/>
                  <a:gd name="T4" fmla="*/ 2 w 15"/>
                  <a:gd name="T5" fmla="*/ 6 h 14"/>
                  <a:gd name="T6" fmla="*/ 4 w 15"/>
                  <a:gd name="T7" fmla="*/ 13 h 14"/>
                  <a:gd name="T8" fmla="*/ 5 w 15"/>
                  <a:gd name="T9" fmla="*/ 13 h 14"/>
                  <a:gd name="T10" fmla="*/ 8 w 15"/>
                  <a:gd name="T11" fmla="*/ 14 h 14"/>
                  <a:gd name="T12" fmla="*/ 10 w 15"/>
                  <a:gd name="T13" fmla="*/ 14 h 14"/>
                  <a:gd name="T14" fmla="*/ 10 w 15"/>
                  <a:gd name="T15" fmla="*/ 14 h 14"/>
                  <a:gd name="T16" fmla="*/ 13 w 15"/>
                  <a:gd name="T17" fmla="*/ 7 h 14"/>
                  <a:gd name="T18" fmla="*/ 11 w 15"/>
                  <a:gd name="T19" fmla="*/ 5 h 14"/>
                  <a:gd name="T20" fmla="*/ 11 w 15"/>
                  <a:gd name="T21" fmla="*/ 5 h 14"/>
                  <a:gd name="T22" fmla="*/ 11 w 15"/>
                  <a:gd name="T23" fmla="*/ 5 h 14"/>
                  <a:gd name="T24" fmla="*/ 9 w 15"/>
                  <a:gd name="T25" fmla="*/ 2 h 14"/>
                  <a:gd name="T26" fmla="*/ 10 w 15"/>
                  <a:gd name="T27" fmla="*/ 3 h 14"/>
                  <a:gd name="T28" fmla="*/ 3 w 15"/>
                  <a:gd name="T2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4">
                    <a:moveTo>
                      <a:pt x="3" y="2"/>
                    </a:moveTo>
                    <a:cubicBezTo>
                      <a:pt x="3" y="2"/>
                      <a:pt x="2" y="3"/>
                      <a:pt x="2" y="4"/>
                    </a:cubicBezTo>
                    <a:cubicBezTo>
                      <a:pt x="2" y="5"/>
                      <a:pt x="2" y="5"/>
                      <a:pt x="2" y="6"/>
                    </a:cubicBezTo>
                    <a:cubicBezTo>
                      <a:pt x="0" y="8"/>
                      <a:pt x="2" y="12"/>
                      <a:pt x="4" y="13"/>
                    </a:cubicBezTo>
                    <a:cubicBezTo>
                      <a:pt x="4" y="13"/>
                      <a:pt x="4" y="13"/>
                      <a:pt x="5" y="13"/>
                    </a:cubicBezTo>
                    <a:cubicBezTo>
                      <a:pt x="5" y="14"/>
                      <a:pt x="7" y="14"/>
                      <a:pt x="8" y="14"/>
                    </a:cubicBezTo>
                    <a:cubicBezTo>
                      <a:pt x="9" y="14"/>
                      <a:pt x="9" y="14"/>
                      <a:pt x="10" y="14"/>
                    </a:cubicBezTo>
                    <a:cubicBezTo>
                      <a:pt x="10" y="14"/>
                      <a:pt x="10" y="14"/>
                      <a:pt x="10" y="14"/>
                    </a:cubicBezTo>
                    <a:cubicBezTo>
                      <a:pt x="13" y="13"/>
                      <a:pt x="15" y="10"/>
                      <a:pt x="13" y="7"/>
                    </a:cubicBezTo>
                    <a:cubicBezTo>
                      <a:pt x="13" y="6"/>
                      <a:pt x="12" y="9"/>
                      <a:pt x="11" y="5"/>
                    </a:cubicBezTo>
                    <a:cubicBezTo>
                      <a:pt x="11" y="5"/>
                      <a:pt x="11" y="5"/>
                      <a:pt x="11" y="5"/>
                    </a:cubicBezTo>
                    <a:cubicBezTo>
                      <a:pt x="11" y="5"/>
                      <a:pt x="11" y="5"/>
                      <a:pt x="11" y="5"/>
                    </a:cubicBezTo>
                    <a:cubicBezTo>
                      <a:pt x="10" y="4"/>
                      <a:pt x="10" y="3"/>
                      <a:pt x="9" y="2"/>
                    </a:cubicBezTo>
                    <a:cubicBezTo>
                      <a:pt x="10" y="3"/>
                      <a:pt x="10" y="3"/>
                      <a:pt x="10" y="3"/>
                    </a:cubicBezTo>
                    <a:cubicBezTo>
                      <a:pt x="9" y="1"/>
                      <a:pt x="5" y="0"/>
                      <a:pt x="3"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201"/>
              <p:cNvSpPr/>
              <p:nvPr/>
            </p:nvSpPr>
            <p:spPr bwMode="auto">
              <a:xfrm>
                <a:off x="1879601" y="5427663"/>
                <a:ext cx="215900" cy="223838"/>
              </a:xfrm>
              <a:custGeom>
                <a:avLst/>
                <a:gdLst>
                  <a:gd name="T0" fmla="*/ 11 w 51"/>
                  <a:gd name="T1" fmla="*/ 21 h 53"/>
                  <a:gd name="T2" fmla="*/ 9 w 51"/>
                  <a:gd name="T3" fmla="*/ 21 h 53"/>
                  <a:gd name="T4" fmla="*/ 4 w 51"/>
                  <a:gd name="T5" fmla="*/ 36 h 53"/>
                  <a:gd name="T6" fmla="*/ 11 w 51"/>
                  <a:gd name="T7" fmla="*/ 39 h 53"/>
                  <a:gd name="T8" fmla="*/ 10 w 51"/>
                  <a:gd name="T9" fmla="*/ 43 h 53"/>
                  <a:gd name="T10" fmla="*/ 22 w 51"/>
                  <a:gd name="T11" fmla="*/ 51 h 53"/>
                  <a:gd name="T12" fmla="*/ 29 w 51"/>
                  <a:gd name="T13" fmla="*/ 45 h 53"/>
                  <a:gd name="T14" fmla="*/ 30 w 51"/>
                  <a:gd name="T15" fmla="*/ 43 h 53"/>
                  <a:gd name="T16" fmla="*/ 31 w 51"/>
                  <a:gd name="T17" fmla="*/ 46 h 53"/>
                  <a:gd name="T18" fmla="*/ 46 w 51"/>
                  <a:gd name="T19" fmla="*/ 48 h 53"/>
                  <a:gd name="T20" fmla="*/ 47 w 51"/>
                  <a:gd name="T21" fmla="*/ 35 h 53"/>
                  <a:gd name="T22" fmla="*/ 42 w 51"/>
                  <a:gd name="T23" fmla="*/ 30 h 53"/>
                  <a:gd name="T24" fmla="*/ 45 w 51"/>
                  <a:gd name="T25" fmla="*/ 28 h 53"/>
                  <a:gd name="T26" fmla="*/ 45 w 51"/>
                  <a:gd name="T27" fmla="*/ 13 h 53"/>
                  <a:gd name="T28" fmla="*/ 30 w 51"/>
                  <a:gd name="T29" fmla="*/ 13 h 53"/>
                  <a:gd name="T30" fmla="*/ 29 w 51"/>
                  <a:gd name="T31" fmla="*/ 14 h 53"/>
                  <a:gd name="T32" fmla="*/ 28 w 51"/>
                  <a:gd name="T33" fmla="*/ 8 h 53"/>
                  <a:gd name="T34" fmla="*/ 13 w 51"/>
                  <a:gd name="T35" fmla="*/ 3 h 53"/>
                  <a:gd name="T36" fmla="*/ 11 w 51"/>
                  <a:gd name="T37"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3">
                    <a:moveTo>
                      <a:pt x="11" y="21"/>
                    </a:moveTo>
                    <a:cubicBezTo>
                      <a:pt x="10" y="21"/>
                      <a:pt x="10" y="21"/>
                      <a:pt x="9" y="21"/>
                    </a:cubicBezTo>
                    <a:cubicBezTo>
                      <a:pt x="3" y="23"/>
                      <a:pt x="0" y="31"/>
                      <a:pt x="4" y="36"/>
                    </a:cubicBezTo>
                    <a:cubicBezTo>
                      <a:pt x="6" y="38"/>
                      <a:pt x="8" y="39"/>
                      <a:pt x="11" y="39"/>
                    </a:cubicBezTo>
                    <a:cubicBezTo>
                      <a:pt x="10" y="40"/>
                      <a:pt x="10" y="41"/>
                      <a:pt x="10" y="43"/>
                    </a:cubicBezTo>
                    <a:cubicBezTo>
                      <a:pt x="10" y="48"/>
                      <a:pt x="16" y="53"/>
                      <a:pt x="22" y="51"/>
                    </a:cubicBezTo>
                    <a:cubicBezTo>
                      <a:pt x="25" y="50"/>
                      <a:pt x="28" y="48"/>
                      <a:pt x="29" y="45"/>
                    </a:cubicBezTo>
                    <a:cubicBezTo>
                      <a:pt x="29" y="44"/>
                      <a:pt x="29" y="44"/>
                      <a:pt x="30" y="43"/>
                    </a:cubicBezTo>
                    <a:cubicBezTo>
                      <a:pt x="30" y="44"/>
                      <a:pt x="31" y="45"/>
                      <a:pt x="31" y="46"/>
                    </a:cubicBezTo>
                    <a:cubicBezTo>
                      <a:pt x="35" y="51"/>
                      <a:pt x="41" y="52"/>
                      <a:pt x="46" y="48"/>
                    </a:cubicBezTo>
                    <a:cubicBezTo>
                      <a:pt x="50" y="45"/>
                      <a:pt x="49" y="39"/>
                      <a:pt x="47" y="35"/>
                    </a:cubicBezTo>
                    <a:cubicBezTo>
                      <a:pt x="46" y="33"/>
                      <a:pt x="44" y="32"/>
                      <a:pt x="42" y="30"/>
                    </a:cubicBezTo>
                    <a:cubicBezTo>
                      <a:pt x="43" y="30"/>
                      <a:pt x="44" y="29"/>
                      <a:pt x="45" y="28"/>
                    </a:cubicBezTo>
                    <a:cubicBezTo>
                      <a:pt x="51" y="24"/>
                      <a:pt x="49" y="17"/>
                      <a:pt x="45" y="13"/>
                    </a:cubicBezTo>
                    <a:cubicBezTo>
                      <a:pt x="40" y="9"/>
                      <a:pt x="34" y="10"/>
                      <a:pt x="30" y="13"/>
                    </a:cubicBezTo>
                    <a:cubicBezTo>
                      <a:pt x="30" y="13"/>
                      <a:pt x="29" y="14"/>
                      <a:pt x="29" y="14"/>
                    </a:cubicBezTo>
                    <a:cubicBezTo>
                      <a:pt x="29" y="12"/>
                      <a:pt x="28" y="10"/>
                      <a:pt x="28" y="8"/>
                    </a:cubicBezTo>
                    <a:cubicBezTo>
                      <a:pt x="25" y="3"/>
                      <a:pt x="18" y="0"/>
                      <a:pt x="13" y="3"/>
                    </a:cubicBezTo>
                    <a:cubicBezTo>
                      <a:pt x="6" y="7"/>
                      <a:pt x="7" y="15"/>
                      <a:pt x="11" y="21"/>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202"/>
              <p:cNvSpPr/>
              <p:nvPr/>
            </p:nvSpPr>
            <p:spPr bwMode="auto">
              <a:xfrm>
                <a:off x="1976438" y="55721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203"/>
              <p:cNvSpPr/>
              <p:nvPr/>
            </p:nvSpPr>
            <p:spPr bwMode="auto">
              <a:xfrm>
                <a:off x="1971676" y="5567363"/>
                <a:ext cx="4763"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204"/>
              <p:cNvSpPr/>
              <p:nvPr/>
            </p:nvSpPr>
            <p:spPr bwMode="auto">
              <a:xfrm>
                <a:off x="2006601" y="5537201"/>
                <a:ext cx="4763"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0" y="0"/>
                      <a:pt x="1"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06"/>
              <p:cNvSpPr/>
              <p:nvPr/>
            </p:nvSpPr>
            <p:spPr bwMode="auto">
              <a:xfrm>
                <a:off x="1963738" y="5516563"/>
                <a:ext cx="60325" cy="63500"/>
              </a:xfrm>
              <a:custGeom>
                <a:avLst/>
                <a:gdLst>
                  <a:gd name="T0" fmla="*/ 2 w 14"/>
                  <a:gd name="T1" fmla="*/ 2 h 15"/>
                  <a:gd name="T2" fmla="*/ 1 w 14"/>
                  <a:gd name="T3" fmla="*/ 4 h 15"/>
                  <a:gd name="T4" fmla="*/ 1 w 14"/>
                  <a:gd name="T5" fmla="*/ 7 h 15"/>
                  <a:gd name="T6" fmla="*/ 3 w 14"/>
                  <a:gd name="T7" fmla="*/ 13 h 15"/>
                  <a:gd name="T8" fmla="*/ 4 w 14"/>
                  <a:gd name="T9" fmla="*/ 13 h 15"/>
                  <a:gd name="T10" fmla="*/ 7 w 14"/>
                  <a:gd name="T11" fmla="*/ 14 h 15"/>
                  <a:gd name="T12" fmla="*/ 9 w 14"/>
                  <a:gd name="T13" fmla="*/ 14 h 15"/>
                  <a:gd name="T14" fmla="*/ 9 w 14"/>
                  <a:gd name="T15" fmla="*/ 14 h 15"/>
                  <a:gd name="T16" fmla="*/ 12 w 14"/>
                  <a:gd name="T17" fmla="*/ 7 h 15"/>
                  <a:gd name="T18" fmla="*/ 10 w 14"/>
                  <a:gd name="T19" fmla="*/ 4 h 15"/>
                  <a:gd name="T20" fmla="*/ 10 w 14"/>
                  <a:gd name="T21" fmla="*/ 4 h 15"/>
                  <a:gd name="T22" fmla="*/ 10 w 14"/>
                  <a:gd name="T23" fmla="*/ 4 h 15"/>
                  <a:gd name="T24" fmla="*/ 8 w 14"/>
                  <a:gd name="T25" fmla="*/ 2 h 15"/>
                  <a:gd name="T26" fmla="*/ 9 w 14"/>
                  <a:gd name="T27" fmla="*/ 3 h 15"/>
                  <a:gd name="T28" fmla="*/ 2 w 14"/>
                  <a:gd name="T2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5">
                    <a:moveTo>
                      <a:pt x="2" y="2"/>
                    </a:moveTo>
                    <a:cubicBezTo>
                      <a:pt x="2" y="3"/>
                      <a:pt x="1" y="3"/>
                      <a:pt x="1" y="4"/>
                    </a:cubicBezTo>
                    <a:cubicBezTo>
                      <a:pt x="1" y="5"/>
                      <a:pt x="1" y="6"/>
                      <a:pt x="1" y="7"/>
                    </a:cubicBezTo>
                    <a:cubicBezTo>
                      <a:pt x="0" y="9"/>
                      <a:pt x="1" y="12"/>
                      <a:pt x="3" y="13"/>
                    </a:cubicBezTo>
                    <a:cubicBezTo>
                      <a:pt x="3" y="13"/>
                      <a:pt x="4" y="13"/>
                      <a:pt x="4" y="13"/>
                    </a:cubicBezTo>
                    <a:cubicBezTo>
                      <a:pt x="5" y="14"/>
                      <a:pt x="6" y="15"/>
                      <a:pt x="7" y="14"/>
                    </a:cubicBezTo>
                    <a:cubicBezTo>
                      <a:pt x="8" y="14"/>
                      <a:pt x="8" y="14"/>
                      <a:pt x="9" y="14"/>
                    </a:cubicBezTo>
                    <a:cubicBezTo>
                      <a:pt x="9" y="14"/>
                      <a:pt x="9" y="14"/>
                      <a:pt x="9" y="14"/>
                    </a:cubicBezTo>
                    <a:cubicBezTo>
                      <a:pt x="12" y="14"/>
                      <a:pt x="14" y="9"/>
                      <a:pt x="12" y="7"/>
                    </a:cubicBezTo>
                    <a:cubicBezTo>
                      <a:pt x="12" y="6"/>
                      <a:pt x="11" y="8"/>
                      <a:pt x="10" y="4"/>
                    </a:cubicBezTo>
                    <a:cubicBezTo>
                      <a:pt x="10" y="4"/>
                      <a:pt x="10" y="4"/>
                      <a:pt x="10" y="4"/>
                    </a:cubicBezTo>
                    <a:cubicBezTo>
                      <a:pt x="10" y="4"/>
                      <a:pt x="10" y="4"/>
                      <a:pt x="10" y="4"/>
                    </a:cubicBezTo>
                    <a:cubicBezTo>
                      <a:pt x="10" y="4"/>
                      <a:pt x="9" y="3"/>
                      <a:pt x="8" y="2"/>
                    </a:cubicBezTo>
                    <a:cubicBezTo>
                      <a:pt x="9" y="3"/>
                      <a:pt x="9" y="3"/>
                      <a:pt x="9" y="3"/>
                    </a:cubicBezTo>
                    <a:cubicBezTo>
                      <a:pt x="8" y="1"/>
                      <a:pt x="4" y="0"/>
                      <a:pt x="2" y="2"/>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07"/>
              <p:cNvSpPr/>
              <p:nvPr/>
            </p:nvSpPr>
            <p:spPr bwMode="auto">
              <a:xfrm>
                <a:off x="2219326" y="5486400"/>
                <a:ext cx="215900" cy="238125"/>
              </a:xfrm>
              <a:custGeom>
                <a:avLst/>
                <a:gdLst>
                  <a:gd name="T0" fmla="*/ 14 w 51"/>
                  <a:gd name="T1" fmla="*/ 16 h 56"/>
                  <a:gd name="T2" fmla="*/ 12 w 51"/>
                  <a:gd name="T3" fmla="*/ 16 h 56"/>
                  <a:gd name="T4" fmla="*/ 2 w 51"/>
                  <a:gd name="T5" fmla="*/ 28 h 56"/>
                  <a:gd name="T6" fmla="*/ 7 w 51"/>
                  <a:gd name="T7" fmla="*/ 33 h 56"/>
                  <a:gd name="T8" fmla="*/ 5 w 51"/>
                  <a:gd name="T9" fmla="*/ 36 h 56"/>
                  <a:gd name="T10" fmla="*/ 13 w 51"/>
                  <a:gd name="T11" fmla="*/ 49 h 56"/>
                  <a:gd name="T12" fmla="*/ 22 w 51"/>
                  <a:gd name="T13" fmla="*/ 46 h 56"/>
                  <a:gd name="T14" fmla="*/ 23 w 51"/>
                  <a:gd name="T15" fmla="*/ 44 h 56"/>
                  <a:gd name="T16" fmla="*/ 23 w 51"/>
                  <a:gd name="T17" fmla="*/ 48 h 56"/>
                  <a:gd name="T18" fmla="*/ 36 w 51"/>
                  <a:gd name="T19" fmla="*/ 55 h 56"/>
                  <a:gd name="T20" fmla="*/ 42 w 51"/>
                  <a:gd name="T21" fmla="*/ 43 h 56"/>
                  <a:gd name="T22" fmla="*/ 40 w 51"/>
                  <a:gd name="T23" fmla="*/ 37 h 56"/>
                  <a:gd name="T24" fmla="*/ 43 w 51"/>
                  <a:gd name="T25" fmla="*/ 36 h 56"/>
                  <a:gd name="T26" fmla="*/ 48 w 51"/>
                  <a:gd name="T27" fmla="*/ 22 h 56"/>
                  <a:gd name="T28" fmla="*/ 34 w 51"/>
                  <a:gd name="T29" fmla="*/ 16 h 56"/>
                  <a:gd name="T30" fmla="*/ 33 w 51"/>
                  <a:gd name="T31" fmla="*/ 17 h 56"/>
                  <a:gd name="T32" fmla="*/ 34 w 51"/>
                  <a:gd name="T33" fmla="*/ 11 h 56"/>
                  <a:gd name="T34" fmla="*/ 22 w 51"/>
                  <a:gd name="T35" fmla="*/ 1 h 56"/>
                  <a:gd name="T36" fmla="*/ 14 w 51"/>
                  <a:gd name="T37"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6">
                    <a:moveTo>
                      <a:pt x="14" y="16"/>
                    </a:moveTo>
                    <a:cubicBezTo>
                      <a:pt x="13" y="16"/>
                      <a:pt x="13" y="16"/>
                      <a:pt x="12" y="16"/>
                    </a:cubicBezTo>
                    <a:cubicBezTo>
                      <a:pt x="6" y="16"/>
                      <a:pt x="0" y="22"/>
                      <a:pt x="2" y="28"/>
                    </a:cubicBezTo>
                    <a:cubicBezTo>
                      <a:pt x="3" y="31"/>
                      <a:pt x="5" y="32"/>
                      <a:pt x="7" y="33"/>
                    </a:cubicBezTo>
                    <a:cubicBezTo>
                      <a:pt x="6" y="34"/>
                      <a:pt x="5" y="35"/>
                      <a:pt x="5" y="36"/>
                    </a:cubicBezTo>
                    <a:cubicBezTo>
                      <a:pt x="3" y="42"/>
                      <a:pt x="7" y="49"/>
                      <a:pt x="13" y="49"/>
                    </a:cubicBezTo>
                    <a:cubicBezTo>
                      <a:pt x="16" y="49"/>
                      <a:pt x="19" y="48"/>
                      <a:pt x="22" y="46"/>
                    </a:cubicBezTo>
                    <a:cubicBezTo>
                      <a:pt x="22" y="45"/>
                      <a:pt x="23" y="45"/>
                      <a:pt x="23" y="44"/>
                    </a:cubicBezTo>
                    <a:cubicBezTo>
                      <a:pt x="23" y="45"/>
                      <a:pt x="23" y="47"/>
                      <a:pt x="23" y="48"/>
                    </a:cubicBezTo>
                    <a:cubicBezTo>
                      <a:pt x="25" y="53"/>
                      <a:pt x="31" y="56"/>
                      <a:pt x="36" y="55"/>
                    </a:cubicBezTo>
                    <a:cubicBezTo>
                      <a:pt x="41" y="54"/>
                      <a:pt x="43" y="48"/>
                      <a:pt x="42" y="43"/>
                    </a:cubicBezTo>
                    <a:cubicBezTo>
                      <a:pt x="42" y="41"/>
                      <a:pt x="41" y="39"/>
                      <a:pt x="40" y="37"/>
                    </a:cubicBezTo>
                    <a:cubicBezTo>
                      <a:pt x="41" y="37"/>
                      <a:pt x="42" y="37"/>
                      <a:pt x="43" y="36"/>
                    </a:cubicBezTo>
                    <a:cubicBezTo>
                      <a:pt x="49" y="34"/>
                      <a:pt x="51" y="27"/>
                      <a:pt x="48" y="22"/>
                    </a:cubicBezTo>
                    <a:cubicBezTo>
                      <a:pt x="46" y="17"/>
                      <a:pt x="40" y="15"/>
                      <a:pt x="34" y="16"/>
                    </a:cubicBezTo>
                    <a:cubicBezTo>
                      <a:pt x="34" y="17"/>
                      <a:pt x="34" y="17"/>
                      <a:pt x="33" y="17"/>
                    </a:cubicBezTo>
                    <a:cubicBezTo>
                      <a:pt x="34" y="15"/>
                      <a:pt x="34" y="13"/>
                      <a:pt x="34" y="11"/>
                    </a:cubicBezTo>
                    <a:cubicBezTo>
                      <a:pt x="34" y="5"/>
                      <a:pt x="29" y="0"/>
                      <a:pt x="22" y="1"/>
                    </a:cubicBezTo>
                    <a:cubicBezTo>
                      <a:pt x="14" y="2"/>
                      <a:pt x="12" y="10"/>
                      <a:pt x="14" y="1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08"/>
              <p:cNvSpPr/>
              <p:nvPr/>
            </p:nvSpPr>
            <p:spPr bwMode="auto">
              <a:xfrm>
                <a:off x="2303463" y="5626100"/>
                <a:ext cx="476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09"/>
              <p:cNvSpPr/>
              <p:nvPr/>
            </p:nvSpPr>
            <p:spPr bwMode="auto">
              <a:xfrm>
                <a:off x="2308226" y="5618163"/>
                <a:ext cx="3175"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10"/>
              <p:cNvSpPr/>
              <p:nvPr/>
            </p:nvSpPr>
            <p:spPr bwMode="auto">
              <a:xfrm>
                <a:off x="2341563" y="5605463"/>
                <a:ext cx="4763" cy="4763"/>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0"/>
                    </a:cubicBezTo>
                    <a:cubicBezTo>
                      <a:pt x="1" y="0"/>
                      <a:pt x="1" y="1"/>
                      <a:pt x="1" y="1"/>
                    </a:cubicBezTo>
                    <a:cubicBezTo>
                      <a:pt x="1" y="1"/>
                      <a:pt x="1"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11"/>
              <p:cNvSpPr/>
              <p:nvPr/>
            </p:nvSpPr>
            <p:spPr bwMode="auto">
              <a:xfrm>
                <a:off x="2295526" y="5580063"/>
                <a:ext cx="58738" cy="63500"/>
              </a:xfrm>
              <a:custGeom>
                <a:avLst/>
                <a:gdLst>
                  <a:gd name="T0" fmla="*/ 6 w 14"/>
                  <a:gd name="T1" fmla="*/ 1 h 15"/>
                  <a:gd name="T2" fmla="*/ 3 w 14"/>
                  <a:gd name="T3" fmla="*/ 2 h 15"/>
                  <a:gd name="T4" fmla="*/ 3 w 14"/>
                  <a:gd name="T5" fmla="*/ 4 h 15"/>
                  <a:gd name="T6" fmla="*/ 2 w 14"/>
                  <a:gd name="T7" fmla="*/ 11 h 15"/>
                  <a:gd name="T8" fmla="*/ 3 w 14"/>
                  <a:gd name="T9" fmla="*/ 12 h 15"/>
                  <a:gd name="T10" fmla="*/ 6 w 14"/>
                  <a:gd name="T11" fmla="*/ 14 h 15"/>
                  <a:gd name="T12" fmla="*/ 7 w 14"/>
                  <a:gd name="T13" fmla="*/ 14 h 15"/>
                  <a:gd name="T14" fmla="*/ 7 w 14"/>
                  <a:gd name="T15" fmla="*/ 14 h 15"/>
                  <a:gd name="T16" fmla="*/ 14 w 14"/>
                  <a:gd name="T17" fmla="*/ 7 h 15"/>
                  <a:gd name="T18" fmla="*/ 13 w 14"/>
                  <a:gd name="T19" fmla="*/ 2 h 15"/>
                  <a:gd name="T20" fmla="*/ 13 w 14"/>
                  <a:gd name="T21" fmla="*/ 2 h 15"/>
                  <a:gd name="T22" fmla="*/ 12 w 14"/>
                  <a:gd name="T23" fmla="*/ 4 h 15"/>
                  <a:gd name="T24" fmla="*/ 11 w 14"/>
                  <a:gd name="T25" fmla="*/ 3 h 15"/>
                  <a:gd name="T26" fmla="*/ 11 w 14"/>
                  <a:gd name="T27" fmla="*/ 4 h 15"/>
                  <a:gd name="T28" fmla="*/ 6 w 14"/>
                  <a:gd name="T2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5">
                    <a:moveTo>
                      <a:pt x="6" y="1"/>
                    </a:moveTo>
                    <a:cubicBezTo>
                      <a:pt x="5" y="1"/>
                      <a:pt x="4" y="1"/>
                      <a:pt x="3" y="2"/>
                    </a:cubicBezTo>
                    <a:cubicBezTo>
                      <a:pt x="3" y="3"/>
                      <a:pt x="3" y="4"/>
                      <a:pt x="3" y="4"/>
                    </a:cubicBezTo>
                    <a:cubicBezTo>
                      <a:pt x="1" y="6"/>
                      <a:pt x="0" y="9"/>
                      <a:pt x="2" y="11"/>
                    </a:cubicBezTo>
                    <a:cubicBezTo>
                      <a:pt x="2" y="11"/>
                      <a:pt x="3" y="12"/>
                      <a:pt x="3" y="12"/>
                    </a:cubicBezTo>
                    <a:cubicBezTo>
                      <a:pt x="3" y="13"/>
                      <a:pt x="4" y="14"/>
                      <a:pt x="6" y="14"/>
                    </a:cubicBezTo>
                    <a:cubicBezTo>
                      <a:pt x="6" y="14"/>
                      <a:pt x="7" y="14"/>
                      <a:pt x="7" y="14"/>
                    </a:cubicBezTo>
                    <a:cubicBezTo>
                      <a:pt x="7" y="14"/>
                      <a:pt x="7" y="14"/>
                      <a:pt x="7" y="14"/>
                    </a:cubicBezTo>
                    <a:cubicBezTo>
                      <a:pt x="10" y="15"/>
                      <a:pt x="14" y="10"/>
                      <a:pt x="14" y="7"/>
                    </a:cubicBezTo>
                    <a:cubicBezTo>
                      <a:pt x="14" y="6"/>
                      <a:pt x="12" y="7"/>
                      <a:pt x="13" y="2"/>
                    </a:cubicBezTo>
                    <a:cubicBezTo>
                      <a:pt x="13" y="2"/>
                      <a:pt x="13" y="2"/>
                      <a:pt x="13" y="2"/>
                    </a:cubicBezTo>
                    <a:cubicBezTo>
                      <a:pt x="13" y="2"/>
                      <a:pt x="12" y="4"/>
                      <a:pt x="12" y="4"/>
                    </a:cubicBezTo>
                    <a:cubicBezTo>
                      <a:pt x="12" y="3"/>
                      <a:pt x="12" y="3"/>
                      <a:pt x="11" y="3"/>
                    </a:cubicBezTo>
                    <a:cubicBezTo>
                      <a:pt x="11" y="3"/>
                      <a:pt x="11" y="4"/>
                      <a:pt x="11" y="4"/>
                    </a:cubicBezTo>
                    <a:cubicBezTo>
                      <a:pt x="11" y="1"/>
                      <a:pt x="8" y="0"/>
                      <a:pt x="6"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12"/>
              <p:cNvSpPr/>
              <p:nvPr/>
            </p:nvSpPr>
            <p:spPr bwMode="auto">
              <a:xfrm>
                <a:off x="2779713" y="5546725"/>
                <a:ext cx="334963" cy="338138"/>
              </a:xfrm>
              <a:custGeom>
                <a:avLst/>
                <a:gdLst>
                  <a:gd name="T0" fmla="*/ 12 w 79"/>
                  <a:gd name="T1" fmla="*/ 33 h 80"/>
                  <a:gd name="T2" fmla="*/ 10 w 79"/>
                  <a:gd name="T3" fmla="*/ 35 h 80"/>
                  <a:gd name="T4" fmla="*/ 8 w 79"/>
                  <a:gd name="T5" fmla="*/ 58 h 80"/>
                  <a:gd name="T6" fmla="*/ 19 w 79"/>
                  <a:gd name="T7" fmla="*/ 61 h 80"/>
                  <a:gd name="T8" fmla="*/ 19 w 79"/>
                  <a:gd name="T9" fmla="*/ 66 h 80"/>
                  <a:gd name="T10" fmla="*/ 40 w 79"/>
                  <a:gd name="T11" fmla="*/ 75 h 80"/>
                  <a:gd name="T12" fmla="*/ 48 w 79"/>
                  <a:gd name="T13" fmla="*/ 63 h 80"/>
                  <a:gd name="T14" fmla="*/ 48 w 79"/>
                  <a:gd name="T15" fmla="*/ 60 h 80"/>
                  <a:gd name="T16" fmla="*/ 52 w 79"/>
                  <a:gd name="T17" fmla="*/ 64 h 80"/>
                  <a:gd name="T18" fmla="*/ 74 w 79"/>
                  <a:gd name="T19" fmla="*/ 62 h 80"/>
                  <a:gd name="T20" fmla="*/ 71 w 79"/>
                  <a:gd name="T21" fmla="*/ 42 h 80"/>
                  <a:gd name="T22" fmla="*/ 62 w 79"/>
                  <a:gd name="T23" fmla="*/ 36 h 80"/>
                  <a:gd name="T24" fmla="*/ 66 w 79"/>
                  <a:gd name="T25" fmla="*/ 32 h 80"/>
                  <a:gd name="T26" fmla="*/ 60 w 79"/>
                  <a:gd name="T27" fmla="*/ 10 h 80"/>
                  <a:gd name="T28" fmla="*/ 37 w 79"/>
                  <a:gd name="T29" fmla="*/ 16 h 80"/>
                  <a:gd name="T30" fmla="*/ 37 w 79"/>
                  <a:gd name="T31" fmla="*/ 17 h 80"/>
                  <a:gd name="T32" fmla="*/ 32 w 79"/>
                  <a:gd name="T33" fmla="*/ 9 h 80"/>
                  <a:gd name="T34" fmla="*/ 8 w 79"/>
                  <a:gd name="T35" fmla="*/ 7 h 80"/>
                  <a:gd name="T36" fmla="*/ 12 w 79"/>
                  <a:gd name="T37" fmla="*/ 3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 h="80">
                    <a:moveTo>
                      <a:pt x="12" y="33"/>
                    </a:moveTo>
                    <a:cubicBezTo>
                      <a:pt x="11" y="34"/>
                      <a:pt x="10" y="34"/>
                      <a:pt x="10" y="35"/>
                    </a:cubicBezTo>
                    <a:cubicBezTo>
                      <a:pt x="2" y="40"/>
                      <a:pt x="0" y="52"/>
                      <a:pt x="8" y="58"/>
                    </a:cubicBezTo>
                    <a:cubicBezTo>
                      <a:pt x="11" y="61"/>
                      <a:pt x="15" y="61"/>
                      <a:pt x="19" y="61"/>
                    </a:cubicBezTo>
                    <a:cubicBezTo>
                      <a:pt x="18" y="62"/>
                      <a:pt x="18" y="64"/>
                      <a:pt x="19" y="66"/>
                    </a:cubicBezTo>
                    <a:cubicBezTo>
                      <a:pt x="21" y="75"/>
                      <a:pt x="32" y="80"/>
                      <a:pt x="40" y="75"/>
                    </a:cubicBezTo>
                    <a:cubicBezTo>
                      <a:pt x="44" y="72"/>
                      <a:pt x="47" y="68"/>
                      <a:pt x="48" y="63"/>
                    </a:cubicBezTo>
                    <a:cubicBezTo>
                      <a:pt x="48" y="62"/>
                      <a:pt x="48" y="61"/>
                      <a:pt x="48" y="60"/>
                    </a:cubicBezTo>
                    <a:cubicBezTo>
                      <a:pt x="49" y="62"/>
                      <a:pt x="51" y="63"/>
                      <a:pt x="52" y="64"/>
                    </a:cubicBezTo>
                    <a:cubicBezTo>
                      <a:pt x="59" y="70"/>
                      <a:pt x="69" y="68"/>
                      <a:pt x="74" y="62"/>
                    </a:cubicBezTo>
                    <a:cubicBezTo>
                      <a:pt x="79" y="56"/>
                      <a:pt x="76" y="47"/>
                      <a:pt x="71" y="42"/>
                    </a:cubicBezTo>
                    <a:cubicBezTo>
                      <a:pt x="69" y="40"/>
                      <a:pt x="66" y="38"/>
                      <a:pt x="62" y="36"/>
                    </a:cubicBezTo>
                    <a:cubicBezTo>
                      <a:pt x="64" y="35"/>
                      <a:pt x="65" y="34"/>
                      <a:pt x="66" y="32"/>
                    </a:cubicBezTo>
                    <a:cubicBezTo>
                      <a:pt x="72" y="25"/>
                      <a:pt x="68" y="14"/>
                      <a:pt x="60" y="10"/>
                    </a:cubicBezTo>
                    <a:cubicBezTo>
                      <a:pt x="52" y="6"/>
                      <a:pt x="43" y="8"/>
                      <a:pt x="37" y="16"/>
                    </a:cubicBezTo>
                    <a:cubicBezTo>
                      <a:pt x="37" y="16"/>
                      <a:pt x="37" y="16"/>
                      <a:pt x="37" y="17"/>
                    </a:cubicBezTo>
                    <a:cubicBezTo>
                      <a:pt x="36" y="14"/>
                      <a:pt x="34" y="11"/>
                      <a:pt x="32" y="9"/>
                    </a:cubicBezTo>
                    <a:cubicBezTo>
                      <a:pt x="26" y="2"/>
                      <a:pt x="15" y="0"/>
                      <a:pt x="8" y="7"/>
                    </a:cubicBezTo>
                    <a:cubicBezTo>
                      <a:pt x="0" y="15"/>
                      <a:pt x="4" y="27"/>
                      <a:pt x="12" y="3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13"/>
              <p:cNvSpPr/>
              <p:nvPr/>
            </p:nvSpPr>
            <p:spPr bwMode="auto">
              <a:xfrm>
                <a:off x="2927351" y="5754688"/>
                <a:ext cx="4763"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14"/>
              <p:cNvSpPr/>
              <p:nvPr/>
            </p:nvSpPr>
            <p:spPr bwMode="auto">
              <a:xfrm>
                <a:off x="2922588" y="5737225"/>
                <a:ext cx="4763" cy="17463"/>
              </a:xfrm>
              <a:custGeom>
                <a:avLst/>
                <a:gdLst>
                  <a:gd name="T0" fmla="*/ 1 w 1"/>
                  <a:gd name="T1" fmla="*/ 4 h 4"/>
                  <a:gd name="T2" fmla="*/ 1 w 1"/>
                  <a:gd name="T3" fmla="*/ 4 h 4"/>
                  <a:gd name="T4" fmla="*/ 1 w 1"/>
                  <a:gd name="T5" fmla="*/ 4 h 4"/>
                </a:gdLst>
                <a:ahLst/>
                <a:cxnLst>
                  <a:cxn ang="0">
                    <a:pos x="T0" y="T1"/>
                  </a:cxn>
                  <a:cxn ang="0">
                    <a:pos x="T2" y="T3"/>
                  </a:cxn>
                  <a:cxn ang="0">
                    <a:pos x="T4" y="T5"/>
                  </a:cxn>
                </a:cxnLst>
                <a:rect l="0" t="0" r="r" b="b"/>
                <a:pathLst>
                  <a:path w="1" h="4">
                    <a:moveTo>
                      <a:pt x="1" y="4"/>
                    </a:moveTo>
                    <a:cubicBezTo>
                      <a:pt x="1" y="4"/>
                      <a:pt x="1" y="4"/>
                      <a:pt x="1" y="4"/>
                    </a:cubicBezTo>
                    <a:cubicBezTo>
                      <a:pt x="1" y="0"/>
                      <a:pt x="0" y="0"/>
                      <a:pt x="1"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5"/>
              <p:cNvSpPr/>
              <p:nvPr/>
            </p:nvSpPr>
            <p:spPr bwMode="auto">
              <a:xfrm>
                <a:off x="2957513" y="5694363"/>
                <a:ext cx="7938" cy="0"/>
              </a:xfrm>
              <a:custGeom>
                <a:avLst/>
                <a:gdLst>
                  <a:gd name="T0" fmla="*/ 0 w 2"/>
                  <a:gd name="T1" fmla="*/ 0 w 2"/>
                  <a:gd name="T2" fmla="*/ 2 w 2"/>
                  <a:gd name="T3" fmla="*/ 0 w 2"/>
                </a:gdLst>
                <a:ahLst/>
                <a:cxnLst>
                  <a:cxn ang="0">
                    <a:pos x="T0" y="0"/>
                  </a:cxn>
                  <a:cxn ang="0">
                    <a:pos x="T1" y="0"/>
                  </a:cxn>
                  <a:cxn ang="0">
                    <a:pos x="T2" y="0"/>
                  </a:cxn>
                  <a:cxn ang="0">
                    <a:pos x="T3" y="0"/>
                  </a:cxn>
                </a:cxnLst>
                <a:rect l="0" t="0" r="r" b="b"/>
                <a:pathLst>
                  <a:path w="2">
                    <a:moveTo>
                      <a:pt x="0" y="0"/>
                    </a:moveTo>
                    <a:cubicBezTo>
                      <a:pt x="0" y="0"/>
                      <a:pt x="0" y="0"/>
                      <a:pt x="0" y="0"/>
                    </a:cubicBezTo>
                    <a:cubicBezTo>
                      <a:pt x="0" y="0"/>
                      <a:pt x="1" y="0"/>
                      <a:pt x="2" y="0"/>
                    </a:cubicBezTo>
                    <a:cubicBezTo>
                      <a:pt x="1"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16"/>
              <p:cNvSpPr/>
              <p:nvPr/>
            </p:nvSpPr>
            <p:spPr bwMode="auto">
              <a:xfrm>
                <a:off x="2897188" y="5668963"/>
                <a:ext cx="93663" cy="93663"/>
              </a:xfrm>
              <a:custGeom>
                <a:avLst/>
                <a:gdLst>
                  <a:gd name="T0" fmla="*/ 2 w 22"/>
                  <a:gd name="T1" fmla="*/ 4 h 22"/>
                  <a:gd name="T2" fmla="*/ 1 w 22"/>
                  <a:gd name="T3" fmla="*/ 8 h 22"/>
                  <a:gd name="T4" fmla="*/ 1 w 22"/>
                  <a:gd name="T5" fmla="*/ 11 h 22"/>
                  <a:gd name="T6" fmla="*/ 7 w 22"/>
                  <a:gd name="T7" fmla="*/ 20 h 22"/>
                  <a:gd name="T8" fmla="*/ 8 w 22"/>
                  <a:gd name="T9" fmla="*/ 20 h 22"/>
                  <a:gd name="T10" fmla="*/ 14 w 22"/>
                  <a:gd name="T11" fmla="*/ 21 h 22"/>
                  <a:gd name="T12" fmla="*/ 16 w 22"/>
                  <a:gd name="T13" fmla="*/ 19 h 22"/>
                  <a:gd name="T14" fmla="*/ 16 w 22"/>
                  <a:gd name="T15" fmla="*/ 19 h 22"/>
                  <a:gd name="T16" fmla="*/ 19 w 22"/>
                  <a:gd name="T17" fmla="*/ 8 h 22"/>
                  <a:gd name="T18" fmla="*/ 14 w 22"/>
                  <a:gd name="T19" fmla="*/ 6 h 22"/>
                  <a:gd name="T20" fmla="*/ 14 w 22"/>
                  <a:gd name="T21" fmla="*/ 6 h 22"/>
                  <a:gd name="T22" fmla="*/ 14 w 22"/>
                  <a:gd name="T23" fmla="*/ 6 h 22"/>
                  <a:gd name="T24" fmla="*/ 11 w 22"/>
                  <a:gd name="T25" fmla="*/ 3 h 22"/>
                  <a:gd name="T26" fmla="*/ 12 w 22"/>
                  <a:gd name="T27" fmla="*/ 3 h 22"/>
                  <a:gd name="T28" fmla="*/ 2 w 22"/>
                  <a:gd name="T2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2">
                    <a:moveTo>
                      <a:pt x="2" y="4"/>
                    </a:moveTo>
                    <a:cubicBezTo>
                      <a:pt x="1" y="5"/>
                      <a:pt x="1" y="6"/>
                      <a:pt x="1" y="8"/>
                    </a:cubicBezTo>
                    <a:cubicBezTo>
                      <a:pt x="0" y="9"/>
                      <a:pt x="1" y="10"/>
                      <a:pt x="1" y="11"/>
                    </a:cubicBezTo>
                    <a:cubicBezTo>
                      <a:pt x="0" y="15"/>
                      <a:pt x="3" y="19"/>
                      <a:pt x="7" y="20"/>
                    </a:cubicBezTo>
                    <a:cubicBezTo>
                      <a:pt x="7" y="20"/>
                      <a:pt x="8" y="20"/>
                      <a:pt x="8" y="20"/>
                    </a:cubicBezTo>
                    <a:cubicBezTo>
                      <a:pt x="10" y="21"/>
                      <a:pt x="12" y="22"/>
                      <a:pt x="14" y="21"/>
                    </a:cubicBezTo>
                    <a:cubicBezTo>
                      <a:pt x="15" y="20"/>
                      <a:pt x="15" y="20"/>
                      <a:pt x="16" y="19"/>
                    </a:cubicBezTo>
                    <a:cubicBezTo>
                      <a:pt x="16" y="19"/>
                      <a:pt x="16" y="19"/>
                      <a:pt x="16" y="19"/>
                    </a:cubicBezTo>
                    <a:cubicBezTo>
                      <a:pt x="20" y="18"/>
                      <a:pt x="22" y="11"/>
                      <a:pt x="19" y="8"/>
                    </a:cubicBezTo>
                    <a:cubicBezTo>
                      <a:pt x="17" y="7"/>
                      <a:pt x="16" y="6"/>
                      <a:pt x="14" y="6"/>
                    </a:cubicBezTo>
                    <a:cubicBezTo>
                      <a:pt x="14" y="6"/>
                      <a:pt x="14" y="6"/>
                      <a:pt x="14" y="6"/>
                    </a:cubicBezTo>
                    <a:cubicBezTo>
                      <a:pt x="14" y="6"/>
                      <a:pt x="14" y="6"/>
                      <a:pt x="14" y="6"/>
                    </a:cubicBezTo>
                    <a:cubicBezTo>
                      <a:pt x="13" y="4"/>
                      <a:pt x="13" y="3"/>
                      <a:pt x="11" y="3"/>
                    </a:cubicBezTo>
                    <a:cubicBezTo>
                      <a:pt x="11" y="3"/>
                      <a:pt x="12" y="3"/>
                      <a:pt x="12" y="3"/>
                    </a:cubicBezTo>
                    <a:cubicBezTo>
                      <a:pt x="10" y="0"/>
                      <a:pt x="4" y="0"/>
                      <a:pt x="2" y="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17"/>
              <p:cNvSpPr/>
              <p:nvPr/>
            </p:nvSpPr>
            <p:spPr bwMode="auto">
              <a:xfrm>
                <a:off x="2554288" y="5534025"/>
                <a:ext cx="284163" cy="261938"/>
              </a:xfrm>
              <a:custGeom>
                <a:avLst/>
                <a:gdLst>
                  <a:gd name="T0" fmla="*/ 41 w 67"/>
                  <a:gd name="T1" fmla="*/ 13 h 62"/>
                  <a:gd name="T2" fmla="*/ 40 w 67"/>
                  <a:gd name="T3" fmla="*/ 11 h 62"/>
                  <a:gd name="T4" fmla="*/ 22 w 67"/>
                  <a:gd name="T5" fmla="*/ 5 h 62"/>
                  <a:gd name="T6" fmla="*/ 18 w 67"/>
                  <a:gd name="T7" fmla="*/ 13 h 62"/>
                  <a:gd name="T8" fmla="*/ 13 w 67"/>
                  <a:gd name="T9" fmla="*/ 12 h 62"/>
                  <a:gd name="T10" fmla="*/ 3 w 67"/>
                  <a:gd name="T11" fmla="*/ 27 h 62"/>
                  <a:gd name="T12" fmla="*/ 11 w 67"/>
                  <a:gd name="T13" fmla="*/ 36 h 62"/>
                  <a:gd name="T14" fmla="*/ 13 w 67"/>
                  <a:gd name="T15" fmla="*/ 37 h 62"/>
                  <a:gd name="T16" fmla="*/ 9 w 67"/>
                  <a:gd name="T17" fmla="*/ 39 h 62"/>
                  <a:gd name="T18" fmla="*/ 7 w 67"/>
                  <a:gd name="T19" fmla="*/ 57 h 62"/>
                  <a:gd name="T20" fmla="*/ 24 w 67"/>
                  <a:gd name="T21" fmla="*/ 58 h 62"/>
                  <a:gd name="T22" fmla="*/ 30 w 67"/>
                  <a:gd name="T23" fmla="*/ 52 h 62"/>
                  <a:gd name="T24" fmla="*/ 32 w 67"/>
                  <a:gd name="T25" fmla="*/ 56 h 62"/>
                  <a:gd name="T26" fmla="*/ 51 w 67"/>
                  <a:gd name="T27" fmla="*/ 55 h 62"/>
                  <a:gd name="T28" fmla="*/ 50 w 67"/>
                  <a:gd name="T29" fmla="*/ 36 h 62"/>
                  <a:gd name="T30" fmla="*/ 50 w 67"/>
                  <a:gd name="T31" fmla="*/ 35 h 62"/>
                  <a:gd name="T32" fmla="*/ 56 w 67"/>
                  <a:gd name="T33" fmla="*/ 33 h 62"/>
                  <a:gd name="T34" fmla="*/ 63 w 67"/>
                  <a:gd name="T35" fmla="*/ 15 h 62"/>
                  <a:gd name="T36" fmla="*/ 41 w 67"/>
                  <a:gd name="T37"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2">
                    <a:moveTo>
                      <a:pt x="41" y="13"/>
                    </a:moveTo>
                    <a:cubicBezTo>
                      <a:pt x="41" y="12"/>
                      <a:pt x="40" y="11"/>
                      <a:pt x="40" y="11"/>
                    </a:cubicBezTo>
                    <a:cubicBezTo>
                      <a:pt x="37" y="3"/>
                      <a:pt x="28" y="0"/>
                      <a:pt x="22" y="5"/>
                    </a:cubicBezTo>
                    <a:cubicBezTo>
                      <a:pt x="19" y="7"/>
                      <a:pt x="18" y="10"/>
                      <a:pt x="18" y="13"/>
                    </a:cubicBezTo>
                    <a:cubicBezTo>
                      <a:pt x="17" y="12"/>
                      <a:pt x="15" y="12"/>
                      <a:pt x="13" y="12"/>
                    </a:cubicBezTo>
                    <a:cubicBezTo>
                      <a:pt x="6" y="12"/>
                      <a:pt x="0" y="20"/>
                      <a:pt x="3" y="27"/>
                    </a:cubicBezTo>
                    <a:cubicBezTo>
                      <a:pt x="4" y="32"/>
                      <a:pt x="7" y="34"/>
                      <a:pt x="11" y="36"/>
                    </a:cubicBezTo>
                    <a:cubicBezTo>
                      <a:pt x="11" y="36"/>
                      <a:pt x="12" y="36"/>
                      <a:pt x="13" y="37"/>
                    </a:cubicBezTo>
                    <a:cubicBezTo>
                      <a:pt x="12" y="37"/>
                      <a:pt x="10" y="38"/>
                      <a:pt x="9" y="39"/>
                    </a:cubicBezTo>
                    <a:cubicBezTo>
                      <a:pt x="3" y="43"/>
                      <a:pt x="3" y="51"/>
                      <a:pt x="7" y="57"/>
                    </a:cubicBezTo>
                    <a:cubicBezTo>
                      <a:pt x="11" y="62"/>
                      <a:pt x="19" y="61"/>
                      <a:pt x="24" y="58"/>
                    </a:cubicBezTo>
                    <a:cubicBezTo>
                      <a:pt x="25" y="57"/>
                      <a:pt x="28" y="55"/>
                      <a:pt x="30" y="52"/>
                    </a:cubicBezTo>
                    <a:cubicBezTo>
                      <a:pt x="30" y="54"/>
                      <a:pt x="31" y="55"/>
                      <a:pt x="32" y="56"/>
                    </a:cubicBezTo>
                    <a:cubicBezTo>
                      <a:pt x="37" y="62"/>
                      <a:pt x="46" y="61"/>
                      <a:pt x="51" y="55"/>
                    </a:cubicBezTo>
                    <a:cubicBezTo>
                      <a:pt x="56" y="49"/>
                      <a:pt x="55" y="42"/>
                      <a:pt x="50" y="36"/>
                    </a:cubicBezTo>
                    <a:cubicBezTo>
                      <a:pt x="50" y="36"/>
                      <a:pt x="50" y="36"/>
                      <a:pt x="50" y="35"/>
                    </a:cubicBezTo>
                    <a:cubicBezTo>
                      <a:pt x="52" y="35"/>
                      <a:pt x="54" y="34"/>
                      <a:pt x="56" y="33"/>
                    </a:cubicBezTo>
                    <a:cubicBezTo>
                      <a:pt x="63" y="30"/>
                      <a:pt x="67" y="22"/>
                      <a:pt x="63" y="15"/>
                    </a:cubicBezTo>
                    <a:cubicBezTo>
                      <a:pt x="58" y="6"/>
                      <a:pt x="47" y="8"/>
                      <a:pt x="41" y="13"/>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18"/>
              <p:cNvSpPr/>
              <p:nvPr/>
            </p:nvSpPr>
            <p:spPr bwMode="auto">
              <a:xfrm>
                <a:off x="2655888" y="5651500"/>
                <a:ext cx="0" cy="476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19"/>
              <p:cNvSpPr/>
              <p:nvPr/>
            </p:nvSpPr>
            <p:spPr bwMode="auto">
              <a:xfrm>
                <a:off x="2663826" y="5651500"/>
                <a:ext cx="0" cy="476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0"/>
              <p:cNvSpPr/>
              <p:nvPr/>
            </p:nvSpPr>
            <p:spPr bwMode="auto">
              <a:xfrm>
                <a:off x="2698751" y="5686425"/>
                <a:ext cx="0" cy="7938"/>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cubicBezTo>
                      <a:pt x="0" y="0"/>
                      <a:pt x="0" y="0"/>
                      <a:pt x="0" y="0"/>
                    </a:cubicBezTo>
                    <a:cubicBezTo>
                      <a:pt x="0" y="1"/>
                      <a:pt x="0" y="1"/>
                      <a:pt x="0" y="2"/>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21"/>
              <p:cNvSpPr/>
              <p:nvPr/>
            </p:nvSpPr>
            <p:spPr bwMode="auto">
              <a:xfrm>
                <a:off x="2647951" y="5635625"/>
                <a:ext cx="79375" cy="84138"/>
              </a:xfrm>
              <a:custGeom>
                <a:avLst/>
                <a:gdLst>
                  <a:gd name="T0" fmla="*/ 16 w 19"/>
                  <a:gd name="T1" fmla="*/ 3 h 20"/>
                  <a:gd name="T2" fmla="*/ 13 w 19"/>
                  <a:gd name="T3" fmla="*/ 1 h 20"/>
                  <a:gd name="T4" fmla="*/ 10 w 19"/>
                  <a:gd name="T5" fmla="*/ 1 h 20"/>
                  <a:gd name="T6" fmla="*/ 2 w 19"/>
                  <a:gd name="T7" fmla="*/ 4 h 20"/>
                  <a:gd name="T8" fmla="*/ 2 w 19"/>
                  <a:gd name="T9" fmla="*/ 5 h 20"/>
                  <a:gd name="T10" fmla="*/ 1 w 19"/>
                  <a:gd name="T11" fmla="*/ 10 h 20"/>
                  <a:gd name="T12" fmla="*/ 1 w 19"/>
                  <a:gd name="T13" fmla="*/ 11 h 20"/>
                  <a:gd name="T14" fmla="*/ 1 w 19"/>
                  <a:gd name="T15" fmla="*/ 12 h 20"/>
                  <a:gd name="T16" fmla="*/ 10 w 19"/>
                  <a:gd name="T17" fmla="*/ 18 h 20"/>
                  <a:gd name="T18" fmla="*/ 12 w 19"/>
                  <a:gd name="T19" fmla="*/ 16 h 20"/>
                  <a:gd name="T20" fmla="*/ 12 w 19"/>
                  <a:gd name="T21" fmla="*/ 16 h 20"/>
                  <a:gd name="T22" fmla="*/ 12 w 19"/>
                  <a:gd name="T23" fmla="*/ 14 h 20"/>
                  <a:gd name="T24" fmla="*/ 15 w 19"/>
                  <a:gd name="T25" fmla="*/ 12 h 20"/>
                  <a:gd name="T26" fmla="*/ 14 w 19"/>
                  <a:gd name="T27" fmla="*/ 12 h 20"/>
                  <a:gd name="T28" fmla="*/ 16 w 19"/>
                  <a:gd name="T29"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0">
                    <a:moveTo>
                      <a:pt x="16" y="3"/>
                    </a:moveTo>
                    <a:cubicBezTo>
                      <a:pt x="15" y="2"/>
                      <a:pt x="15" y="2"/>
                      <a:pt x="13" y="1"/>
                    </a:cubicBezTo>
                    <a:cubicBezTo>
                      <a:pt x="12" y="1"/>
                      <a:pt x="11" y="1"/>
                      <a:pt x="10" y="1"/>
                    </a:cubicBezTo>
                    <a:cubicBezTo>
                      <a:pt x="8" y="0"/>
                      <a:pt x="4" y="1"/>
                      <a:pt x="2" y="4"/>
                    </a:cubicBezTo>
                    <a:cubicBezTo>
                      <a:pt x="2" y="5"/>
                      <a:pt x="2" y="5"/>
                      <a:pt x="2" y="5"/>
                    </a:cubicBezTo>
                    <a:cubicBezTo>
                      <a:pt x="1" y="6"/>
                      <a:pt x="0" y="8"/>
                      <a:pt x="1" y="10"/>
                    </a:cubicBezTo>
                    <a:cubicBezTo>
                      <a:pt x="1" y="10"/>
                      <a:pt x="1" y="11"/>
                      <a:pt x="1" y="11"/>
                    </a:cubicBezTo>
                    <a:cubicBezTo>
                      <a:pt x="1" y="11"/>
                      <a:pt x="1" y="12"/>
                      <a:pt x="1" y="12"/>
                    </a:cubicBezTo>
                    <a:cubicBezTo>
                      <a:pt x="2" y="15"/>
                      <a:pt x="7" y="20"/>
                      <a:pt x="10" y="18"/>
                    </a:cubicBezTo>
                    <a:cubicBezTo>
                      <a:pt x="11" y="17"/>
                      <a:pt x="12" y="16"/>
                      <a:pt x="12" y="16"/>
                    </a:cubicBezTo>
                    <a:cubicBezTo>
                      <a:pt x="12" y="16"/>
                      <a:pt x="12" y="16"/>
                      <a:pt x="12" y="16"/>
                    </a:cubicBezTo>
                    <a:cubicBezTo>
                      <a:pt x="12" y="16"/>
                      <a:pt x="12" y="14"/>
                      <a:pt x="12" y="14"/>
                    </a:cubicBezTo>
                    <a:cubicBezTo>
                      <a:pt x="12" y="14"/>
                      <a:pt x="14" y="13"/>
                      <a:pt x="15" y="12"/>
                    </a:cubicBezTo>
                    <a:cubicBezTo>
                      <a:pt x="15" y="12"/>
                      <a:pt x="15" y="11"/>
                      <a:pt x="14" y="12"/>
                    </a:cubicBezTo>
                    <a:cubicBezTo>
                      <a:pt x="17" y="10"/>
                      <a:pt x="19" y="5"/>
                      <a:pt x="16" y="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2"/>
              <p:cNvSpPr/>
              <p:nvPr/>
            </p:nvSpPr>
            <p:spPr bwMode="auto">
              <a:xfrm>
                <a:off x="2779713" y="5953125"/>
                <a:ext cx="325438" cy="339725"/>
              </a:xfrm>
              <a:custGeom>
                <a:avLst/>
                <a:gdLst>
                  <a:gd name="T0" fmla="*/ 2 w 77"/>
                  <a:gd name="T1" fmla="*/ 32 h 80"/>
                  <a:gd name="T2" fmla="*/ 13 w 77"/>
                  <a:gd name="T3" fmla="*/ 43 h 80"/>
                  <a:gd name="T4" fmla="*/ 13 w 77"/>
                  <a:gd name="T5" fmla="*/ 43 h 80"/>
                  <a:gd name="T6" fmla="*/ 8 w 77"/>
                  <a:gd name="T7" fmla="*/ 57 h 80"/>
                  <a:gd name="T8" fmla="*/ 24 w 77"/>
                  <a:gd name="T9" fmla="*/ 71 h 80"/>
                  <a:gd name="T10" fmla="*/ 33 w 77"/>
                  <a:gd name="T11" fmla="*/ 66 h 80"/>
                  <a:gd name="T12" fmla="*/ 35 w 77"/>
                  <a:gd name="T13" fmla="*/ 73 h 80"/>
                  <a:gd name="T14" fmla="*/ 42 w 77"/>
                  <a:gd name="T15" fmla="*/ 78 h 80"/>
                  <a:gd name="T16" fmla="*/ 45 w 77"/>
                  <a:gd name="T17" fmla="*/ 80 h 80"/>
                  <a:gd name="T18" fmla="*/ 52 w 77"/>
                  <a:gd name="T19" fmla="*/ 78 h 80"/>
                  <a:gd name="T20" fmla="*/ 62 w 77"/>
                  <a:gd name="T21" fmla="*/ 57 h 80"/>
                  <a:gd name="T22" fmla="*/ 61 w 77"/>
                  <a:gd name="T23" fmla="*/ 55 h 80"/>
                  <a:gd name="T24" fmla="*/ 65 w 77"/>
                  <a:gd name="T25" fmla="*/ 55 h 80"/>
                  <a:gd name="T26" fmla="*/ 70 w 77"/>
                  <a:gd name="T27" fmla="*/ 53 h 80"/>
                  <a:gd name="T28" fmla="*/ 77 w 77"/>
                  <a:gd name="T29" fmla="*/ 42 h 80"/>
                  <a:gd name="T30" fmla="*/ 67 w 77"/>
                  <a:gd name="T31" fmla="*/ 29 h 80"/>
                  <a:gd name="T32" fmla="*/ 57 w 77"/>
                  <a:gd name="T33" fmla="*/ 29 h 80"/>
                  <a:gd name="T34" fmla="*/ 44 w 77"/>
                  <a:gd name="T35" fmla="*/ 1 h 80"/>
                  <a:gd name="T36" fmla="*/ 29 w 77"/>
                  <a:gd name="T37" fmla="*/ 9 h 80"/>
                  <a:gd name="T38" fmla="*/ 27 w 77"/>
                  <a:gd name="T39" fmla="*/ 13 h 80"/>
                  <a:gd name="T40" fmla="*/ 25 w 77"/>
                  <a:gd name="T41" fmla="*/ 12 h 80"/>
                  <a:gd name="T42" fmla="*/ 6 w 77"/>
                  <a:gd name="T43" fmla="*/ 18 h 80"/>
                  <a:gd name="T44" fmla="*/ 2 w 77"/>
                  <a:gd name="T45"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80">
                    <a:moveTo>
                      <a:pt x="2" y="32"/>
                    </a:moveTo>
                    <a:cubicBezTo>
                      <a:pt x="4" y="37"/>
                      <a:pt x="8" y="40"/>
                      <a:pt x="13" y="43"/>
                    </a:cubicBezTo>
                    <a:cubicBezTo>
                      <a:pt x="13" y="43"/>
                      <a:pt x="13" y="43"/>
                      <a:pt x="13" y="43"/>
                    </a:cubicBezTo>
                    <a:cubicBezTo>
                      <a:pt x="10" y="47"/>
                      <a:pt x="8" y="52"/>
                      <a:pt x="8" y="57"/>
                    </a:cubicBezTo>
                    <a:cubicBezTo>
                      <a:pt x="7" y="66"/>
                      <a:pt x="16" y="72"/>
                      <a:pt x="24" y="71"/>
                    </a:cubicBezTo>
                    <a:cubicBezTo>
                      <a:pt x="27" y="70"/>
                      <a:pt x="30" y="69"/>
                      <a:pt x="33" y="66"/>
                    </a:cubicBezTo>
                    <a:cubicBezTo>
                      <a:pt x="33" y="69"/>
                      <a:pt x="34" y="71"/>
                      <a:pt x="35" y="73"/>
                    </a:cubicBezTo>
                    <a:cubicBezTo>
                      <a:pt x="37" y="76"/>
                      <a:pt x="39" y="77"/>
                      <a:pt x="42" y="78"/>
                    </a:cubicBezTo>
                    <a:cubicBezTo>
                      <a:pt x="43" y="79"/>
                      <a:pt x="44" y="79"/>
                      <a:pt x="45" y="80"/>
                    </a:cubicBezTo>
                    <a:cubicBezTo>
                      <a:pt x="48" y="80"/>
                      <a:pt x="50" y="79"/>
                      <a:pt x="52" y="78"/>
                    </a:cubicBezTo>
                    <a:cubicBezTo>
                      <a:pt x="60" y="75"/>
                      <a:pt x="64" y="65"/>
                      <a:pt x="62" y="57"/>
                    </a:cubicBezTo>
                    <a:cubicBezTo>
                      <a:pt x="62" y="57"/>
                      <a:pt x="61" y="56"/>
                      <a:pt x="61" y="55"/>
                    </a:cubicBezTo>
                    <a:cubicBezTo>
                      <a:pt x="62" y="55"/>
                      <a:pt x="63" y="55"/>
                      <a:pt x="65" y="55"/>
                    </a:cubicBezTo>
                    <a:cubicBezTo>
                      <a:pt x="66" y="55"/>
                      <a:pt x="68" y="54"/>
                      <a:pt x="70" y="53"/>
                    </a:cubicBezTo>
                    <a:cubicBezTo>
                      <a:pt x="74" y="51"/>
                      <a:pt x="77" y="46"/>
                      <a:pt x="77" y="42"/>
                    </a:cubicBezTo>
                    <a:cubicBezTo>
                      <a:pt x="77" y="36"/>
                      <a:pt x="72" y="31"/>
                      <a:pt x="67" y="29"/>
                    </a:cubicBezTo>
                    <a:cubicBezTo>
                      <a:pt x="63" y="28"/>
                      <a:pt x="60" y="28"/>
                      <a:pt x="57" y="29"/>
                    </a:cubicBezTo>
                    <a:cubicBezTo>
                      <a:pt x="63" y="18"/>
                      <a:pt x="60" y="0"/>
                      <a:pt x="44" y="1"/>
                    </a:cubicBezTo>
                    <a:cubicBezTo>
                      <a:pt x="38" y="2"/>
                      <a:pt x="32" y="4"/>
                      <a:pt x="29" y="9"/>
                    </a:cubicBezTo>
                    <a:cubicBezTo>
                      <a:pt x="28" y="11"/>
                      <a:pt x="28" y="12"/>
                      <a:pt x="27" y="13"/>
                    </a:cubicBezTo>
                    <a:cubicBezTo>
                      <a:pt x="27" y="13"/>
                      <a:pt x="26" y="13"/>
                      <a:pt x="25" y="12"/>
                    </a:cubicBezTo>
                    <a:cubicBezTo>
                      <a:pt x="18" y="10"/>
                      <a:pt x="11" y="13"/>
                      <a:pt x="6" y="18"/>
                    </a:cubicBezTo>
                    <a:cubicBezTo>
                      <a:pt x="2" y="21"/>
                      <a:pt x="0" y="27"/>
                      <a:pt x="2" y="3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3"/>
              <p:cNvSpPr/>
              <p:nvPr/>
            </p:nvSpPr>
            <p:spPr bwMode="auto">
              <a:xfrm>
                <a:off x="2876551" y="6072188"/>
                <a:ext cx="114300" cy="93663"/>
              </a:xfrm>
              <a:custGeom>
                <a:avLst/>
                <a:gdLst>
                  <a:gd name="T0" fmla="*/ 6 w 27"/>
                  <a:gd name="T1" fmla="*/ 14 h 22"/>
                  <a:gd name="T2" fmla="*/ 9 w 27"/>
                  <a:gd name="T3" fmla="*/ 15 h 22"/>
                  <a:gd name="T4" fmla="*/ 9 w 27"/>
                  <a:gd name="T5" fmla="*/ 15 h 22"/>
                  <a:gd name="T6" fmla="*/ 9 w 27"/>
                  <a:gd name="T7" fmla="*/ 18 h 22"/>
                  <a:gd name="T8" fmla="*/ 13 w 27"/>
                  <a:gd name="T9" fmla="*/ 21 h 22"/>
                  <a:gd name="T10" fmla="*/ 19 w 27"/>
                  <a:gd name="T11" fmla="*/ 20 h 22"/>
                  <a:gd name="T12" fmla="*/ 27 w 27"/>
                  <a:gd name="T13" fmla="*/ 15 h 22"/>
                  <a:gd name="T14" fmla="*/ 23 w 27"/>
                  <a:gd name="T15" fmla="*/ 7 h 22"/>
                  <a:gd name="T16" fmla="*/ 19 w 27"/>
                  <a:gd name="T17" fmla="*/ 2 h 22"/>
                  <a:gd name="T18" fmla="*/ 15 w 27"/>
                  <a:gd name="T19" fmla="*/ 2 h 22"/>
                  <a:gd name="T20" fmla="*/ 13 w 27"/>
                  <a:gd name="T21" fmla="*/ 2 h 22"/>
                  <a:gd name="T22" fmla="*/ 12 w 27"/>
                  <a:gd name="T23" fmla="*/ 2 h 22"/>
                  <a:gd name="T24" fmla="*/ 4 w 27"/>
                  <a:gd name="T25" fmla="*/ 2 h 22"/>
                  <a:gd name="T26" fmla="*/ 6 w 27"/>
                  <a:gd name="T27"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6" y="14"/>
                    </a:moveTo>
                    <a:cubicBezTo>
                      <a:pt x="6" y="14"/>
                      <a:pt x="8" y="14"/>
                      <a:pt x="9" y="15"/>
                    </a:cubicBezTo>
                    <a:cubicBezTo>
                      <a:pt x="9" y="15"/>
                      <a:pt x="9" y="15"/>
                      <a:pt x="9" y="15"/>
                    </a:cubicBezTo>
                    <a:cubicBezTo>
                      <a:pt x="9" y="16"/>
                      <a:pt x="9" y="17"/>
                      <a:pt x="9" y="18"/>
                    </a:cubicBezTo>
                    <a:cubicBezTo>
                      <a:pt x="10" y="19"/>
                      <a:pt x="11" y="21"/>
                      <a:pt x="13" y="21"/>
                    </a:cubicBezTo>
                    <a:cubicBezTo>
                      <a:pt x="15" y="22"/>
                      <a:pt x="17" y="22"/>
                      <a:pt x="19" y="20"/>
                    </a:cubicBezTo>
                    <a:cubicBezTo>
                      <a:pt x="22" y="20"/>
                      <a:pt x="26" y="18"/>
                      <a:pt x="27" y="15"/>
                    </a:cubicBezTo>
                    <a:cubicBezTo>
                      <a:pt x="27" y="12"/>
                      <a:pt x="26" y="8"/>
                      <a:pt x="23" y="7"/>
                    </a:cubicBezTo>
                    <a:cubicBezTo>
                      <a:pt x="23" y="5"/>
                      <a:pt x="21" y="3"/>
                      <a:pt x="19" y="2"/>
                    </a:cubicBezTo>
                    <a:cubicBezTo>
                      <a:pt x="17" y="2"/>
                      <a:pt x="16" y="2"/>
                      <a:pt x="15" y="2"/>
                    </a:cubicBezTo>
                    <a:cubicBezTo>
                      <a:pt x="14" y="2"/>
                      <a:pt x="14" y="2"/>
                      <a:pt x="13" y="2"/>
                    </a:cubicBezTo>
                    <a:cubicBezTo>
                      <a:pt x="13" y="2"/>
                      <a:pt x="13" y="2"/>
                      <a:pt x="12" y="2"/>
                    </a:cubicBezTo>
                    <a:cubicBezTo>
                      <a:pt x="10" y="0"/>
                      <a:pt x="6" y="0"/>
                      <a:pt x="4" y="2"/>
                    </a:cubicBezTo>
                    <a:cubicBezTo>
                      <a:pt x="0" y="6"/>
                      <a:pt x="2" y="12"/>
                      <a:pt x="6" y="1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4"/>
              <p:cNvSpPr/>
              <p:nvPr/>
            </p:nvSpPr>
            <p:spPr bwMode="auto">
              <a:xfrm>
                <a:off x="2698751" y="5724525"/>
                <a:ext cx="327025" cy="339725"/>
              </a:xfrm>
              <a:custGeom>
                <a:avLst/>
                <a:gdLst>
                  <a:gd name="T0" fmla="*/ 2 w 77"/>
                  <a:gd name="T1" fmla="*/ 32 h 80"/>
                  <a:gd name="T2" fmla="*/ 13 w 77"/>
                  <a:gd name="T3" fmla="*/ 43 h 80"/>
                  <a:gd name="T4" fmla="*/ 13 w 77"/>
                  <a:gd name="T5" fmla="*/ 43 h 80"/>
                  <a:gd name="T6" fmla="*/ 8 w 77"/>
                  <a:gd name="T7" fmla="*/ 57 h 80"/>
                  <a:gd name="T8" fmla="*/ 24 w 77"/>
                  <a:gd name="T9" fmla="*/ 71 h 80"/>
                  <a:gd name="T10" fmla="*/ 33 w 77"/>
                  <a:gd name="T11" fmla="*/ 66 h 80"/>
                  <a:gd name="T12" fmla="*/ 35 w 77"/>
                  <a:gd name="T13" fmla="*/ 73 h 80"/>
                  <a:gd name="T14" fmla="*/ 42 w 77"/>
                  <a:gd name="T15" fmla="*/ 78 h 80"/>
                  <a:gd name="T16" fmla="*/ 45 w 77"/>
                  <a:gd name="T17" fmla="*/ 80 h 80"/>
                  <a:gd name="T18" fmla="*/ 52 w 77"/>
                  <a:gd name="T19" fmla="*/ 79 h 80"/>
                  <a:gd name="T20" fmla="*/ 62 w 77"/>
                  <a:gd name="T21" fmla="*/ 57 h 80"/>
                  <a:gd name="T22" fmla="*/ 61 w 77"/>
                  <a:gd name="T23" fmla="*/ 55 h 80"/>
                  <a:gd name="T24" fmla="*/ 65 w 77"/>
                  <a:gd name="T25" fmla="*/ 55 h 80"/>
                  <a:gd name="T26" fmla="*/ 70 w 77"/>
                  <a:gd name="T27" fmla="*/ 53 h 80"/>
                  <a:gd name="T28" fmla="*/ 77 w 77"/>
                  <a:gd name="T29" fmla="*/ 42 h 80"/>
                  <a:gd name="T30" fmla="*/ 67 w 77"/>
                  <a:gd name="T31" fmla="*/ 29 h 80"/>
                  <a:gd name="T32" fmla="*/ 57 w 77"/>
                  <a:gd name="T33" fmla="*/ 29 h 80"/>
                  <a:gd name="T34" fmla="*/ 44 w 77"/>
                  <a:gd name="T35" fmla="*/ 1 h 80"/>
                  <a:gd name="T36" fmla="*/ 29 w 77"/>
                  <a:gd name="T37" fmla="*/ 9 h 80"/>
                  <a:gd name="T38" fmla="*/ 28 w 77"/>
                  <a:gd name="T39" fmla="*/ 13 h 80"/>
                  <a:gd name="T40" fmla="*/ 25 w 77"/>
                  <a:gd name="T41" fmla="*/ 12 h 80"/>
                  <a:gd name="T42" fmla="*/ 6 w 77"/>
                  <a:gd name="T43" fmla="*/ 18 h 80"/>
                  <a:gd name="T44" fmla="*/ 2 w 77"/>
                  <a:gd name="T45"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7" h="80">
                    <a:moveTo>
                      <a:pt x="2" y="32"/>
                    </a:moveTo>
                    <a:cubicBezTo>
                      <a:pt x="4" y="37"/>
                      <a:pt x="8" y="40"/>
                      <a:pt x="13" y="43"/>
                    </a:cubicBezTo>
                    <a:cubicBezTo>
                      <a:pt x="13" y="43"/>
                      <a:pt x="13" y="43"/>
                      <a:pt x="13" y="43"/>
                    </a:cubicBezTo>
                    <a:cubicBezTo>
                      <a:pt x="10" y="47"/>
                      <a:pt x="8" y="52"/>
                      <a:pt x="8" y="57"/>
                    </a:cubicBezTo>
                    <a:cubicBezTo>
                      <a:pt x="7" y="66"/>
                      <a:pt x="16" y="72"/>
                      <a:pt x="24" y="71"/>
                    </a:cubicBezTo>
                    <a:cubicBezTo>
                      <a:pt x="27" y="70"/>
                      <a:pt x="30" y="69"/>
                      <a:pt x="33" y="66"/>
                    </a:cubicBezTo>
                    <a:cubicBezTo>
                      <a:pt x="33" y="69"/>
                      <a:pt x="34" y="71"/>
                      <a:pt x="35" y="73"/>
                    </a:cubicBezTo>
                    <a:cubicBezTo>
                      <a:pt x="37" y="76"/>
                      <a:pt x="39" y="77"/>
                      <a:pt x="42" y="78"/>
                    </a:cubicBezTo>
                    <a:cubicBezTo>
                      <a:pt x="43" y="79"/>
                      <a:pt x="44" y="79"/>
                      <a:pt x="45" y="80"/>
                    </a:cubicBezTo>
                    <a:cubicBezTo>
                      <a:pt x="48" y="80"/>
                      <a:pt x="50" y="80"/>
                      <a:pt x="52" y="79"/>
                    </a:cubicBezTo>
                    <a:cubicBezTo>
                      <a:pt x="60" y="75"/>
                      <a:pt x="64" y="65"/>
                      <a:pt x="62" y="57"/>
                    </a:cubicBezTo>
                    <a:cubicBezTo>
                      <a:pt x="62" y="57"/>
                      <a:pt x="61" y="56"/>
                      <a:pt x="61" y="55"/>
                    </a:cubicBezTo>
                    <a:cubicBezTo>
                      <a:pt x="62" y="55"/>
                      <a:pt x="64" y="55"/>
                      <a:pt x="65" y="55"/>
                    </a:cubicBezTo>
                    <a:cubicBezTo>
                      <a:pt x="67" y="55"/>
                      <a:pt x="68" y="54"/>
                      <a:pt x="70" y="53"/>
                    </a:cubicBezTo>
                    <a:cubicBezTo>
                      <a:pt x="74" y="51"/>
                      <a:pt x="77" y="46"/>
                      <a:pt x="77" y="42"/>
                    </a:cubicBezTo>
                    <a:cubicBezTo>
                      <a:pt x="77" y="36"/>
                      <a:pt x="72" y="31"/>
                      <a:pt x="67" y="29"/>
                    </a:cubicBezTo>
                    <a:cubicBezTo>
                      <a:pt x="63" y="28"/>
                      <a:pt x="60" y="28"/>
                      <a:pt x="57" y="29"/>
                    </a:cubicBezTo>
                    <a:cubicBezTo>
                      <a:pt x="63" y="18"/>
                      <a:pt x="60" y="0"/>
                      <a:pt x="44" y="1"/>
                    </a:cubicBezTo>
                    <a:cubicBezTo>
                      <a:pt x="38" y="2"/>
                      <a:pt x="32" y="4"/>
                      <a:pt x="29" y="9"/>
                    </a:cubicBezTo>
                    <a:cubicBezTo>
                      <a:pt x="28" y="11"/>
                      <a:pt x="28" y="12"/>
                      <a:pt x="28" y="13"/>
                    </a:cubicBezTo>
                    <a:cubicBezTo>
                      <a:pt x="27" y="13"/>
                      <a:pt x="26" y="13"/>
                      <a:pt x="25" y="12"/>
                    </a:cubicBezTo>
                    <a:cubicBezTo>
                      <a:pt x="18" y="11"/>
                      <a:pt x="11" y="14"/>
                      <a:pt x="6" y="18"/>
                    </a:cubicBezTo>
                    <a:cubicBezTo>
                      <a:pt x="2" y="21"/>
                      <a:pt x="0" y="27"/>
                      <a:pt x="2" y="32"/>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25"/>
              <p:cNvSpPr/>
              <p:nvPr/>
            </p:nvSpPr>
            <p:spPr bwMode="auto">
              <a:xfrm>
                <a:off x="2795588" y="5843588"/>
                <a:ext cx="114300" cy="96838"/>
              </a:xfrm>
              <a:custGeom>
                <a:avLst/>
                <a:gdLst>
                  <a:gd name="T0" fmla="*/ 6 w 27"/>
                  <a:gd name="T1" fmla="*/ 14 h 23"/>
                  <a:gd name="T2" fmla="*/ 8 w 27"/>
                  <a:gd name="T3" fmla="*/ 15 h 23"/>
                  <a:gd name="T4" fmla="*/ 8 w 27"/>
                  <a:gd name="T5" fmla="*/ 15 h 23"/>
                  <a:gd name="T6" fmla="*/ 9 w 27"/>
                  <a:gd name="T7" fmla="*/ 18 h 23"/>
                  <a:gd name="T8" fmla="*/ 13 w 27"/>
                  <a:gd name="T9" fmla="*/ 21 h 23"/>
                  <a:gd name="T10" fmla="*/ 19 w 27"/>
                  <a:gd name="T11" fmla="*/ 20 h 23"/>
                  <a:gd name="T12" fmla="*/ 27 w 27"/>
                  <a:gd name="T13" fmla="*/ 15 h 23"/>
                  <a:gd name="T14" fmla="*/ 23 w 27"/>
                  <a:gd name="T15" fmla="*/ 7 h 23"/>
                  <a:gd name="T16" fmla="*/ 19 w 27"/>
                  <a:gd name="T17" fmla="*/ 2 h 23"/>
                  <a:gd name="T18" fmla="*/ 15 w 27"/>
                  <a:gd name="T19" fmla="*/ 2 h 23"/>
                  <a:gd name="T20" fmla="*/ 14 w 27"/>
                  <a:gd name="T21" fmla="*/ 2 h 23"/>
                  <a:gd name="T22" fmla="*/ 12 w 27"/>
                  <a:gd name="T23" fmla="*/ 2 h 23"/>
                  <a:gd name="T24" fmla="*/ 4 w 27"/>
                  <a:gd name="T25" fmla="*/ 3 h 23"/>
                  <a:gd name="T26" fmla="*/ 6 w 27"/>
                  <a:gd name="T27"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3">
                    <a:moveTo>
                      <a:pt x="6" y="14"/>
                    </a:moveTo>
                    <a:cubicBezTo>
                      <a:pt x="6" y="15"/>
                      <a:pt x="7" y="15"/>
                      <a:pt x="8" y="15"/>
                    </a:cubicBezTo>
                    <a:cubicBezTo>
                      <a:pt x="8" y="15"/>
                      <a:pt x="8" y="15"/>
                      <a:pt x="8" y="15"/>
                    </a:cubicBezTo>
                    <a:cubicBezTo>
                      <a:pt x="8" y="16"/>
                      <a:pt x="9" y="17"/>
                      <a:pt x="9" y="18"/>
                    </a:cubicBezTo>
                    <a:cubicBezTo>
                      <a:pt x="10" y="19"/>
                      <a:pt x="11" y="21"/>
                      <a:pt x="13" y="21"/>
                    </a:cubicBezTo>
                    <a:cubicBezTo>
                      <a:pt x="15" y="23"/>
                      <a:pt x="17" y="22"/>
                      <a:pt x="19" y="20"/>
                    </a:cubicBezTo>
                    <a:cubicBezTo>
                      <a:pt x="22" y="20"/>
                      <a:pt x="26" y="18"/>
                      <a:pt x="27" y="15"/>
                    </a:cubicBezTo>
                    <a:cubicBezTo>
                      <a:pt x="27" y="12"/>
                      <a:pt x="26" y="8"/>
                      <a:pt x="23" y="7"/>
                    </a:cubicBezTo>
                    <a:cubicBezTo>
                      <a:pt x="23" y="5"/>
                      <a:pt x="21" y="3"/>
                      <a:pt x="19" y="2"/>
                    </a:cubicBezTo>
                    <a:cubicBezTo>
                      <a:pt x="17" y="2"/>
                      <a:pt x="16" y="2"/>
                      <a:pt x="15" y="2"/>
                    </a:cubicBezTo>
                    <a:cubicBezTo>
                      <a:pt x="14" y="2"/>
                      <a:pt x="14" y="2"/>
                      <a:pt x="14" y="2"/>
                    </a:cubicBezTo>
                    <a:cubicBezTo>
                      <a:pt x="13" y="2"/>
                      <a:pt x="13" y="2"/>
                      <a:pt x="12" y="2"/>
                    </a:cubicBezTo>
                    <a:cubicBezTo>
                      <a:pt x="10" y="0"/>
                      <a:pt x="6" y="0"/>
                      <a:pt x="4" y="3"/>
                    </a:cubicBezTo>
                    <a:cubicBezTo>
                      <a:pt x="0" y="6"/>
                      <a:pt x="1" y="12"/>
                      <a:pt x="6" y="1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26"/>
              <p:cNvSpPr/>
              <p:nvPr/>
            </p:nvSpPr>
            <p:spPr bwMode="auto">
              <a:xfrm>
                <a:off x="2597151" y="5975350"/>
                <a:ext cx="266700" cy="279400"/>
              </a:xfrm>
              <a:custGeom>
                <a:avLst/>
                <a:gdLst>
                  <a:gd name="T0" fmla="*/ 2 w 63"/>
                  <a:gd name="T1" fmla="*/ 26 h 66"/>
                  <a:gd name="T2" fmla="*/ 11 w 63"/>
                  <a:gd name="T3" fmla="*/ 35 h 66"/>
                  <a:gd name="T4" fmla="*/ 11 w 63"/>
                  <a:gd name="T5" fmla="*/ 35 h 66"/>
                  <a:gd name="T6" fmla="*/ 7 w 63"/>
                  <a:gd name="T7" fmla="*/ 47 h 66"/>
                  <a:gd name="T8" fmla="*/ 20 w 63"/>
                  <a:gd name="T9" fmla="*/ 58 h 66"/>
                  <a:gd name="T10" fmla="*/ 27 w 63"/>
                  <a:gd name="T11" fmla="*/ 54 h 66"/>
                  <a:gd name="T12" fmla="*/ 29 w 63"/>
                  <a:gd name="T13" fmla="*/ 59 h 66"/>
                  <a:gd name="T14" fmla="*/ 35 w 63"/>
                  <a:gd name="T15" fmla="*/ 64 h 66"/>
                  <a:gd name="T16" fmla="*/ 37 w 63"/>
                  <a:gd name="T17" fmla="*/ 65 h 66"/>
                  <a:gd name="T18" fmla="*/ 43 w 63"/>
                  <a:gd name="T19" fmla="*/ 64 h 66"/>
                  <a:gd name="T20" fmla="*/ 51 w 63"/>
                  <a:gd name="T21" fmla="*/ 47 h 66"/>
                  <a:gd name="T22" fmla="*/ 50 w 63"/>
                  <a:gd name="T23" fmla="*/ 45 h 66"/>
                  <a:gd name="T24" fmla="*/ 53 w 63"/>
                  <a:gd name="T25" fmla="*/ 45 h 66"/>
                  <a:gd name="T26" fmla="*/ 57 w 63"/>
                  <a:gd name="T27" fmla="*/ 44 h 66"/>
                  <a:gd name="T28" fmla="*/ 63 w 63"/>
                  <a:gd name="T29" fmla="*/ 34 h 66"/>
                  <a:gd name="T30" fmla="*/ 55 w 63"/>
                  <a:gd name="T31" fmla="*/ 24 h 66"/>
                  <a:gd name="T32" fmla="*/ 47 w 63"/>
                  <a:gd name="T33" fmla="*/ 24 h 66"/>
                  <a:gd name="T34" fmla="*/ 36 w 63"/>
                  <a:gd name="T35" fmla="*/ 2 h 66"/>
                  <a:gd name="T36" fmla="*/ 24 w 63"/>
                  <a:gd name="T37" fmla="*/ 8 h 66"/>
                  <a:gd name="T38" fmla="*/ 23 w 63"/>
                  <a:gd name="T39" fmla="*/ 11 h 66"/>
                  <a:gd name="T40" fmla="*/ 21 w 63"/>
                  <a:gd name="T41" fmla="*/ 11 h 66"/>
                  <a:gd name="T42" fmla="*/ 5 w 63"/>
                  <a:gd name="T43" fmla="*/ 15 h 66"/>
                  <a:gd name="T44" fmla="*/ 2 w 63"/>
                  <a:gd name="T45" fmla="*/ 2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66">
                    <a:moveTo>
                      <a:pt x="2" y="26"/>
                    </a:moveTo>
                    <a:cubicBezTo>
                      <a:pt x="4" y="31"/>
                      <a:pt x="7" y="33"/>
                      <a:pt x="11" y="35"/>
                    </a:cubicBezTo>
                    <a:cubicBezTo>
                      <a:pt x="11" y="35"/>
                      <a:pt x="11" y="35"/>
                      <a:pt x="11" y="35"/>
                    </a:cubicBezTo>
                    <a:cubicBezTo>
                      <a:pt x="9" y="38"/>
                      <a:pt x="7" y="42"/>
                      <a:pt x="7" y="47"/>
                    </a:cubicBezTo>
                    <a:cubicBezTo>
                      <a:pt x="7" y="54"/>
                      <a:pt x="14" y="59"/>
                      <a:pt x="20" y="58"/>
                    </a:cubicBezTo>
                    <a:cubicBezTo>
                      <a:pt x="23" y="57"/>
                      <a:pt x="25" y="56"/>
                      <a:pt x="27" y="54"/>
                    </a:cubicBezTo>
                    <a:cubicBezTo>
                      <a:pt x="28" y="56"/>
                      <a:pt x="28" y="58"/>
                      <a:pt x="29" y="59"/>
                    </a:cubicBezTo>
                    <a:cubicBezTo>
                      <a:pt x="30" y="62"/>
                      <a:pt x="32" y="63"/>
                      <a:pt x="35" y="64"/>
                    </a:cubicBezTo>
                    <a:cubicBezTo>
                      <a:pt x="35" y="64"/>
                      <a:pt x="36" y="65"/>
                      <a:pt x="37" y="65"/>
                    </a:cubicBezTo>
                    <a:cubicBezTo>
                      <a:pt x="39" y="66"/>
                      <a:pt x="41" y="65"/>
                      <a:pt x="43" y="64"/>
                    </a:cubicBezTo>
                    <a:cubicBezTo>
                      <a:pt x="49" y="62"/>
                      <a:pt x="53" y="53"/>
                      <a:pt x="51" y="47"/>
                    </a:cubicBezTo>
                    <a:cubicBezTo>
                      <a:pt x="51" y="46"/>
                      <a:pt x="50" y="46"/>
                      <a:pt x="50" y="45"/>
                    </a:cubicBezTo>
                    <a:cubicBezTo>
                      <a:pt x="51" y="45"/>
                      <a:pt x="52" y="45"/>
                      <a:pt x="53" y="45"/>
                    </a:cubicBezTo>
                    <a:cubicBezTo>
                      <a:pt x="54" y="45"/>
                      <a:pt x="56" y="44"/>
                      <a:pt x="57" y="44"/>
                    </a:cubicBezTo>
                    <a:cubicBezTo>
                      <a:pt x="61" y="42"/>
                      <a:pt x="63" y="38"/>
                      <a:pt x="63" y="34"/>
                    </a:cubicBezTo>
                    <a:cubicBezTo>
                      <a:pt x="63" y="29"/>
                      <a:pt x="59" y="25"/>
                      <a:pt x="55" y="24"/>
                    </a:cubicBezTo>
                    <a:cubicBezTo>
                      <a:pt x="52" y="23"/>
                      <a:pt x="49" y="23"/>
                      <a:pt x="47" y="24"/>
                    </a:cubicBezTo>
                    <a:cubicBezTo>
                      <a:pt x="51" y="15"/>
                      <a:pt x="49" y="0"/>
                      <a:pt x="36" y="2"/>
                    </a:cubicBezTo>
                    <a:cubicBezTo>
                      <a:pt x="32" y="2"/>
                      <a:pt x="27" y="4"/>
                      <a:pt x="24" y="8"/>
                    </a:cubicBezTo>
                    <a:cubicBezTo>
                      <a:pt x="24" y="9"/>
                      <a:pt x="23" y="10"/>
                      <a:pt x="23" y="11"/>
                    </a:cubicBezTo>
                    <a:cubicBezTo>
                      <a:pt x="22" y="11"/>
                      <a:pt x="22" y="11"/>
                      <a:pt x="21" y="11"/>
                    </a:cubicBezTo>
                    <a:cubicBezTo>
                      <a:pt x="15" y="9"/>
                      <a:pt x="10" y="11"/>
                      <a:pt x="5" y="15"/>
                    </a:cubicBezTo>
                    <a:cubicBezTo>
                      <a:pt x="2" y="17"/>
                      <a:pt x="0" y="22"/>
                      <a:pt x="2" y="2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7"/>
              <p:cNvSpPr/>
              <p:nvPr/>
            </p:nvSpPr>
            <p:spPr bwMode="auto">
              <a:xfrm>
                <a:off x="2676526" y="6072188"/>
                <a:ext cx="93663" cy="80963"/>
              </a:xfrm>
              <a:custGeom>
                <a:avLst/>
                <a:gdLst>
                  <a:gd name="T0" fmla="*/ 5 w 22"/>
                  <a:gd name="T1" fmla="*/ 11 h 19"/>
                  <a:gd name="T2" fmla="*/ 7 w 22"/>
                  <a:gd name="T3" fmla="*/ 13 h 19"/>
                  <a:gd name="T4" fmla="*/ 7 w 22"/>
                  <a:gd name="T5" fmla="*/ 13 h 19"/>
                  <a:gd name="T6" fmla="*/ 8 w 22"/>
                  <a:gd name="T7" fmla="*/ 15 h 19"/>
                  <a:gd name="T8" fmla="*/ 10 w 22"/>
                  <a:gd name="T9" fmla="*/ 18 h 19"/>
                  <a:gd name="T10" fmla="*/ 16 w 22"/>
                  <a:gd name="T11" fmla="*/ 16 h 19"/>
                  <a:gd name="T12" fmla="*/ 22 w 22"/>
                  <a:gd name="T13" fmla="*/ 12 h 19"/>
                  <a:gd name="T14" fmla="*/ 19 w 22"/>
                  <a:gd name="T15" fmla="*/ 6 h 19"/>
                  <a:gd name="T16" fmla="*/ 15 w 22"/>
                  <a:gd name="T17" fmla="*/ 2 h 19"/>
                  <a:gd name="T18" fmla="*/ 12 w 22"/>
                  <a:gd name="T19" fmla="*/ 2 h 19"/>
                  <a:gd name="T20" fmla="*/ 11 w 22"/>
                  <a:gd name="T21" fmla="*/ 2 h 19"/>
                  <a:gd name="T22" fmla="*/ 10 w 22"/>
                  <a:gd name="T23" fmla="*/ 2 h 19"/>
                  <a:gd name="T24" fmla="*/ 3 w 22"/>
                  <a:gd name="T25" fmla="*/ 2 h 19"/>
                  <a:gd name="T26" fmla="*/ 5 w 22"/>
                  <a:gd name="T2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19">
                    <a:moveTo>
                      <a:pt x="5" y="11"/>
                    </a:moveTo>
                    <a:cubicBezTo>
                      <a:pt x="5" y="12"/>
                      <a:pt x="6" y="12"/>
                      <a:pt x="7" y="13"/>
                    </a:cubicBezTo>
                    <a:cubicBezTo>
                      <a:pt x="7" y="13"/>
                      <a:pt x="7" y="13"/>
                      <a:pt x="7" y="13"/>
                    </a:cubicBezTo>
                    <a:cubicBezTo>
                      <a:pt x="7" y="13"/>
                      <a:pt x="7" y="14"/>
                      <a:pt x="8" y="15"/>
                    </a:cubicBezTo>
                    <a:cubicBezTo>
                      <a:pt x="8" y="16"/>
                      <a:pt x="9" y="17"/>
                      <a:pt x="10" y="18"/>
                    </a:cubicBezTo>
                    <a:cubicBezTo>
                      <a:pt x="12" y="19"/>
                      <a:pt x="14" y="18"/>
                      <a:pt x="16" y="16"/>
                    </a:cubicBezTo>
                    <a:cubicBezTo>
                      <a:pt x="18" y="17"/>
                      <a:pt x="21" y="15"/>
                      <a:pt x="22" y="12"/>
                    </a:cubicBezTo>
                    <a:cubicBezTo>
                      <a:pt x="22" y="10"/>
                      <a:pt x="21" y="7"/>
                      <a:pt x="19" y="6"/>
                    </a:cubicBezTo>
                    <a:cubicBezTo>
                      <a:pt x="19" y="4"/>
                      <a:pt x="17" y="3"/>
                      <a:pt x="15" y="2"/>
                    </a:cubicBezTo>
                    <a:cubicBezTo>
                      <a:pt x="14" y="2"/>
                      <a:pt x="13" y="2"/>
                      <a:pt x="12" y="2"/>
                    </a:cubicBezTo>
                    <a:cubicBezTo>
                      <a:pt x="12" y="2"/>
                      <a:pt x="12" y="2"/>
                      <a:pt x="11" y="2"/>
                    </a:cubicBezTo>
                    <a:cubicBezTo>
                      <a:pt x="11" y="2"/>
                      <a:pt x="10" y="2"/>
                      <a:pt x="10" y="2"/>
                    </a:cubicBezTo>
                    <a:cubicBezTo>
                      <a:pt x="8" y="0"/>
                      <a:pt x="5" y="0"/>
                      <a:pt x="3" y="2"/>
                    </a:cubicBezTo>
                    <a:cubicBezTo>
                      <a:pt x="0" y="5"/>
                      <a:pt x="1" y="10"/>
                      <a:pt x="5" y="1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2" name="组合 331"/>
            <p:cNvGrpSpPr/>
            <p:nvPr/>
          </p:nvGrpSpPr>
          <p:grpSpPr>
            <a:xfrm>
              <a:off x="4557713" y="4294188"/>
              <a:ext cx="654050" cy="598487"/>
              <a:chOff x="4557713" y="4294188"/>
              <a:chExt cx="654050" cy="598487"/>
            </a:xfrm>
          </p:grpSpPr>
          <p:sp>
            <p:nvSpPr>
              <p:cNvPr id="30" name="Freeform 228"/>
              <p:cNvSpPr/>
              <p:nvPr/>
            </p:nvSpPr>
            <p:spPr bwMode="auto">
              <a:xfrm>
                <a:off x="4922838" y="4497388"/>
                <a:ext cx="30163" cy="42863"/>
              </a:xfrm>
              <a:custGeom>
                <a:avLst/>
                <a:gdLst>
                  <a:gd name="T0" fmla="*/ 6 w 7"/>
                  <a:gd name="T1" fmla="*/ 0 h 10"/>
                  <a:gd name="T2" fmla="*/ 0 w 7"/>
                  <a:gd name="T3" fmla="*/ 8 h 10"/>
                  <a:gd name="T4" fmla="*/ 1 w 7"/>
                  <a:gd name="T5" fmla="*/ 9 h 10"/>
                  <a:gd name="T6" fmla="*/ 7 w 7"/>
                  <a:gd name="T7" fmla="*/ 1 h 10"/>
                  <a:gd name="T8" fmla="*/ 6 w 7"/>
                  <a:gd name="T9" fmla="*/ 0 h 10"/>
                </a:gdLst>
                <a:ahLst/>
                <a:cxnLst>
                  <a:cxn ang="0">
                    <a:pos x="T0" y="T1"/>
                  </a:cxn>
                  <a:cxn ang="0">
                    <a:pos x="T2" y="T3"/>
                  </a:cxn>
                  <a:cxn ang="0">
                    <a:pos x="T4" y="T5"/>
                  </a:cxn>
                  <a:cxn ang="0">
                    <a:pos x="T6" y="T7"/>
                  </a:cxn>
                  <a:cxn ang="0">
                    <a:pos x="T8" y="T9"/>
                  </a:cxn>
                </a:cxnLst>
                <a:rect l="0" t="0" r="r" b="b"/>
                <a:pathLst>
                  <a:path w="7" h="10">
                    <a:moveTo>
                      <a:pt x="6" y="0"/>
                    </a:moveTo>
                    <a:cubicBezTo>
                      <a:pt x="3" y="2"/>
                      <a:pt x="2" y="5"/>
                      <a:pt x="0" y="8"/>
                    </a:cubicBezTo>
                    <a:cubicBezTo>
                      <a:pt x="0" y="9"/>
                      <a:pt x="0" y="10"/>
                      <a:pt x="1" y="9"/>
                    </a:cubicBezTo>
                    <a:cubicBezTo>
                      <a:pt x="3" y="7"/>
                      <a:pt x="5" y="4"/>
                      <a:pt x="7" y="1"/>
                    </a:cubicBezTo>
                    <a:cubicBezTo>
                      <a:pt x="7" y="1"/>
                      <a:pt x="7" y="0"/>
                      <a:pt x="6" y="0"/>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29"/>
              <p:cNvSpPr/>
              <p:nvPr/>
            </p:nvSpPr>
            <p:spPr bwMode="auto">
              <a:xfrm>
                <a:off x="4914901" y="4489450"/>
                <a:ext cx="12700" cy="42863"/>
              </a:xfrm>
              <a:custGeom>
                <a:avLst/>
                <a:gdLst>
                  <a:gd name="T0" fmla="*/ 3 w 3"/>
                  <a:gd name="T1" fmla="*/ 5 h 10"/>
                  <a:gd name="T2" fmla="*/ 3 w 3"/>
                  <a:gd name="T3" fmla="*/ 0 h 10"/>
                  <a:gd name="T4" fmla="*/ 3 w 3"/>
                  <a:gd name="T5" fmla="*/ 0 h 10"/>
                  <a:gd name="T6" fmla="*/ 0 w 3"/>
                  <a:gd name="T7" fmla="*/ 9 h 10"/>
                  <a:gd name="T8" fmla="*/ 1 w 3"/>
                  <a:gd name="T9" fmla="*/ 9 h 10"/>
                  <a:gd name="T10" fmla="*/ 3 w 3"/>
                  <a:gd name="T11" fmla="*/ 5 h 10"/>
                </a:gdLst>
                <a:ahLst/>
                <a:cxnLst>
                  <a:cxn ang="0">
                    <a:pos x="T0" y="T1"/>
                  </a:cxn>
                  <a:cxn ang="0">
                    <a:pos x="T2" y="T3"/>
                  </a:cxn>
                  <a:cxn ang="0">
                    <a:pos x="T4" y="T5"/>
                  </a:cxn>
                  <a:cxn ang="0">
                    <a:pos x="T6" y="T7"/>
                  </a:cxn>
                  <a:cxn ang="0">
                    <a:pos x="T8" y="T9"/>
                  </a:cxn>
                  <a:cxn ang="0">
                    <a:pos x="T10" y="T11"/>
                  </a:cxn>
                </a:cxnLst>
                <a:rect l="0" t="0" r="r" b="b"/>
                <a:pathLst>
                  <a:path w="3" h="10">
                    <a:moveTo>
                      <a:pt x="3" y="5"/>
                    </a:moveTo>
                    <a:cubicBezTo>
                      <a:pt x="3" y="3"/>
                      <a:pt x="3" y="2"/>
                      <a:pt x="3" y="0"/>
                    </a:cubicBezTo>
                    <a:cubicBezTo>
                      <a:pt x="3" y="0"/>
                      <a:pt x="3" y="0"/>
                      <a:pt x="3" y="0"/>
                    </a:cubicBezTo>
                    <a:cubicBezTo>
                      <a:pt x="1" y="3"/>
                      <a:pt x="0" y="6"/>
                      <a:pt x="0" y="9"/>
                    </a:cubicBezTo>
                    <a:cubicBezTo>
                      <a:pt x="0" y="10"/>
                      <a:pt x="1" y="10"/>
                      <a:pt x="1" y="9"/>
                    </a:cubicBezTo>
                    <a:cubicBezTo>
                      <a:pt x="2" y="8"/>
                      <a:pt x="2" y="6"/>
                      <a:pt x="3" y="5"/>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30"/>
              <p:cNvSpPr/>
              <p:nvPr/>
            </p:nvSpPr>
            <p:spPr bwMode="auto">
              <a:xfrm>
                <a:off x="4557713" y="4294188"/>
                <a:ext cx="377825" cy="504825"/>
              </a:xfrm>
              <a:custGeom>
                <a:avLst/>
                <a:gdLst>
                  <a:gd name="T0" fmla="*/ 69 w 89"/>
                  <a:gd name="T1" fmla="*/ 8 h 119"/>
                  <a:gd name="T2" fmla="*/ 66 w 89"/>
                  <a:gd name="T3" fmla="*/ 6 h 119"/>
                  <a:gd name="T4" fmla="*/ 59 w 89"/>
                  <a:gd name="T5" fmla="*/ 2 h 119"/>
                  <a:gd name="T6" fmla="*/ 36 w 89"/>
                  <a:gd name="T7" fmla="*/ 17 h 119"/>
                  <a:gd name="T8" fmla="*/ 38 w 89"/>
                  <a:gd name="T9" fmla="*/ 58 h 119"/>
                  <a:gd name="T10" fmla="*/ 17 w 89"/>
                  <a:gd name="T11" fmla="*/ 103 h 119"/>
                  <a:gd name="T12" fmla="*/ 64 w 89"/>
                  <a:gd name="T13" fmla="*/ 98 h 119"/>
                  <a:gd name="T14" fmla="*/ 72 w 89"/>
                  <a:gd name="T15" fmla="*/ 86 h 119"/>
                  <a:gd name="T16" fmla="*/ 69 w 89"/>
                  <a:gd name="T17" fmla="*/ 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19">
                    <a:moveTo>
                      <a:pt x="69" y="8"/>
                    </a:moveTo>
                    <a:cubicBezTo>
                      <a:pt x="68" y="7"/>
                      <a:pt x="67" y="6"/>
                      <a:pt x="66" y="6"/>
                    </a:cubicBezTo>
                    <a:cubicBezTo>
                      <a:pt x="64" y="4"/>
                      <a:pt x="61" y="2"/>
                      <a:pt x="59" y="2"/>
                    </a:cubicBezTo>
                    <a:cubicBezTo>
                      <a:pt x="48" y="0"/>
                      <a:pt x="39" y="7"/>
                      <a:pt x="36" y="17"/>
                    </a:cubicBezTo>
                    <a:cubicBezTo>
                      <a:pt x="32" y="30"/>
                      <a:pt x="37" y="45"/>
                      <a:pt x="38" y="58"/>
                    </a:cubicBezTo>
                    <a:cubicBezTo>
                      <a:pt x="21" y="67"/>
                      <a:pt x="0" y="84"/>
                      <a:pt x="17" y="103"/>
                    </a:cubicBezTo>
                    <a:cubicBezTo>
                      <a:pt x="30" y="119"/>
                      <a:pt x="54" y="114"/>
                      <a:pt x="64" y="98"/>
                    </a:cubicBezTo>
                    <a:cubicBezTo>
                      <a:pt x="66" y="96"/>
                      <a:pt x="70" y="90"/>
                      <a:pt x="72" y="86"/>
                    </a:cubicBezTo>
                    <a:cubicBezTo>
                      <a:pt x="85" y="67"/>
                      <a:pt x="89" y="24"/>
                      <a:pt x="69"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1"/>
              <p:cNvSpPr/>
              <p:nvPr/>
            </p:nvSpPr>
            <p:spPr bwMode="auto">
              <a:xfrm>
                <a:off x="4808538" y="4438650"/>
                <a:ext cx="403225" cy="454025"/>
              </a:xfrm>
              <a:custGeom>
                <a:avLst/>
                <a:gdLst>
                  <a:gd name="T0" fmla="*/ 75 w 95"/>
                  <a:gd name="T1" fmla="*/ 6 h 107"/>
                  <a:gd name="T2" fmla="*/ 79 w 95"/>
                  <a:gd name="T3" fmla="*/ 7 h 107"/>
                  <a:gd name="T4" fmla="*/ 86 w 95"/>
                  <a:gd name="T5" fmla="*/ 10 h 107"/>
                  <a:gd name="T6" fmla="*/ 88 w 95"/>
                  <a:gd name="T7" fmla="*/ 37 h 107"/>
                  <a:gd name="T8" fmla="*/ 54 w 95"/>
                  <a:gd name="T9" fmla="*/ 61 h 107"/>
                  <a:gd name="T10" fmla="*/ 32 w 95"/>
                  <a:gd name="T11" fmla="*/ 106 h 107"/>
                  <a:gd name="T12" fmla="*/ 6 w 95"/>
                  <a:gd name="T13" fmla="*/ 65 h 107"/>
                  <a:gd name="T14" fmla="*/ 11 w 95"/>
                  <a:gd name="T15" fmla="*/ 51 h 107"/>
                  <a:gd name="T16" fmla="*/ 75 w 95"/>
                  <a:gd name="T17"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7">
                    <a:moveTo>
                      <a:pt x="75" y="6"/>
                    </a:moveTo>
                    <a:cubicBezTo>
                      <a:pt x="77" y="6"/>
                      <a:pt x="78" y="6"/>
                      <a:pt x="79" y="7"/>
                    </a:cubicBezTo>
                    <a:cubicBezTo>
                      <a:pt x="82" y="7"/>
                      <a:pt x="84" y="9"/>
                      <a:pt x="86" y="10"/>
                    </a:cubicBezTo>
                    <a:cubicBezTo>
                      <a:pt x="95" y="17"/>
                      <a:pt x="94" y="29"/>
                      <a:pt x="88" y="37"/>
                    </a:cubicBezTo>
                    <a:cubicBezTo>
                      <a:pt x="81" y="49"/>
                      <a:pt x="65" y="54"/>
                      <a:pt x="54" y="61"/>
                    </a:cubicBezTo>
                    <a:cubicBezTo>
                      <a:pt x="58" y="80"/>
                      <a:pt x="57" y="107"/>
                      <a:pt x="32" y="106"/>
                    </a:cubicBezTo>
                    <a:cubicBezTo>
                      <a:pt x="11" y="105"/>
                      <a:pt x="0" y="83"/>
                      <a:pt x="6" y="65"/>
                    </a:cubicBezTo>
                    <a:cubicBezTo>
                      <a:pt x="7" y="62"/>
                      <a:pt x="10" y="55"/>
                      <a:pt x="11" y="51"/>
                    </a:cubicBezTo>
                    <a:cubicBezTo>
                      <a:pt x="18" y="29"/>
                      <a:pt x="51" y="0"/>
                      <a:pt x="75" y="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32"/>
              <p:cNvSpPr/>
              <p:nvPr/>
            </p:nvSpPr>
            <p:spPr bwMode="auto">
              <a:xfrm>
                <a:off x="4821238" y="4506913"/>
                <a:ext cx="122238" cy="211138"/>
              </a:xfrm>
              <a:custGeom>
                <a:avLst/>
                <a:gdLst>
                  <a:gd name="T0" fmla="*/ 13 w 29"/>
                  <a:gd name="T1" fmla="*/ 34 h 50"/>
                  <a:gd name="T2" fmla="*/ 27 w 29"/>
                  <a:gd name="T3" fmla="*/ 9 h 50"/>
                  <a:gd name="T4" fmla="*/ 19 w 29"/>
                  <a:gd name="T5" fmla="*/ 5 h 50"/>
                  <a:gd name="T6" fmla="*/ 7 w 29"/>
                  <a:gd name="T7" fmla="*/ 30 h 50"/>
                  <a:gd name="T8" fmla="*/ 2 w 29"/>
                  <a:gd name="T9" fmla="*/ 43 h 50"/>
                  <a:gd name="T10" fmla="*/ 1 w 29"/>
                  <a:gd name="T11" fmla="*/ 49 h 50"/>
                  <a:gd name="T12" fmla="*/ 1 w 29"/>
                  <a:gd name="T13" fmla="*/ 50 h 50"/>
                  <a:gd name="T14" fmla="*/ 13 w 29"/>
                  <a:gd name="T15" fmla="*/ 3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0">
                    <a:moveTo>
                      <a:pt x="13" y="34"/>
                    </a:moveTo>
                    <a:cubicBezTo>
                      <a:pt x="18" y="26"/>
                      <a:pt x="22" y="17"/>
                      <a:pt x="27" y="9"/>
                    </a:cubicBezTo>
                    <a:cubicBezTo>
                      <a:pt x="29" y="4"/>
                      <a:pt x="21" y="0"/>
                      <a:pt x="19" y="5"/>
                    </a:cubicBezTo>
                    <a:cubicBezTo>
                      <a:pt x="15" y="14"/>
                      <a:pt x="11" y="22"/>
                      <a:pt x="7" y="30"/>
                    </a:cubicBezTo>
                    <a:cubicBezTo>
                      <a:pt x="5" y="34"/>
                      <a:pt x="4" y="39"/>
                      <a:pt x="2" y="43"/>
                    </a:cubicBezTo>
                    <a:cubicBezTo>
                      <a:pt x="1" y="44"/>
                      <a:pt x="1" y="49"/>
                      <a:pt x="1" y="49"/>
                    </a:cubicBezTo>
                    <a:cubicBezTo>
                      <a:pt x="0" y="50"/>
                      <a:pt x="1" y="50"/>
                      <a:pt x="1" y="50"/>
                    </a:cubicBezTo>
                    <a:cubicBezTo>
                      <a:pt x="7" y="47"/>
                      <a:pt x="10" y="40"/>
                      <a:pt x="13" y="3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33"/>
              <p:cNvSpPr/>
              <p:nvPr/>
            </p:nvSpPr>
            <p:spPr bwMode="auto">
              <a:xfrm>
                <a:off x="4778376" y="4387850"/>
                <a:ext cx="46038" cy="38100"/>
              </a:xfrm>
              <a:custGeom>
                <a:avLst/>
                <a:gdLst>
                  <a:gd name="T0" fmla="*/ 7 w 11"/>
                  <a:gd name="T1" fmla="*/ 2 h 9"/>
                  <a:gd name="T2" fmla="*/ 4 w 11"/>
                  <a:gd name="T3" fmla="*/ 8 h 9"/>
                  <a:gd name="T4" fmla="*/ 7 w 11"/>
                  <a:gd name="T5" fmla="*/ 2 h 9"/>
                </a:gdLst>
                <a:ahLst/>
                <a:cxnLst>
                  <a:cxn ang="0">
                    <a:pos x="T0" y="T1"/>
                  </a:cxn>
                  <a:cxn ang="0">
                    <a:pos x="T2" y="T3"/>
                  </a:cxn>
                  <a:cxn ang="0">
                    <a:pos x="T4" y="T5"/>
                  </a:cxn>
                </a:cxnLst>
                <a:rect l="0" t="0" r="r" b="b"/>
                <a:pathLst>
                  <a:path w="11" h="9">
                    <a:moveTo>
                      <a:pt x="7" y="2"/>
                    </a:moveTo>
                    <a:cubicBezTo>
                      <a:pt x="3" y="0"/>
                      <a:pt x="0" y="6"/>
                      <a:pt x="4" y="8"/>
                    </a:cubicBezTo>
                    <a:cubicBezTo>
                      <a:pt x="8" y="9"/>
                      <a:pt x="11" y="4"/>
                      <a:pt x="7"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34"/>
              <p:cNvSpPr/>
              <p:nvPr/>
            </p:nvSpPr>
            <p:spPr bwMode="auto">
              <a:xfrm>
                <a:off x="4821238" y="4425950"/>
                <a:ext cx="33338" cy="30163"/>
              </a:xfrm>
              <a:custGeom>
                <a:avLst/>
                <a:gdLst>
                  <a:gd name="T0" fmla="*/ 5 w 8"/>
                  <a:gd name="T1" fmla="*/ 2 h 7"/>
                  <a:gd name="T2" fmla="*/ 3 w 8"/>
                  <a:gd name="T3" fmla="*/ 6 h 7"/>
                  <a:gd name="T4" fmla="*/ 5 w 8"/>
                  <a:gd name="T5" fmla="*/ 2 h 7"/>
                </a:gdLst>
                <a:ahLst/>
                <a:cxnLst>
                  <a:cxn ang="0">
                    <a:pos x="T0" y="T1"/>
                  </a:cxn>
                  <a:cxn ang="0">
                    <a:pos x="T2" y="T3"/>
                  </a:cxn>
                  <a:cxn ang="0">
                    <a:pos x="T4" y="T5"/>
                  </a:cxn>
                </a:cxnLst>
                <a:rect l="0" t="0" r="r" b="b"/>
                <a:pathLst>
                  <a:path w="8" h="7">
                    <a:moveTo>
                      <a:pt x="5" y="2"/>
                    </a:moveTo>
                    <a:cubicBezTo>
                      <a:pt x="2" y="0"/>
                      <a:pt x="0" y="4"/>
                      <a:pt x="3" y="6"/>
                    </a:cubicBezTo>
                    <a:cubicBezTo>
                      <a:pt x="5" y="7"/>
                      <a:pt x="8" y="3"/>
                      <a:pt x="5"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35"/>
              <p:cNvSpPr/>
              <p:nvPr/>
            </p:nvSpPr>
            <p:spPr bwMode="auto">
              <a:xfrm>
                <a:off x="4778376" y="4476750"/>
                <a:ext cx="25400" cy="20638"/>
              </a:xfrm>
              <a:custGeom>
                <a:avLst/>
                <a:gdLst>
                  <a:gd name="T0" fmla="*/ 4 w 6"/>
                  <a:gd name="T1" fmla="*/ 1 h 5"/>
                  <a:gd name="T2" fmla="*/ 2 w 6"/>
                  <a:gd name="T3" fmla="*/ 4 h 5"/>
                  <a:gd name="T4" fmla="*/ 4 w 6"/>
                  <a:gd name="T5" fmla="*/ 1 h 5"/>
                </a:gdLst>
                <a:ahLst/>
                <a:cxnLst>
                  <a:cxn ang="0">
                    <a:pos x="T0" y="T1"/>
                  </a:cxn>
                  <a:cxn ang="0">
                    <a:pos x="T2" y="T3"/>
                  </a:cxn>
                  <a:cxn ang="0">
                    <a:pos x="T4" y="T5"/>
                  </a:cxn>
                </a:cxnLst>
                <a:rect l="0" t="0" r="r" b="b"/>
                <a:pathLst>
                  <a:path w="6" h="5">
                    <a:moveTo>
                      <a:pt x="4" y="1"/>
                    </a:moveTo>
                    <a:cubicBezTo>
                      <a:pt x="2" y="0"/>
                      <a:pt x="0" y="3"/>
                      <a:pt x="2" y="4"/>
                    </a:cubicBezTo>
                    <a:cubicBezTo>
                      <a:pt x="4" y="5"/>
                      <a:pt x="6" y="2"/>
                      <a:pt x="4"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36"/>
              <p:cNvSpPr/>
              <p:nvPr/>
            </p:nvSpPr>
            <p:spPr bwMode="auto">
              <a:xfrm>
                <a:off x="4811713" y="4506913"/>
                <a:ext cx="42863" cy="38100"/>
              </a:xfrm>
              <a:custGeom>
                <a:avLst/>
                <a:gdLst>
                  <a:gd name="T0" fmla="*/ 6 w 10"/>
                  <a:gd name="T1" fmla="*/ 2 h 9"/>
                  <a:gd name="T2" fmla="*/ 3 w 10"/>
                  <a:gd name="T3" fmla="*/ 7 h 9"/>
                  <a:gd name="T4" fmla="*/ 6 w 10"/>
                  <a:gd name="T5" fmla="*/ 2 h 9"/>
                </a:gdLst>
                <a:ahLst/>
                <a:cxnLst>
                  <a:cxn ang="0">
                    <a:pos x="T0" y="T1"/>
                  </a:cxn>
                  <a:cxn ang="0">
                    <a:pos x="T2" y="T3"/>
                  </a:cxn>
                  <a:cxn ang="0">
                    <a:pos x="T4" y="T5"/>
                  </a:cxn>
                </a:cxnLst>
                <a:rect l="0" t="0" r="r" b="b"/>
                <a:pathLst>
                  <a:path w="10" h="9">
                    <a:moveTo>
                      <a:pt x="6" y="2"/>
                    </a:moveTo>
                    <a:cubicBezTo>
                      <a:pt x="3" y="0"/>
                      <a:pt x="0" y="6"/>
                      <a:pt x="3" y="7"/>
                    </a:cubicBezTo>
                    <a:cubicBezTo>
                      <a:pt x="7" y="9"/>
                      <a:pt x="10" y="4"/>
                      <a:pt x="6"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37"/>
              <p:cNvSpPr/>
              <p:nvPr/>
            </p:nvSpPr>
            <p:spPr bwMode="auto">
              <a:xfrm>
                <a:off x="4676776" y="4651375"/>
                <a:ext cx="20638" cy="28575"/>
              </a:xfrm>
              <a:custGeom>
                <a:avLst/>
                <a:gdLst>
                  <a:gd name="T0" fmla="*/ 5 w 5"/>
                  <a:gd name="T1" fmla="*/ 3 h 7"/>
                  <a:gd name="T2" fmla="*/ 2 w 5"/>
                  <a:gd name="T3" fmla="*/ 1 h 7"/>
                  <a:gd name="T4" fmla="*/ 0 w 5"/>
                  <a:gd name="T5" fmla="*/ 4 h 7"/>
                  <a:gd name="T6" fmla="*/ 4 w 5"/>
                  <a:gd name="T7" fmla="*/ 6 h 7"/>
                  <a:gd name="T8" fmla="*/ 5 w 5"/>
                  <a:gd name="T9" fmla="*/ 3 h 7"/>
                </a:gdLst>
                <a:ahLst/>
                <a:cxnLst>
                  <a:cxn ang="0">
                    <a:pos x="T0" y="T1"/>
                  </a:cxn>
                  <a:cxn ang="0">
                    <a:pos x="T2" y="T3"/>
                  </a:cxn>
                  <a:cxn ang="0">
                    <a:pos x="T4" y="T5"/>
                  </a:cxn>
                  <a:cxn ang="0">
                    <a:pos x="T6" y="T7"/>
                  </a:cxn>
                  <a:cxn ang="0">
                    <a:pos x="T8" y="T9"/>
                  </a:cxn>
                </a:cxnLst>
                <a:rect l="0" t="0" r="r" b="b"/>
                <a:pathLst>
                  <a:path w="5" h="7">
                    <a:moveTo>
                      <a:pt x="5" y="3"/>
                    </a:moveTo>
                    <a:cubicBezTo>
                      <a:pt x="5" y="2"/>
                      <a:pt x="3" y="0"/>
                      <a:pt x="2" y="1"/>
                    </a:cubicBezTo>
                    <a:cubicBezTo>
                      <a:pt x="1" y="2"/>
                      <a:pt x="0" y="3"/>
                      <a:pt x="0" y="4"/>
                    </a:cubicBezTo>
                    <a:cubicBezTo>
                      <a:pt x="0" y="7"/>
                      <a:pt x="3" y="7"/>
                      <a:pt x="4" y="6"/>
                    </a:cubicBezTo>
                    <a:cubicBezTo>
                      <a:pt x="5" y="5"/>
                      <a:pt x="5" y="5"/>
                      <a:pt x="5"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38"/>
              <p:cNvSpPr/>
              <p:nvPr/>
            </p:nvSpPr>
            <p:spPr bwMode="auto">
              <a:xfrm>
                <a:off x="4664076" y="4710113"/>
                <a:ext cx="25400" cy="25400"/>
              </a:xfrm>
              <a:custGeom>
                <a:avLst/>
                <a:gdLst>
                  <a:gd name="T0" fmla="*/ 5 w 6"/>
                  <a:gd name="T1" fmla="*/ 1 h 6"/>
                  <a:gd name="T2" fmla="*/ 4 w 6"/>
                  <a:gd name="T3" fmla="*/ 1 h 6"/>
                  <a:gd name="T4" fmla="*/ 1 w 6"/>
                  <a:gd name="T5" fmla="*/ 1 h 6"/>
                  <a:gd name="T6" fmla="*/ 0 w 6"/>
                  <a:gd name="T7" fmla="*/ 4 h 6"/>
                  <a:gd name="T8" fmla="*/ 2 w 6"/>
                  <a:gd name="T9" fmla="*/ 6 h 6"/>
                  <a:gd name="T10" fmla="*/ 6 w 6"/>
                  <a:gd name="T11" fmla="*/ 3 h 6"/>
                  <a:gd name="T12" fmla="*/ 5 w 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5" y="1"/>
                    </a:moveTo>
                    <a:cubicBezTo>
                      <a:pt x="5" y="1"/>
                      <a:pt x="4" y="1"/>
                      <a:pt x="4" y="1"/>
                    </a:cubicBezTo>
                    <a:cubicBezTo>
                      <a:pt x="3" y="0"/>
                      <a:pt x="2" y="0"/>
                      <a:pt x="1" y="1"/>
                    </a:cubicBezTo>
                    <a:cubicBezTo>
                      <a:pt x="0" y="2"/>
                      <a:pt x="0" y="2"/>
                      <a:pt x="0" y="4"/>
                    </a:cubicBezTo>
                    <a:cubicBezTo>
                      <a:pt x="0" y="5"/>
                      <a:pt x="1" y="6"/>
                      <a:pt x="2" y="6"/>
                    </a:cubicBezTo>
                    <a:cubicBezTo>
                      <a:pt x="4" y="5"/>
                      <a:pt x="5" y="5"/>
                      <a:pt x="6" y="3"/>
                    </a:cubicBezTo>
                    <a:cubicBezTo>
                      <a:pt x="6" y="2"/>
                      <a:pt x="5" y="1"/>
                      <a:pt x="5"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39"/>
              <p:cNvSpPr/>
              <p:nvPr/>
            </p:nvSpPr>
            <p:spPr bwMode="auto">
              <a:xfrm>
                <a:off x="4719638" y="4702175"/>
                <a:ext cx="38100" cy="33338"/>
              </a:xfrm>
              <a:custGeom>
                <a:avLst/>
                <a:gdLst>
                  <a:gd name="T0" fmla="*/ 6 w 9"/>
                  <a:gd name="T1" fmla="*/ 2 h 8"/>
                  <a:gd name="T2" fmla="*/ 3 w 9"/>
                  <a:gd name="T3" fmla="*/ 7 h 8"/>
                  <a:gd name="T4" fmla="*/ 6 w 9"/>
                  <a:gd name="T5" fmla="*/ 2 h 8"/>
                </a:gdLst>
                <a:ahLst/>
                <a:cxnLst>
                  <a:cxn ang="0">
                    <a:pos x="T0" y="T1"/>
                  </a:cxn>
                  <a:cxn ang="0">
                    <a:pos x="T2" y="T3"/>
                  </a:cxn>
                  <a:cxn ang="0">
                    <a:pos x="T4" y="T5"/>
                  </a:cxn>
                </a:cxnLst>
                <a:rect l="0" t="0" r="r" b="b"/>
                <a:pathLst>
                  <a:path w="9" h="8">
                    <a:moveTo>
                      <a:pt x="6" y="2"/>
                    </a:moveTo>
                    <a:cubicBezTo>
                      <a:pt x="3" y="0"/>
                      <a:pt x="0" y="5"/>
                      <a:pt x="3" y="7"/>
                    </a:cubicBezTo>
                    <a:cubicBezTo>
                      <a:pt x="6" y="8"/>
                      <a:pt x="9" y="4"/>
                      <a:pt x="6"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40"/>
              <p:cNvSpPr/>
              <p:nvPr/>
            </p:nvSpPr>
            <p:spPr bwMode="auto">
              <a:xfrm>
                <a:off x="4719638" y="4641850"/>
                <a:ext cx="20638" cy="22225"/>
              </a:xfrm>
              <a:custGeom>
                <a:avLst/>
                <a:gdLst>
                  <a:gd name="T0" fmla="*/ 3 w 5"/>
                  <a:gd name="T1" fmla="*/ 1 h 5"/>
                  <a:gd name="T2" fmla="*/ 2 w 5"/>
                  <a:gd name="T3" fmla="*/ 4 h 5"/>
                  <a:gd name="T4" fmla="*/ 3 w 5"/>
                  <a:gd name="T5" fmla="*/ 1 h 5"/>
                </a:gdLst>
                <a:ahLst/>
                <a:cxnLst>
                  <a:cxn ang="0">
                    <a:pos x="T0" y="T1"/>
                  </a:cxn>
                  <a:cxn ang="0">
                    <a:pos x="T2" y="T3"/>
                  </a:cxn>
                  <a:cxn ang="0">
                    <a:pos x="T4" y="T5"/>
                  </a:cxn>
                </a:cxnLst>
                <a:rect l="0" t="0" r="r" b="b"/>
                <a:pathLst>
                  <a:path w="5" h="5">
                    <a:moveTo>
                      <a:pt x="3" y="1"/>
                    </a:moveTo>
                    <a:cubicBezTo>
                      <a:pt x="2" y="0"/>
                      <a:pt x="0" y="3"/>
                      <a:pt x="2" y="4"/>
                    </a:cubicBezTo>
                    <a:cubicBezTo>
                      <a:pt x="4" y="5"/>
                      <a:pt x="5" y="2"/>
                      <a:pt x="3"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41"/>
              <p:cNvSpPr/>
              <p:nvPr/>
            </p:nvSpPr>
            <p:spPr bwMode="auto">
              <a:xfrm>
                <a:off x="4760913" y="4659313"/>
                <a:ext cx="22225" cy="20638"/>
              </a:xfrm>
              <a:custGeom>
                <a:avLst/>
                <a:gdLst>
                  <a:gd name="T0" fmla="*/ 3 w 5"/>
                  <a:gd name="T1" fmla="*/ 1 h 5"/>
                  <a:gd name="T2" fmla="*/ 1 w 5"/>
                  <a:gd name="T3" fmla="*/ 4 h 5"/>
                  <a:gd name="T4" fmla="*/ 3 w 5"/>
                  <a:gd name="T5" fmla="*/ 1 h 5"/>
                </a:gdLst>
                <a:ahLst/>
                <a:cxnLst>
                  <a:cxn ang="0">
                    <a:pos x="T0" y="T1"/>
                  </a:cxn>
                  <a:cxn ang="0">
                    <a:pos x="T2" y="T3"/>
                  </a:cxn>
                  <a:cxn ang="0">
                    <a:pos x="T4" y="T5"/>
                  </a:cxn>
                </a:cxnLst>
                <a:rect l="0" t="0" r="r" b="b"/>
                <a:pathLst>
                  <a:path w="5" h="5">
                    <a:moveTo>
                      <a:pt x="3" y="1"/>
                    </a:moveTo>
                    <a:cubicBezTo>
                      <a:pt x="1" y="0"/>
                      <a:pt x="0" y="3"/>
                      <a:pt x="1" y="4"/>
                    </a:cubicBezTo>
                    <a:cubicBezTo>
                      <a:pt x="3" y="5"/>
                      <a:pt x="5" y="2"/>
                      <a:pt x="3"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42"/>
              <p:cNvSpPr/>
              <p:nvPr/>
            </p:nvSpPr>
            <p:spPr bwMode="auto">
              <a:xfrm>
                <a:off x="4922838" y="4740275"/>
                <a:ext cx="30163" cy="30163"/>
              </a:xfrm>
              <a:custGeom>
                <a:avLst/>
                <a:gdLst>
                  <a:gd name="T0" fmla="*/ 6 w 7"/>
                  <a:gd name="T1" fmla="*/ 4 h 7"/>
                  <a:gd name="T2" fmla="*/ 1 w 7"/>
                  <a:gd name="T3" fmla="*/ 3 h 7"/>
                  <a:gd name="T4" fmla="*/ 1 w 7"/>
                  <a:gd name="T5" fmla="*/ 3 h 7"/>
                  <a:gd name="T6" fmla="*/ 3 w 7"/>
                  <a:gd name="T7" fmla="*/ 7 h 7"/>
                  <a:gd name="T8" fmla="*/ 2 w 7"/>
                  <a:gd name="T9" fmla="*/ 7 h 7"/>
                  <a:gd name="T10" fmla="*/ 5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6" y="0"/>
                      <a:pt x="2" y="0"/>
                      <a:pt x="1" y="3"/>
                    </a:cubicBezTo>
                    <a:cubicBezTo>
                      <a:pt x="1" y="3"/>
                      <a:pt x="1" y="3"/>
                      <a:pt x="1" y="3"/>
                    </a:cubicBezTo>
                    <a:cubicBezTo>
                      <a:pt x="0" y="5"/>
                      <a:pt x="1" y="6"/>
                      <a:pt x="3" y="7"/>
                    </a:cubicBezTo>
                    <a:cubicBezTo>
                      <a:pt x="2" y="7"/>
                      <a:pt x="2" y="7"/>
                      <a:pt x="2" y="7"/>
                    </a:cubicBezTo>
                    <a:cubicBezTo>
                      <a:pt x="3" y="7"/>
                      <a:pt x="4" y="7"/>
                      <a:pt x="5" y="7"/>
                    </a:cubicBezTo>
                    <a:cubicBezTo>
                      <a:pt x="6" y="6"/>
                      <a:pt x="7" y="5"/>
                      <a:pt x="6" y="4"/>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43"/>
              <p:cNvSpPr/>
              <p:nvPr/>
            </p:nvSpPr>
            <p:spPr bwMode="auto">
              <a:xfrm>
                <a:off x="4897438" y="4795838"/>
                <a:ext cx="30163" cy="25400"/>
              </a:xfrm>
              <a:custGeom>
                <a:avLst/>
                <a:gdLst>
                  <a:gd name="T0" fmla="*/ 5 w 7"/>
                  <a:gd name="T1" fmla="*/ 1 h 6"/>
                  <a:gd name="T2" fmla="*/ 3 w 7"/>
                  <a:gd name="T3" fmla="*/ 4 h 6"/>
                  <a:gd name="T4" fmla="*/ 5 w 7"/>
                  <a:gd name="T5" fmla="*/ 1 h 6"/>
                </a:gdLst>
                <a:ahLst/>
                <a:cxnLst>
                  <a:cxn ang="0">
                    <a:pos x="T0" y="T1"/>
                  </a:cxn>
                  <a:cxn ang="0">
                    <a:pos x="T2" y="T3"/>
                  </a:cxn>
                  <a:cxn ang="0">
                    <a:pos x="T4" y="T5"/>
                  </a:cxn>
                </a:cxnLst>
                <a:rect l="0" t="0" r="r" b="b"/>
                <a:pathLst>
                  <a:path w="7" h="6">
                    <a:moveTo>
                      <a:pt x="5" y="1"/>
                    </a:moveTo>
                    <a:cubicBezTo>
                      <a:pt x="2" y="0"/>
                      <a:pt x="0" y="3"/>
                      <a:pt x="3" y="4"/>
                    </a:cubicBezTo>
                    <a:cubicBezTo>
                      <a:pt x="5" y="6"/>
                      <a:pt x="7" y="2"/>
                      <a:pt x="5"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44"/>
              <p:cNvSpPr/>
              <p:nvPr/>
            </p:nvSpPr>
            <p:spPr bwMode="auto">
              <a:xfrm>
                <a:off x="4930776" y="4821238"/>
                <a:ext cx="25400" cy="28575"/>
              </a:xfrm>
              <a:custGeom>
                <a:avLst/>
                <a:gdLst>
                  <a:gd name="T0" fmla="*/ 5 w 6"/>
                  <a:gd name="T1" fmla="*/ 3 h 7"/>
                  <a:gd name="T2" fmla="*/ 3 w 6"/>
                  <a:gd name="T3" fmla="*/ 6 h 7"/>
                  <a:gd name="T4" fmla="*/ 5 w 6"/>
                  <a:gd name="T5" fmla="*/ 6 h 7"/>
                  <a:gd name="T6" fmla="*/ 5 w 6"/>
                  <a:gd name="T7" fmla="*/ 3 h 7"/>
                </a:gdLst>
                <a:ahLst/>
                <a:cxnLst>
                  <a:cxn ang="0">
                    <a:pos x="T0" y="T1"/>
                  </a:cxn>
                  <a:cxn ang="0">
                    <a:pos x="T2" y="T3"/>
                  </a:cxn>
                  <a:cxn ang="0">
                    <a:pos x="T4" y="T5"/>
                  </a:cxn>
                  <a:cxn ang="0">
                    <a:pos x="T6" y="T7"/>
                  </a:cxn>
                </a:cxnLst>
                <a:rect l="0" t="0" r="r" b="b"/>
                <a:pathLst>
                  <a:path w="6" h="7">
                    <a:moveTo>
                      <a:pt x="5" y="3"/>
                    </a:moveTo>
                    <a:cubicBezTo>
                      <a:pt x="3" y="0"/>
                      <a:pt x="0" y="4"/>
                      <a:pt x="3" y="6"/>
                    </a:cubicBezTo>
                    <a:cubicBezTo>
                      <a:pt x="3" y="7"/>
                      <a:pt x="5" y="7"/>
                      <a:pt x="5" y="6"/>
                    </a:cubicBezTo>
                    <a:cubicBezTo>
                      <a:pt x="6" y="5"/>
                      <a:pt x="6" y="4"/>
                      <a:pt x="5"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45"/>
              <p:cNvSpPr/>
              <p:nvPr/>
            </p:nvSpPr>
            <p:spPr bwMode="auto">
              <a:xfrm>
                <a:off x="4994276" y="4816475"/>
                <a:ext cx="9525" cy="7938"/>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1" y="0"/>
                      <a:pt x="0" y="1"/>
                      <a:pt x="1" y="1"/>
                    </a:cubicBezTo>
                    <a:cubicBezTo>
                      <a:pt x="1" y="2"/>
                      <a:pt x="2" y="1"/>
                      <a:pt x="1" y="0"/>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46"/>
              <p:cNvSpPr/>
              <p:nvPr/>
            </p:nvSpPr>
            <p:spPr bwMode="auto">
              <a:xfrm>
                <a:off x="5059363" y="4532313"/>
                <a:ext cx="33338" cy="30163"/>
              </a:xfrm>
              <a:custGeom>
                <a:avLst/>
                <a:gdLst>
                  <a:gd name="T0" fmla="*/ 5 w 8"/>
                  <a:gd name="T1" fmla="*/ 1 h 7"/>
                  <a:gd name="T2" fmla="*/ 3 w 8"/>
                  <a:gd name="T3" fmla="*/ 6 h 7"/>
                  <a:gd name="T4" fmla="*/ 5 w 8"/>
                  <a:gd name="T5" fmla="*/ 1 h 7"/>
                </a:gdLst>
                <a:ahLst/>
                <a:cxnLst>
                  <a:cxn ang="0">
                    <a:pos x="T0" y="T1"/>
                  </a:cxn>
                  <a:cxn ang="0">
                    <a:pos x="T2" y="T3"/>
                  </a:cxn>
                  <a:cxn ang="0">
                    <a:pos x="T4" y="T5"/>
                  </a:cxn>
                </a:cxnLst>
                <a:rect l="0" t="0" r="r" b="b"/>
                <a:pathLst>
                  <a:path w="8" h="7">
                    <a:moveTo>
                      <a:pt x="5" y="1"/>
                    </a:moveTo>
                    <a:cubicBezTo>
                      <a:pt x="2" y="0"/>
                      <a:pt x="0" y="4"/>
                      <a:pt x="3" y="6"/>
                    </a:cubicBezTo>
                    <a:cubicBezTo>
                      <a:pt x="5" y="7"/>
                      <a:pt x="8" y="3"/>
                      <a:pt x="5"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47"/>
              <p:cNvSpPr/>
              <p:nvPr/>
            </p:nvSpPr>
            <p:spPr bwMode="auto">
              <a:xfrm>
                <a:off x="5122863" y="4506913"/>
                <a:ext cx="28575" cy="38100"/>
              </a:xfrm>
              <a:custGeom>
                <a:avLst/>
                <a:gdLst>
                  <a:gd name="T0" fmla="*/ 6 w 7"/>
                  <a:gd name="T1" fmla="*/ 2 h 9"/>
                  <a:gd name="T2" fmla="*/ 1 w 7"/>
                  <a:gd name="T3" fmla="*/ 4 h 9"/>
                  <a:gd name="T4" fmla="*/ 0 w 7"/>
                  <a:gd name="T5" fmla="*/ 6 h 9"/>
                  <a:gd name="T6" fmla="*/ 5 w 7"/>
                  <a:gd name="T7" fmla="*/ 7 h 9"/>
                  <a:gd name="T8" fmla="*/ 6 w 7"/>
                  <a:gd name="T9" fmla="*/ 2 h 9"/>
                </a:gdLst>
                <a:ahLst/>
                <a:cxnLst>
                  <a:cxn ang="0">
                    <a:pos x="T0" y="T1"/>
                  </a:cxn>
                  <a:cxn ang="0">
                    <a:pos x="T2" y="T3"/>
                  </a:cxn>
                  <a:cxn ang="0">
                    <a:pos x="T4" y="T5"/>
                  </a:cxn>
                  <a:cxn ang="0">
                    <a:pos x="T6" y="T7"/>
                  </a:cxn>
                  <a:cxn ang="0">
                    <a:pos x="T8" y="T9"/>
                  </a:cxn>
                </a:cxnLst>
                <a:rect l="0" t="0" r="r" b="b"/>
                <a:pathLst>
                  <a:path w="7" h="9">
                    <a:moveTo>
                      <a:pt x="6" y="2"/>
                    </a:moveTo>
                    <a:cubicBezTo>
                      <a:pt x="4" y="0"/>
                      <a:pt x="1" y="1"/>
                      <a:pt x="1" y="4"/>
                    </a:cubicBezTo>
                    <a:cubicBezTo>
                      <a:pt x="0" y="4"/>
                      <a:pt x="0" y="5"/>
                      <a:pt x="0" y="6"/>
                    </a:cubicBezTo>
                    <a:cubicBezTo>
                      <a:pt x="1" y="8"/>
                      <a:pt x="3" y="9"/>
                      <a:pt x="5" y="7"/>
                    </a:cubicBezTo>
                    <a:cubicBezTo>
                      <a:pt x="7" y="6"/>
                      <a:pt x="6" y="4"/>
                      <a:pt x="6"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48"/>
              <p:cNvSpPr/>
              <p:nvPr/>
            </p:nvSpPr>
            <p:spPr bwMode="auto">
              <a:xfrm>
                <a:off x="5087938" y="4587875"/>
                <a:ext cx="34925" cy="25400"/>
              </a:xfrm>
              <a:custGeom>
                <a:avLst/>
                <a:gdLst>
                  <a:gd name="T0" fmla="*/ 3 w 8"/>
                  <a:gd name="T1" fmla="*/ 1 h 6"/>
                  <a:gd name="T2" fmla="*/ 2 w 8"/>
                  <a:gd name="T3" fmla="*/ 5 h 6"/>
                  <a:gd name="T4" fmla="*/ 6 w 8"/>
                  <a:gd name="T5" fmla="*/ 5 h 6"/>
                  <a:gd name="T6" fmla="*/ 3 w 8"/>
                  <a:gd name="T7" fmla="*/ 1 h 6"/>
                </a:gdLst>
                <a:ahLst/>
                <a:cxnLst>
                  <a:cxn ang="0">
                    <a:pos x="T0" y="T1"/>
                  </a:cxn>
                  <a:cxn ang="0">
                    <a:pos x="T2" y="T3"/>
                  </a:cxn>
                  <a:cxn ang="0">
                    <a:pos x="T4" y="T5"/>
                  </a:cxn>
                  <a:cxn ang="0">
                    <a:pos x="T6" y="T7"/>
                  </a:cxn>
                </a:cxnLst>
                <a:rect l="0" t="0" r="r" b="b"/>
                <a:pathLst>
                  <a:path w="8" h="6">
                    <a:moveTo>
                      <a:pt x="3" y="1"/>
                    </a:moveTo>
                    <a:cubicBezTo>
                      <a:pt x="0" y="1"/>
                      <a:pt x="0" y="4"/>
                      <a:pt x="2" y="5"/>
                    </a:cubicBezTo>
                    <a:cubicBezTo>
                      <a:pt x="3" y="6"/>
                      <a:pt x="5" y="6"/>
                      <a:pt x="6" y="5"/>
                    </a:cubicBezTo>
                    <a:cubicBezTo>
                      <a:pt x="8" y="2"/>
                      <a:pt x="5" y="0"/>
                      <a:pt x="3"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49"/>
              <p:cNvSpPr/>
              <p:nvPr/>
            </p:nvSpPr>
            <p:spPr bwMode="auto">
              <a:xfrm>
                <a:off x="5003801" y="4578350"/>
                <a:ext cx="15875" cy="22225"/>
              </a:xfrm>
              <a:custGeom>
                <a:avLst/>
                <a:gdLst>
                  <a:gd name="T0" fmla="*/ 3 w 4"/>
                  <a:gd name="T1" fmla="*/ 3 h 5"/>
                  <a:gd name="T2" fmla="*/ 1 w 4"/>
                  <a:gd name="T3" fmla="*/ 2 h 5"/>
                  <a:gd name="T4" fmla="*/ 2 w 4"/>
                  <a:gd name="T5" fmla="*/ 4 h 5"/>
                  <a:gd name="T6" fmla="*/ 3 w 4"/>
                  <a:gd name="T7" fmla="*/ 3 h 5"/>
                </a:gdLst>
                <a:ahLst/>
                <a:cxnLst>
                  <a:cxn ang="0">
                    <a:pos x="T0" y="T1"/>
                  </a:cxn>
                  <a:cxn ang="0">
                    <a:pos x="T2" y="T3"/>
                  </a:cxn>
                  <a:cxn ang="0">
                    <a:pos x="T4" y="T5"/>
                  </a:cxn>
                  <a:cxn ang="0">
                    <a:pos x="T6" y="T7"/>
                  </a:cxn>
                </a:cxnLst>
                <a:rect l="0" t="0" r="r" b="b"/>
                <a:pathLst>
                  <a:path w="4" h="5">
                    <a:moveTo>
                      <a:pt x="3" y="3"/>
                    </a:moveTo>
                    <a:cubicBezTo>
                      <a:pt x="4" y="1"/>
                      <a:pt x="1" y="0"/>
                      <a:pt x="1" y="2"/>
                    </a:cubicBezTo>
                    <a:cubicBezTo>
                      <a:pt x="0" y="3"/>
                      <a:pt x="1" y="4"/>
                      <a:pt x="2" y="4"/>
                    </a:cubicBezTo>
                    <a:cubicBezTo>
                      <a:pt x="2" y="5"/>
                      <a:pt x="3" y="3"/>
                      <a:pt x="3"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50"/>
              <p:cNvSpPr/>
              <p:nvPr/>
            </p:nvSpPr>
            <p:spPr bwMode="auto">
              <a:xfrm>
                <a:off x="5003801" y="4603750"/>
                <a:ext cx="38100" cy="34925"/>
              </a:xfrm>
              <a:custGeom>
                <a:avLst/>
                <a:gdLst>
                  <a:gd name="T0" fmla="*/ 6 w 9"/>
                  <a:gd name="T1" fmla="*/ 2 h 8"/>
                  <a:gd name="T2" fmla="*/ 3 w 9"/>
                  <a:gd name="T3" fmla="*/ 7 h 8"/>
                  <a:gd name="T4" fmla="*/ 6 w 9"/>
                  <a:gd name="T5" fmla="*/ 2 h 8"/>
                </a:gdLst>
                <a:ahLst/>
                <a:cxnLst>
                  <a:cxn ang="0">
                    <a:pos x="T0" y="T1"/>
                  </a:cxn>
                  <a:cxn ang="0">
                    <a:pos x="T2" y="T3"/>
                  </a:cxn>
                  <a:cxn ang="0">
                    <a:pos x="T4" y="T5"/>
                  </a:cxn>
                </a:cxnLst>
                <a:rect l="0" t="0" r="r" b="b"/>
                <a:pathLst>
                  <a:path w="9" h="8">
                    <a:moveTo>
                      <a:pt x="6" y="2"/>
                    </a:moveTo>
                    <a:cubicBezTo>
                      <a:pt x="3" y="0"/>
                      <a:pt x="0" y="5"/>
                      <a:pt x="3" y="7"/>
                    </a:cubicBezTo>
                    <a:cubicBezTo>
                      <a:pt x="6" y="8"/>
                      <a:pt x="9" y="4"/>
                      <a:pt x="6"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51"/>
              <p:cNvSpPr/>
              <p:nvPr/>
            </p:nvSpPr>
            <p:spPr bwMode="auto">
              <a:xfrm>
                <a:off x="4821238" y="4464050"/>
                <a:ext cx="38100" cy="33338"/>
              </a:xfrm>
              <a:custGeom>
                <a:avLst/>
                <a:gdLst>
                  <a:gd name="T0" fmla="*/ 6 w 9"/>
                  <a:gd name="T1" fmla="*/ 2 h 8"/>
                  <a:gd name="T2" fmla="*/ 3 w 9"/>
                  <a:gd name="T3" fmla="*/ 6 h 8"/>
                  <a:gd name="T4" fmla="*/ 6 w 9"/>
                  <a:gd name="T5" fmla="*/ 2 h 8"/>
                </a:gdLst>
                <a:ahLst/>
                <a:cxnLst>
                  <a:cxn ang="0">
                    <a:pos x="T0" y="T1"/>
                  </a:cxn>
                  <a:cxn ang="0">
                    <a:pos x="T2" y="T3"/>
                  </a:cxn>
                  <a:cxn ang="0">
                    <a:pos x="T4" y="T5"/>
                  </a:cxn>
                </a:cxnLst>
                <a:rect l="0" t="0" r="r" b="b"/>
                <a:pathLst>
                  <a:path w="9" h="8">
                    <a:moveTo>
                      <a:pt x="6" y="2"/>
                    </a:moveTo>
                    <a:cubicBezTo>
                      <a:pt x="3" y="0"/>
                      <a:pt x="0" y="5"/>
                      <a:pt x="3" y="6"/>
                    </a:cubicBezTo>
                    <a:cubicBezTo>
                      <a:pt x="6" y="8"/>
                      <a:pt x="9" y="3"/>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52"/>
              <p:cNvSpPr/>
              <p:nvPr/>
            </p:nvSpPr>
            <p:spPr bwMode="auto">
              <a:xfrm>
                <a:off x="4778376" y="4438650"/>
                <a:ext cx="20638" cy="25400"/>
              </a:xfrm>
              <a:custGeom>
                <a:avLst/>
                <a:gdLst>
                  <a:gd name="T0" fmla="*/ 4 w 5"/>
                  <a:gd name="T1" fmla="*/ 4 h 6"/>
                  <a:gd name="T2" fmla="*/ 4 w 5"/>
                  <a:gd name="T3" fmla="*/ 1 h 6"/>
                  <a:gd name="T4" fmla="*/ 3 w 5"/>
                  <a:gd name="T5" fmla="*/ 1 h 6"/>
                  <a:gd name="T6" fmla="*/ 0 w 5"/>
                  <a:gd name="T7" fmla="*/ 2 h 6"/>
                  <a:gd name="T8" fmla="*/ 0 w 5"/>
                  <a:gd name="T9" fmla="*/ 3 h 6"/>
                  <a:gd name="T10" fmla="*/ 1 w 5"/>
                  <a:gd name="T11" fmla="*/ 5 h 6"/>
                  <a:gd name="T12" fmla="*/ 1 w 5"/>
                  <a:gd name="T13" fmla="*/ 5 h 6"/>
                  <a:gd name="T14" fmla="*/ 4 w 5"/>
                  <a:gd name="T15" fmla="*/ 4 h 6"/>
                  <a:gd name="T16" fmla="*/ 4 w 5"/>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4" y="4"/>
                    </a:moveTo>
                    <a:cubicBezTo>
                      <a:pt x="5" y="3"/>
                      <a:pt x="4" y="2"/>
                      <a:pt x="4" y="1"/>
                    </a:cubicBezTo>
                    <a:cubicBezTo>
                      <a:pt x="4" y="1"/>
                      <a:pt x="4" y="1"/>
                      <a:pt x="3" y="1"/>
                    </a:cubicBezTo>
                    <a:cubicBezTo>
                      <a:pt x="2" y="0"/>
                      <a:pt x="0" y="1"/>
                      <a:pt x="0" y="2"/>
                    </a:cubicBezTo>
                    <a:cubicBezTo>
                      <a:pt x="0" y="3"/>
                      <a:pt x="0" y="3"/>
                      <a:pt x="0" y="3"/>
                    </a:cubicBezTo>
                    <a:cubicBezTo>
                      <a:pt x="0" y="4"/>
                      <a:pt x="0" y="5"/>
                      <a:pt x="1" y="5"/>
                    </a:cubicBezTo>
                    <a:cubicBezTo>
                      <a:pt x="1" y="5"/>
                      <a:pt x="1" y="5"/>
                      <a:pt x="1" y="5"/>
                    </a:cubicBezTo>
                    <a:cubicBezTo>
                      <a:pt x="2" y="6"/>
                      <a:pt x="4" y="5"/>
                      <a:pt x="4" y="4"/>
                    </a:cubicBezTo>
                    <a:cubicBezTo>
                      <a:pt x="4" y="4"/>
                      <a:pt x="4" y="4"/>
                      <a:pt x="4" y="4"/>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53"/>
              <p:cNvSpPr/>
              <p:nvPr/>
            </p:nvSpPr>
            <p:spPr bwMode="auto">
              <a:xfrm>
                <a:off x="4702176" y="4672013"/>
                <a:ext cx="33338" cy="38100"/>
              </a:xfrm>
              <a:custGeom>
                <a:avLst/>
                <a:gdLst>
                  <a:gd name="T0" fmla="*/ 7 w 8"/>
                  <a:gd name="T1" fmla="*/ 3 h 9"/>
                  <a:gd name="T2" fmla="*/ 0 w 8"/>
                  <a:gd name="T3" fmla="*/ 4 h 9"/>
                  <a:gd name="T4" fmla="*/ 2 w 8"/>
                  <a:gd name="T5" fmla="*/ 8 h 9"/>
                  <a:gd name="T6" fmla="*/ 7 w 8"/>
                  <a:gd name="T7" fmla="*/ 7 h 9"/>
                  <a:gd name="T8" fmla="*/ 7 w 8"/>
                  <a:gd name="T9" fmla="*/ 3 h 9"/>
                </a:gdLst>
                <a:ahLst/>
                <a:cxnLst>
                  <a:cxn ang="0">
                    <a:pos x="T0" y="T1"/>
                  </a:cxn>
                  <a:cxn ang="0">
                    <a:pos x="T2" y="T3"/>
                  </a:cxn>
                  <a:cxn ang="0">
                    <a:pos x="T4" y="T5"/>
                  </a:cxn>
                  <a:cxn ang="0">
                    <a:pos x="T6" y="T7"/>
                  </a:cxn>
                  <a:cxn ang="0">
                    <a:pos x="T8" y="T9"/>
                  </a:cxn>
                </a:cxnLst>
                <a:rect l="0" t="0" r="r" b="b"/>
                <a:pathLst>
                  <a:path w="8" h="9">
                    <a:moveTo>
                      <a:pt x="7" y="3"/>
                    </a:moveTo>
                    <a:cubicBezTo>
                      <a:pt x="5" y="0"/>
                      <a:pt x="0" y="1"/>
                      <a:pt x="0" y="4"/>
                    </a:cubicBezTo>
                    <a:cubicBezTo>
                      <a:pt x="0" y="6"/>
                      <a:pt x="1" y="7"/>
                      <a:pt x="2" y="8"/>
                    </a:cubicBezTo>
                    <a:cubicBezTo>
                      <a:pt x="4" y="9"/>
                      <a:pt x="6" y="9"/>
                      <a:pt x="7" y="7"/>
                    </a:cubicBezTo>
                    <a:cubicBezTo>
                      <a:pt x="8" y="5"/>
                      <a:pt x="8" y="4"/>
                      <a:pt x="7" y="3"/>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54"/>
              <p:cNvSpPr/>
              <p:nvPr/>
            </p:nvSpPr>
            <p:spPr bwMode="auto">
              <a:xfrm>
                <a:off x="4638676" y="4672013"/>
                <a:ext cx="20638" cy="17463"/>
              </a:xfrm>
              <a:custGeom>
                <a:avLst/>
                <a:gdLst>
                  <a:gd name="T0" fmla="*/ 4 w 5"/>
                  <a:gd name="T1" fmla="*/ 1 h 4"/>
                  <a:gd name="T2" fmla="*/ 2 w 5"/>
                  <a:gd name="T3" fmla="*/ 3 h 4"/>
                  <a:gd name="T4" fmla="*/ 4 w 5"/>
                  <a:gd name="T5" fmla="*/ 1 h 4"/>
                </a:gdLst>
                <a:ahLst/>
                <a:cxnLst>
                  <a:cxn ang="0">
                    <a:pos x="T0" y="T1"/>
                  </a:cxn>
                  <a:cxn ang="0">
                    <a:pos x="T2" y="T3"/>
                  </a:cxn>
                  <a:cxn ang="0">
                    <a:pos x="T4" y="T5"/>
                  </a:cxn>
                </a:cxnLst>
                <a:rect l="0" t="0" r="r" b="b"/>
                <a:pathLst>
                  <a:path w="5" h="4">
                    <a:moveTo>
                      <a:pt x="4" y="1"/>
                    </a:moveTo>
                    <a:cubicBezTo>
                      <a:pt x="2" y="0"/>
                      <a:pt x="0" y="2"/>
                      <a:pt x="2" y="3"/>
                    </a:cubicBezTo>
                    <a:cubicBezTo>
                      <a:pt x="4" y="4"/>
                      <a:pt x="5" y="2"/>
                      <a:pt x="4"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55"/>
              <p:cNvSpPr/>
              <p:nvPr/>
            </p:nvSpPr>
            <p:spPr bwMode="auto">
              <a:xfrm>
                <a:off x="4940301" y="4786313"/>
                <a:ext cx="33338" cy="30163"/>
              </a:xfrm>
              <a:custGeom>
                <a:avLst/>
                <a:gdLst>
                  <a:gd name="T0" fmla="*/ 6 w 8"/>
                  <a:gd name="T1" fmla="*/ 2 h 7"/>
                  <a:gd name="T2" fmla="*/ 3 w 8"/>
                  <a:gd name="T3" fmla="*/ 6 h 7"/>
                  <a:gd name="T4" fmla="*/ 6 w 8"/>
                  <a:gd name="T5" fmla="*/ 2 h 7"/>
                </a:gdLst>
                <a:ahLst/>
                <a:cxnLst>
                  <a:cxn ang="0">
                    <a:pos x="T0" y="T1"/>
                  </a:cxn>
                  <a:cxn ang="0">
                    <a:pos x="T2" y="T3"/>
                  </a:cxn>
                  <a:cxn ang="0">
                    <a:pos x="T4" y="T5"/>
                  </a:cxn>
                </a:cxnLst>
                <a:rect l="0" t="0" r="r" b="b"/>
                <a:pathLst>
                  <a:path w="8" h="7">
                    <a:moveTo>
                      <a:pt x="6" y="2"/>
                    </a:moveTo>
                    <a:cubicBezTo>
                      <a:pt x="3" y="0"/>
                      <a:pt x="0" y="4"/>
                      <a:pt x="3" y="6"/>
                    </a:cubicBezTo>
                    <a:cubicBezTo>
                      <a:pt x="6" y="7"/>
                      <a:pt x="8" y="3"/>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56"/>
              <p:cNvSpPr/>
              <p:nvPr/>
            </p:nvSpPr>
            <p:spPr bwMode="auto">
              <a:xfrm>
                <a:off x="4973638" y="4833938"/>
                <a:ext cx="25400" cy="25400"/>
              </a:xfrm>
              <a:custGeom>
                <a:avLst/>
                <a:gdLst>
                  <a:gd name="T0" fmla="*/ 4 w 6"/>
                  <a:gd name="T1" fmla="*/ 1 h 6"/>
                  <a:gd name="T2" fmla="*/ 2 w 6"/>
                  <a:gd name="T3" fmla="*/ 5 h 6"/>
                  <a:gd name="T4" fmla="*/ 4 w 6"/>
                  <a:gd name="T5" fmla="*/ 1 h 6"/>
                </a:gdLst>
                <a:ahLst/>
                <a:cxnLst>
                  <a:cxn ang="0">
                    <a:pos x="T0" y="T1"/>
                  </a:cxn>
                  <a:cxn ang="0">
                    <a:pos x="T2" y="T3"/>
                  </a:cxn>
                  <a:cxn ang="0">
                    <a:pos x="T4" y="T5"/>
                  </a:cxn>
                </a:cxnLst>
                <a:rect l="0" t="0" r="r" b="b"/>
                <a:pathLst>
                  <a:path w="6" h="6">
                    <a:moveTo>
                      <a:pt x="4" y="1"/>
                    </a:moveTo>
                    <a:cubicBezTo>
                      <a:pt x="2" y="0"/>
                      <a:pt x="0" y="3"/>
                      <a:pt x="2" y="5"/>
                    </a:cubicBezTo>
                    <a:cubicBezTo>
                      <a:pt x="4" y="6"/>
                      <a:pt x="6" y="2"/>
                      <a:pt x="4"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57"/>
              <p:cNvSpPr/>
              <p:nvPr/>
            </p:nvSpPr>
            <p:spPr bwMode="auto">
              <a:xfrm>
                <a:off x="4884738" y="4760913"/>
                <a:ext cx="20638" cy="22225"/>
              </a:xfrm>
              <a:custGeom>
                <a:avLst/>
                <a:gdLst>
                  <a:gd name="T0" fmla="*/ 3 w 5"/>
                  <a:gd name="T1" fmla="*/ 1 h 5"/>
                  <a:gd name="T2" fmla="*/ 2 w 5"/>
                  <a:gd name="T3" fmla="*/ 4 h 5"/>
                  <a:gd name="T4" fmla="*/ 3 w 5"/>
                  <a:gd name="T5" fmla="*/ 1 h 5"/>
                </a:gdLst>
                <a:ahLst/>
                <a:cxnLst>
                  <a:cxn ang="0">
                    <a:pos x="T0" y="T1"/>
                  </a:cxn>
                  <a:cxn ang="0">
                    <a:pos x="T2" y="T3"/>
                  </a:cxn>
                  <a:cxn ang="0">
                    <a:pos x="T4" y="T5"/>
                  </a:cxn>
                </a:cxnLst>
                <a:rect l="0" t="0" r="r" b="b"/>
                <a:pathLst>
                  <a:path w="5" h="5">
                    <a:moveTo>
                      <a:pt x="3" y="1"/>
                    </a:moveTo>
                    <a:cubicBezTo>
                      <a:pt x="1" y="0"/>
                      <a:pt x="0" y="3"/>
                      <a:pt x="2" y="4"/>
                    </a:cubicBezTo>
                    <a:cubicBezTo>
                      <a:pt x="3" y="5"/>
                      <a:pt x="5" y="2"/>
                      <a:pt x="3"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58"/>
              <p:cNvSpPr/>
              <p:nvPr/>
            </p:nvSpPr>
            <p:spPr bwMode="auto">
              <a:xfrm>
                <a:off x="5037138" y="4575175"/>
                <a:ext cx="38100" cy="33338"/>
              </a:xfrm>
              <a:custGeom>
                <a:avLst/>
                <a:gdLst>
                  <a:gd name="T0" fmla="*/ 6 w 9"/>
                  <a:gd name="T1" fmla="*/ 2 h 8"/>
                  <a:gd name="T2" fmla="*/ 3 w 9"/>
                  <a:gd name="T3" fmla="*/ 7 h 8"/>
                  <a:gd name="T4" fmla="*/ 6 w 9"/>
                  <a:gd name="T5" fmla="*/ 2 h 8"/>
                </a:gdLst>
                <a:ahLst/>
                <a:cxnLst>
                  <a:cxn ang="0">
                    <a:pos x="T0" y="T1"/>
                  </a:cxn>
                  <a:cxn ang="0">
                    <a:pos x="T2" y="T3"/>
                  </a:cxn>
                  <a:cxn ang="0">
                    <a:pos x="T4" y="T5"/>
                  </a:cxn>
                </a:cxnLst>
                <a:rect l="0" t="0" r="r" b="b"/>
                <a:pathLst>
                  <a:path w="9" h="8">
                    <a:moveTo>
                      <a:pt x="6" y="2"/>
                    </a:moveTo>
                    <a:cubicBezTo>
                      <a:pt x="2" y="0"/>
                      <a:pt x="0" y="5"/>
                      <a:pt x="3" y="7"/>
                    </a:cubicBezTo>
                    <a:cubicBezTo>
                      <a:pt x="6" y="8"/>
                      <a:pt x="9" y="3"/>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59"/>
              <p:cNvSpPr/>
              <p:nvPr/>
            </p:nvSpPr>
            <p:spPr bwMode="auto">
              <a:xfrm>
                <a:off x="5122863" y="4552950"/>
                <a:ext cx="33338" cy="30163"/>
              </a:xfrm>
              <a:custGeom>
                <a:avLst/>
                <a:gdLst>
                  <a:gd name="T0" fmla="*/ 5 w 8"/>
                  <a:gd name="T1" fmla="*/ 1 h 7"/>
                  <a:gd name="T2" fmla="*/ 2 w 8"/>
                  <a:gd name="T3" fmla="*/ 5 h 7"/>
                  <a:gd name="T4" fmla="*/ 5 w 8"/>
                  <a:gd name="T5" fmla="*/ 1 h 7"/>
                </a:gdLst>
                <a:ahLst/>
                <a:cxnLst>
                  <a:cxn ang="0">
                    <a:pos x="T0" y="T1"/>
                  </a:cxn>
                  <a:cxn ang="0">
                    <a:pos x="T2" y="T3"/>
                  </a:cxn>
                  <a:cxn ang="0">
                    <a:pos x="T4" y="T5"/>
                  </a:cxn>
                </a:cxnLst>
                <a:rect l="0" t="0" r="r" b="b"/>
                <a:pathLst>
                  <a:path w="8" h="7">
                    <a:moveTo>
                      <a:pt x="5" y="1"/>
                    </a:moveTo>
                    <a:cubicBezTo>
                      <a:pt x="2" y="0"/>
                      <a:pt x="0" y="4"/>
                      <a:pt x="2" y="5"/>
                    </a:cubicBezTo>
                    <a:cubicBezTo>
                      <a:pt x="5" y="7"/>
                      <a:pt x="8" y="2"/>
                      <a:pt x="5"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60"/>
              <p:cNvSpPr/>
              <p:nvPr/>
            </p:nvSpPr>
            <p:spPr bwMode="auto">
              <a:xfrm>
                <a:off x="5072063" y="4506913"/>
                <a:ext cx="7938" cy="7938"/>
              </a:xfrm>
              <a:custGeom>
                <a:avLst/>
                <a:gdLst>
                  <a:gd name="T0" fmla="*/ 1 w 2"/>
                  <a:gd name="T1" fmla="*/ 0 h 2"/>
                  <a:gd name="T2" fmla="*/ 1 w 2"/>
                  <a:gd name="T3" fmla="*/ 1 h 2"/>
                  <a:gd name="T4" fmla="*/ 1 w 2"/>
                  <a:gd name="T5" fmla="*/ 0 h 2"/>
                </a:gdLst>
                <a:ahLst/>
                <a:cxnLst>
                  <a:cxn ang="0">
                    <a:pos x="T0" y="T1"/>
                  </a:cxn>
                  <a:cxn ang="0">
                    <a:pos x="T2" y="T3"/>
                  </a:cxn>
                  <a:cxn ang="0">
                    <a:pos x="T4" y="T5"/>
                  </a:cxn>
                </a:cxnLst>
                <a:rect l="0" t="0" r="r" b="b"/>
                <a:pathLst>
                  <a:path w="2" h="2">
                    <a:moveTo>
                      <a:pt x="1" y="0"/>
                    </a:moveTo>
                    <a:cubicBezTo>
                      <a:pt x="1" y="0"/>
                      <a:pt x="0" y="1"/>
                      <a:pt x="1" y="1"/>
                    </a:cubicBezTo>
                    <a:cubicBezTo>
                      <a:pt x="1" y="2"/>
                      <a:pt x="2" y="1"/>
                      <a:pt x="1" y="0"/>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61"/>
              <p:cNvSpPr/>
              <p:nvPr/>
            </p:nvSpPr>
            <p:spPr bwMode="auto">
              <a:xfrm>
                <a:off x="4999038" y="4524375"/>
                <a:ext cx="38100" cy="28575"/>
              </a:xfrm>
              <a:custGeom>
                <a:avLst/>
                <a:gdLst>
                  <a:gd name="T0" fmla="*/ 6 w 9"/>
                  <a:gd name="T1" fmla="*/ 1 h 7"/>
                  <a:gd name="T2" fmla="*/ 3 w 9"/>
                  <a:gd name="T3" fmla="*/ 5 h 7"/>
                  <a:gd name="T4" fmla="*/ 6 w 9"/>
                  <a:gd name="T5" fmla="*/ 1 h 7"/>
                </a:gdLst>
                <a:ahLst/>
                <a:cxnLst>
                  <a:cxn ang="0">
                    <a:pos x="T0" y="T1"/>
                  </a:cxn>
                  <a:cxn ang="0">
                    <a:pos x="T2" y="T3"/>
                  </a:cxn>
                  <a:cxn ang="0">
                    <a:pos x="T4" y="T5"/>
                  </a:cxn>
                </a:cxnLst>
                <a:rect l="0" t="0" r="r" b="b"/>
                <a:pathLst>
                  <a:path w="9" h="7">
                    <a:moveTo>
                      <a:pt x="6" y="1"/>
                    </a:moveTo>
                    <a:cubicBezTo>
                      <a:pt x="3" y="0"/>
                      <a:pt x="0" y="4"/>
                      <a:pt x="3" y="5"/>
                    </a:cubicBezTo>
                    <a:cubicBezTo>
                      <a:pt x="6" y="7"/>
                      <a:pt x="9" y="2"/>
                      <a:pt x="6"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62"/>
              <p:cNvSpPr/>
              <p:nvPr/>
            </p:nvSpPr>
            <p:spPr bwMode="auto">
              <a:xfrm>
                <a:off x="4732338" y="4379913"/>
                <a:ext cx="46038" cy="33338"/>
              </a:xfrm>
              <a:custGeom>
                <a:avLst/>
                <a:gdLst>
                  <a:gd name="T0" fmla="*/ 7 w 11"/>
                  <a:gd name="T1" fmla="*/ 1 h 8"/>
                  <a:gd name="T2" fmla="*/ 4 w 11"/>
                  <a:gd name="T3" fmla="*/ 7 h 8"/>
                  <a:gd name="T4" fmla="*/ 7 w 11"/>
                  <a:gd name="T5" fmla="*/ 1 h 8"/>
                </a:gdLst>
                <a:ahLst/>
                <a:cxnLst>
                  <a:cxn ang="0">
                    <a:pos x="T0" y="T1"/>
                  </a:cxn>
                  <a:cxn ang="0">
                    <a:pos x="T2" y="T3"/>
                  </a:cxn>
                  <a:cxn ang="0">
                    <a:pos x="T4" y="T5"/>
                  </a:cxn>
                </a:cxnLst>
                <a:rect l="0" t="0" r="r" b="b"/>
                <a:pathLst>
                  <a:path w="11" h="8">
                    <a:moveTo>
                      <a:pt x="7" y="1"/>
                    </a:moveTo>
                    <a:cubicBezTo>
                      <a:pt x="3" y="0"/>
                      <a:pt x="0" y="5"/>
                      <a:pt x="4" y="7"/>
                    </a:cubicBezTo>
                    <a:cubicBezTo>
                      <a:pt x="7" y="8"/>
                      <a:pt x="11" y="3"/>
                      <a:pt x="7"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3" name="组合 332"/>
            <p:cNvGrpSpPr/>
            <p:nvPr/>
          </p:nvGrpSpPr>
          <p:grpSpPr>
            <a:xfrm>
              <a:off x="1030288" y="1800225"/>
              <a:ext cx="649288" cy="601663"/>
              <a:chOff x="1030288" y="1800225"/>
              <a:chExt cx="649288" cy="601663"/>
            </a:xfrm>
          </p:grpSpPr>
          <p:sp>
            <p:nvSpPr>
              <p:cNvPr id="65" name="Freeform 263"/>
              <p:cNvSpPr/>
              <p:nvPr/>
            </p:nvSpPr>
            <p:spPr bwMode="auto">
              <a:xfrm>
                <a:off x="1390651" y="2008188"/>
                <a:ext cx="34925" cy="41275"/>
              </a:xfrm>
              <a:custGeom>
                <a:avLst/>
                <a:gdLst>
                  <a:gd name="T0" fmla="*/ 7 w 8"/>
                  <a:gd name="T1" fmla="*/ 0 h 10"/>
                  <a:gd name="T2" fmla="*/ 1 w 8"/>
                  <a:gd name="T3" fmla="*/ 8 h 10"/>
                  <a:gd name="T4" fmla="*/ 2 w 8"/>
                  <a:gd name="T5" fmla="*/ 9 h 10"/>
                  <a:gd name="T6" fmla="*/ 8 w 8"/>
                  <a:gd name="T7" fmla="*/ 2 h 10"/>
                  <a:gd name="T8" fmla="*/ 7 w 8"/>
                  <a:gd name="T9" fmla="*/ 0 h 10"/>
                </a:gdLst>
                <a:ahLst/>
                <a:cxnLst>
                  <a:cxn ang="0">
                    <a:pos x="T0" y="T1"/>
                  </a:cxn>
                  <a:cxn ang="0">
                    <a:pos x="T2" y="T3"/>
                  </a:cxn>
                  <a:cxn ang="0">
                    <a:pos x="T4" y="T5"/>
                  </a:cxn>
                  <a:cxn ang="0">
                    <a:pos x="T6" y="T7"/>
                  </a:cxn>
                  <a:cxn ang="0">
                    <a:pos x="T8" y="T9"/>
                  </a:cxn>
                </a:cxnLst>
                <a:rect l="0" t="0" r="r" b="b"/>
                <a:pathLst>
                  <a:path w="8" h="10">
                    <a:moveTo>
                      <a:pt x="7" y="0"/>
                    </a:moveTo>
                    <a:cubicBezTo>
                      <a:pt x="4" y="3"/>
                      <a:pt x="3" y="5"/>
                      <a:pt x="1" y="8"/>
                    </a:cubicBezTo>
                    <a:cubicBezTo>
                      <a:pt x="0" y="9"/>
                      <a:pt x="1" y="10"/>
                      <a:pt x="2" y="9"/>
                    </a:cubicBezTo>
                    <a:cubicBezTo>
                      <a:pt x="4" y="7"/>
                      <a:pt x="6" y="5"/>
                      <a:pt x="8" y="2"/>
                    </a:cubicBezTo>
                    <a:cubicBezTo>
                      <a:pt x="8" y="1"/>
                      <a:pt x="7" y="0"/>
                      <a:pt x="7" y="0"/>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64"/>
              <p:cNvSpPr/>
              <p:nvPr/>
            </p:nvSpPr>
            <p:spPr bwMode="auto">
              <a:xfrm>
                <a:off x="1385888" y="1998663"/>
                <a:ext cx="12700" cy="42863"/>
              </a:xfrm>
              <a:custGeom>
                <a:avLst/>
                <a:gdLst>
                  <a:gd name="T0" fmla="*/ 2 w 3"/>
                  <a:gd name="T1" fmla="*/ 5 h 10"/>
                  <a:gd name="T2" fmla="*/ 3 w 3"/>
                  <a:gd name="T3" fmla="*/ 1 h 10"/>
                  <a:gd name="T4" fmla="*/ 3 w 3"/>
                  <a:gd name="T5" fmla="*/ 0 h 10"/>
                  <a:gd name="T6" fmla="*/ 0 w 3"/>
                  <a:gd name="T7" fmla="*/ 9 h 10"/>
                  <a:gd name="T8" fmla="*/ 1 w 3"/>
                  <a:gd name="T9" fmla="*/ 9 h 10"/>
                  <a:gd name="T10" fmla="*/ 2 w 3"/>
                  <a:gd name="T11" fmla="*/ 5 h 10"/>
                </a:gdLst>
                <a:ahLst/>
                <a:cxnLst>
                  <a:cxn ang="0">
                    <a:pos x="T0" y="T1"/>
                  </a:cxn>
                  <a:cxn ang="0">
                    <a:pos x="T2" y="T3"/>
                  </a:cxn>
                  <a:cxn ang="0">
                    <a:pos x="T4" y="T5"/>
                  </a:cxn>
                  <a:cxn ang="0">
                    <a:pos x="T6" y="T7"/>
                  </a:cxn>
                  <a:cxn ang="0">
                    <a:pos x="T8" y="T9"/>
                  </a:cxn>
                  <a:cxn ang="0">
                    <a:pos x="T10" y="T11"/>
                  </a:cxn>
                </a:cxnLst>
                <a:rect l="0" t="0" r="r" b="b"/>
                <a:pathLst>
                  <a:path w="3" h="10">
                    <a:moveTo>
                      <a:pt x="2" y="5"/>
                    </a:moveTo>
                    <a:cubicBezTo>
                      <a:pt x="3" y="3"/>
                      <a:pt x="3" y="2"/>
                      <a:pt x="3" y="1"/>
                    </a:cubicBezTo>
                    <a:cubicBezTo>
                      <a:pt x="3" y="0"/>
                      <a:pt x="3" y="0"/>
                      <a:pt x="3" y="0"/>
                    </a:cubicBezTo>
                    <a:cubicBezTo>
                      <a:pt x="1" y="3"/>
                      <a:pt x="0" y="6"/>
                      <a:pt x="0" y="9"/>
                    </a:cubicBezTo>
                    <a:cubicBezTo>
                      <a:pt x="0" y="10"/>
                      <a:pt x="1" y="10"/>
                      <a:pt x="1" y="9"/>
                    </a:cubicBezTo>
                    <a:cubicBezTo>
                      <a:pt x="2" y="8"/>
                      <a:pt x="2" y="6"/>
                      <a:pt x="2" y="5"/>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65"/>
              <p:cNvSpPr/>
              <p:nvPr/>
            </p:nvSpPr>
            <p:spPr bwMode="auto">
              <a:xfrm>
                <a:off x="1030288" y="1800225"/>
                <a:ext cx="377825" cy="504825"/>
              </a:xfrm>
              <a:custGeom>
                <a:avLst/>
                <a:gdLst>
                  <a:gd name="T0" fmla="*/ 69 w 89"/>
                  <a:gd name="T1" fmla="*/ 8 h 119"/>
                  <a:gd name="T2" fmla="*/ 66 w 89"/>
                  <a:gd name="T3" fmla="*/ 6 h 119"/>
                  <a:gd name="T4" fmla="*/ 59 w 89"/>
                  <a:gd name="T5" fmla="*/ 3 h 119"/>
                  <a:gd name="T6" fmla="*/ 36 w 89"/>
                  <a:gd name="T7" fmla="*/ 17 h 119"/>
                  <a:gd name="T8" fmla="*/ 38 w 89"/>
                  <a:gd name="T9" fmla="*/ 59 h 119"/>
                  <a:gd name="T10" fmla="*/ 16 w 89"/>
                  <a:gd name="T11" fmla="*/ 103 h 119"/>
                  <a:gd name="T12" fmla="*/ 64 w 89"/>
                  <a:gd name="T13" fmla="*/ 99 h 119"/>
                  <a:gd name="T14" fmla="*/ 72 w 89"/>
                  <a:gd name="T15" fmla="*/ 87 h 119"/>
                  <a:gd name="T16" fmla="*/ 69 w 89"/>
                  <a:gd name="T17" fmla="*/ 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19">
                    <a:moveTo>
                      <a:pt x="69" y="8"/>
                    </a:moveTo>
                    <a:cubicBezTo>
                      <a:pt x="68" y="8"/>
                      <a:pt x="67" y="7"/>
                      <a:pt x="66" y="6"/>
                    </a:cubicBezTo>
                    <a:cubicBezTo>
                      <a:pt x="64" y="5"/>
                      <a:pt x="62" y="3"/>
                      <a:pt x="59" y="3"/>
                    </a:cubicBezTo>
                    <a:cubicBezTo>
                      <a:pt x="49" y="0"/>
                      <a:pt x="40" y="8"/>
                      <a:pt x="36" y="17"/>
                    </a:cubicBezTo>
                    <a:cubicBezTo>
                      <a:pt x="32" y="30"/>
                      <a:pt x="37" y="45"/>
                      <a:pt x="38" y="59"/>
                    </a:cubicBezTo>
                    <a:cubicBezTo>
                      <a:pt x="20" y="67"/>
                      <a:pt x="0" y="83"/>
                      <a:pt x="16" y="103"/>
                    </a:cubicBezTo>
                    <a:cubicBezTo>
                      <a:pt x="29" y="119"/>
                      <a:pt x="53" y="115"/>
                      <a:pt x="64" y="99"/>
                    </a:cubicBezTo>
                    <a:cubicBezTo>
                      <a:pt x="65" y="97"/>
                      <a:pt x="69" y="90"/>
                      <a:pt x="72" y="87"/>
                    </a:cubicBezTo>
                    <a:cubicBezTo>
                      <a:pt x="85" y="68"/>
                      <a:pt x="89" y="25"/>
                      <a:pt x="69"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66"/>
              <p:cNvSpPr/>
              <p:nvPr/>
            </p:nvSpPr>
            <p:spPr bwMode="auto">
              <a:xfrm>
                <a:off x="1276351" y="1947863"/>
                <a:ext cx="403225" cy="454025"/>
              </a:xfrm>
              <a:custGeom>
                <a:avLst/>
                <a:gdLst>
                  <a:gd name="T0" fmla="*/ 76 w 95"/>
                  <a:gd name="T1" fmla="*/ 6 h 107"/>
                  <a:gd name="T2" fmla="*/ 80 w 95"/>
                  <a:gd name="T3" fmla="*/ 8 h 107"/>
                  <a:gd name="T4" fmla="*/ 87 w 95"/>
                  <a:gd name="T5" fmla="*/ 11 h 107"/>
                  <a:gd name="T6" fmla="*/ 89 w 95"/>
                  <a:gd name="T7" fmla="*/ 38 h 107"/>
                  <a:gd name="T8" fmla="*/ 54 w 95"/>
                  <a:gd name="T9" fmla="*/ 62 h 107"/>
                  <a:gd name="T10" fmla="*/ 31 w 95"/>
                  <a:gd name="T11" fmla="*/ 106 h 107"/>
                  <a:gd name="T12" fmla="*/ 6 w 95"/>
                  <a:gd name="T13" fmla="*/ 65 h 107"/>
                  <a:gd name="T14" fmla="*/ 11 w 95"/>
                  <a:gd name="T15" fmla="*/ 51 h 107"/>
                  <a:gd name="T16" fmla="*/ 76 w 95"/>
                  <a:gd name="T17" fmla="*/ 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07">
                    <a:moveTo>
                      <a:pt x="76" y="6"/>
                    </a:moveTo>
                    <a:cubicBezTo>
                      <a:pt x="78" y="7"/>
                      <a:pt x="79" y="7"/>
                      <a:pt x="80" y="8"/>
                    </a:cubicBezTo>
                    <a:cubicBezTo>
                      <a:pt x="82" y="8"/>
                      <a:pt x="85" y="9"/>
                      <a:pt x="87" y="11"/>
                    </a:cubicBezTo>
                    <a:cubicBezTo>
                      <a:pt x="95" y="19"/>
                      <a:pt x="94" y="30"/>
                      <a:pt x="89" y="38"/>
                    </a:cubicBezTo>
                    <a:cubicBezTo>
                      <a:pt x="81" y="50"/>
                      <a:pt x="66" y="55"/>
                      <a:pt x="54" y="62"/>
                    </a:cubicBezTo>
                    <a:cubicBezTo>
                      <a:pt x="58" y="81"/>
                      <a:pt x="57" y="107"/>
                      <a:pt x="31" y="106"/>
                    </a:cubicBezTo>
                    <a:cubicBezTo>
                      <a:pt x="11" y="105"/>
                      <a:pt x="0" y="82"/>
                      <a:pt x="6" y="65"/>
                    </a:cubicBezTo>
                    <a:cubicBezTo>
                      <a:pt x="7" y="62"/>
                      <a:pt x="10" y="55"/>
                      <a:pt x="11" y="51"/>
                    </a:cubicBezTo>
                    <a:cubicBezTo>
                      <a:pt x="19" y="29"/>
                      <a:pt x="52" y="0"/>
                      <a:pt x="76" y="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67"/>
              <p:cNvSpPr/>
              <p:nvPr/>
            </p:nvSpPr>
            <p:spPr bwMode="auto">
              <a:xfrm>
                <a:off x="1289051" y="2016125"/>
                <a:ext cx="127000" cy="212725"/>
              </a:xfrm>
              <a:custGeom>
                <a:avLst/>
                <a:gdLst>
                  <a:gd name="T0" fmla="*/ 13 w 30"/>
                  <a:gd name="T1" fmla="*/ 34 h 50"/>
                  <a:gd name="T2" fmla="*/ 27 w 30"/>
                  <a:gd name="T3" fmla="*/ 9 h 50"/>
                  <a:gd name="T4" fmla="*/ 20 w 30"/>
                  <a:gd name="T5" fmla="*/ 5 h 50"/>
                  <a:gd name="T6" fmla="*/ 8 w 30"/>
                  <a:gd name="T7" fmla="*/ 30 h 50"/>
                  <a:gd name="T8" fmla="*/ 2 w 30"/>
                  <a:gd name="T9" fmla="*/ 43 h 50"/>
                  <a:gd name="T10" fmla="*/ 1 w 30"/>
                  <a:gd name="T11" fmla="*/ 49 h 50"/>
                  <a:gd name="T12" fmla="*/ 1 w 30"/>
                  <a:gd name="T13" fmla="*/ 50 h 50"/>
                  <a:gd name="T14" fmla="*/ 13 w 30"/>
                  <a:gd name="T15" fmla="*/ 3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0">
                    <a:moveTo>
                      <a:pt x="13" y="34"/>
                    </a:moveTo>
                    <a:cubicBezTo>
                      <a:pt x="18" y="26"/>
                      <a:pt x="23" y="17"/>
                      <a:pt x="27" y="9"/>
                    </a:cubicBezTo>
                    <a:cubicBezTo>
                      <a:pt x="30" y="4"/>
                      <a:pt x="22" y="0"/>
                      <a:pt x="20" y="5"/>
                    </a:cubicBezTo>
                    <a:cubicBezTo>
                      <a:pt x="16" y="14"/>
                      <a:pt x="12" y="22"/>
                      <a:pt x="8" y="30"/>
                    </a:cubicBezTo>
                    <a:cubicBezTo>
                      <a:pt x="6" y="34"/>
                      <a:pt x="4" y="39"/>
                      <a:pt x="2" y="43"/>
                    </a:cubicBezTo>
                    <a:cubicBezTo>
                      <a:pt x="2" y="44"/>
                      <a:pt x="1" y="49"/>
                      <a:pt x="1" y="49"/>
                    </a:cubicBezTo>
                    <a:cubicBezTo>
                      <a:pt x="0" y="50"/>
                      <a:pt x="1" y="50"/>
                      <a:pt x="1" y="50"/>
                    </a:cubicBezTo>
                    <a:cubicBezTo>
                      <a:pt x="7" y="47"/>
                      <a:pt x="10" y="40"/>
                      <a:pt x="13" y="34"/>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68"/>
              <p:cNvSpPr/>
              <p:nvPr/>
            </p:nvSpPr>
            <p:spPr bwMode="auto">
              <a:xfrm>
                <a:off x="1250951" y="1892300"/>
                <a:ext cx="46038" cy="42863"/>
              </a:xfrm>
              <a:custGeom>
                <a:avLst/>
                <a:gdLst>
                  <a:gd name="T0" fmla="*/ 7 w 11"/>
                  <a:gd name="T1" fmla="*/ 2 h 10"/>
                  <a:gd name="T2" fmla="*/ 4 w 11"/>
                  <a:gd name="T3" fmla="*/ 8 h 10"/>
                  <a:gd name="T4" fmla="*/ 7 w 11"/>
                  <a:gd name="T5" fmla="*/ 2 h 10"/>
                </a:gdLst>
                <a:ahLst/>
                <a:cxnLst>
                  <a:cxn ang="0">
                    <a:pos x="T0" y="T1"/>
                  </a:cxn>
                  <a:cxn ang="0">
                    <a:pos x="T2" y="T3"/>
                  </a:cxn>
                  <a:cxn ang="0">
                    <a:pos x="T4" y="T5"/>
                  </a:cxn>
                </a:cxnLst>
                <a:rect l="0" t="0" r="r" b="b"/>
                <a:pathLst>
                  <a:path w="11" h="10">
                    <a:moveTo>
                      <a:pt x="7" y="2"/>
                    </a:moveTo>
                    <a:cubicBezTo>
                      <a:pt x="3" y="0"/>
                      <a:pt x="0" y="6"/>
                      <a:pt x="4" y="8"/>
                    </a:cubicBezTo>
                    <a:cubicBezTo>
                      <a:pt x="8" y="10"/>
                      <a:pt x="11" y="4"/>
                      <a:pt x="7"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69"/>
              <p:cNvSpPr/>
              <p:nvPr/>
            </p:nvSpPr>
            <p:spPr bwMode="auto">
              <a:xfrm>
                <a:off x="1293813" y="1935163"/>
                <a:ext cx="33338" cy="30163"/>
              </a:xfrm>
              <a:custGeom>
                <a:avLst/>
                <a:gdLst>
                  <a:gd name="T0" fmla="*/ 5 w 8"/>
                  <a:gd name="T1" fmla="*/ 2 h 7"/>
                  <a:gd name="T2" fmla="*/ 3 w 8"/>
                  <a:gd name="T3" fmla="*/ 6 h 7"/>
                  <a:gd name="T4" fmla="*/ 5 w 8"/>
                  <a:gd name="T5" fmla="*/ 2 h 7"/>
                </a:gdLst>
                <a:ahLst/>
                <a:cxnLst>
                  <a:cxn ang="0">
                    <a:pos x="T0" y="T1"/>
                  </a:cxn>
                  <a:cxn ang="0">
                    <a:pos x="T2" y="T3"/>
                  </a:cxn>
                  <a:cxn ang="0">
                    <a:pos x="T4" y="T5"/>
                  </a:cxn>
                </a:cxnLst>
                <a:rect l="0" t="0" r="r" b="b"/>
                <a:pathLst>
                  <a:path w="8" h="7">
                    <a:moveTo>
                      <a:pt x="5" y="2"/>
                    </a:moveTo>
                    <a:cubicBezTo>
                      <a:pt x="2" y="0"/>
                      <a:pt x="0" y="4"/>
                      <a:pt x="3" y="6"/>
                    </a:cubicBezTo>
                    <a:cubicBezTo>
                      <a:pt x="5" y="7"/>
                      <a:pt x="8" y="3"/>
                      <a:pt x="5"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70"/>
              <p:cNvSpPr/>
              <p:nvPr/>
            </p:nvSpPr>
            <p:spPr bwMode="auto">
              <a:xfrm>
                <a:off x="1250951" y="1985963"/>
                <a:ext cx="25400" cy="22225"/>
              </a:xfrm>
              <a:custGeom>
                <a:avLst/>
                <a:gdLst>
                  <a:gd name="T0" fmla="*/ 4 w 6"/>
                  <a:gd name="T1" fmla="*/ 1 h 5"/>
                  <a:gd name="T2" fmla="*/ 2 w 6"/>
                  <a:gd name="T3" fmla="*/ 4 h 5"/>
                  <a:gd name="T4" fmla="*/ 4 w 6"/>
                  <a:gd name="T5" fmla="*/ 1 h 5"/>
                </a:gdLst>
                <a:ahLst/>
                <a:cxnLst>
                  <a:cxn ang="0">
                    <a:pos x="T0" y="T1"/>
                  </a:cxn>
                  <a:cxn ang="0">
                    <a:pos x="T2" y="T3"/>
                  </a:cxn>
                  <a:cxn ang="0">
                    <a:pos x="T4" y="T5"/>
                  </a:cxn>
                </a:cxnLst>
                <a:rect l="0" t="0" r="r" b="b"/>
                <a:pathLst>
                  <a:path w="6" h="5">
                    <a:moveTo>
                      <a:pt x="4" y="1"/>
                    </a:moveTo>
                    <a:cubicBezTo>
                      <a:pt x="2" y="0"/>
                      <a:pt x="0" y="3"/>
                      <a:pt x="2" y="4"/>
                    </a:cubicBezTo>
                    <a:cubicBezTo>
                      <a:pt x="4" y="5"/>
                      <a:pt x="6" y="2"/>
                      <a:pt x="4"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71"/>
              <p:cNvSpPr/>
              <p:nvPr/>
            </p:nvSpPr>
            <p:spPr bwMode="auto">
              <a:xfrm>
                <a:off x="1281113" y="2016125"/>
                <a:ext cx="46038" cy="38100"/>
              </a:xfrm>
              <a:custGeom>
                <a:avLst/>
                <a:gdLst>
                  <a:gd name="T0" fmla="*/ 7 w 11"/>
                  <a:gd name="T1" fmla="*/ 2 h 9"/>
                  <a:gd name="T2" fmla="*/ 4 w 11"/>
                  <a:gd name="T3" fmla="*/ 7 h 9"/>
                  <a:gd name="T4" fmla="*/ 7 w 11"/>
                  <a:gd name="T5" fmla="*/ 2 h 9"/>
                </a:gdLst>
                <a:ahLst/>
                <a:cxnLst>
                  <a:cxn ang="0">
                    <a:pos x="T0" y="T1"/>
                  </a:cxn>
                  <a:cxn ang="0">
                    <a:pos x="T2" y="T3"/>
                  </a:cxn>
                  <a:cxn ang="0">
                    <a:pos x="T4" y="T5"/>
                  </a:cxn>
                </a:cxnLst>
                <a:rect l="0" t="0" r="r" b="b"/>
                <a:pathLst>
                  <a:path w="11" h="9">
                    <a:moveTo>
                      <a:pt x="7" y="2"/>
                    </a:moveTo>
                    <a:cubicBezTo>
                      <a:pt x="4" y="0"/>
                      <a:pt x="0" y="5"/>
                      <a:pt x="4" y="7"/>
                    </a:cubicBezTo>
                    <a:cubicBezTo>
                      <a:pt x="7" y="9"/>
                      <a:pt x="11" y="4"/>
                      <a:pt x="7"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72"/>
              <p:cNvSpPr/>
              <p:nvPr/>
            </p:nvSpPr>
            <p:spPr bwMode="auto">
              <a:xfrm>
                <a:off x="1144588" y="2160588"/>
                <a:ext cx="25400" cy="30163"/>
              </a:xfrm>
              <a:custGeom>
                <a:avLst/>
                <a:gdLst>
                  <a:gd name="T0" fmla="*/ 6 w 6"/>
                  <a:gd name="T1" fmla="*/ 3 h 7"/>
                  <a:gd name="T2" fmla="*/ 2 w 6"/>
                  <a:gd name="T3" fmla="*/ 1 h 7"/>
                  <a:gd name="T4" fmla="*/ 0 w 6"/>
                  <a:gd name="T5" fmla="*/ 4 h 7"/>
                  <a:gd name="T6" fmla="*/ 4 w 6"/>
                  <a:gd name="T7" fmla="*/ 5 h 7"/>
                  <a:gd name="T8" fmla="*/ 6 w 6"/>
                  <a:gd name="T9" fmla="*/ 3 h 7"/>
                </a:gdLst>
                <a:ahLst/>
                <a:cxnLst>
                  <a:cxn ang="0">
                    <a:pos x="T0" y="T1"/>
                  </a:cxn>
                  <a:cxn ang="0">
                    <a:pos x="T2" y="T3"/>
                  </a:cxn>
                  <a:cxn ang="0">
                    <a:pos x="T4" y="T5"/>
                  </a:cxn>
                  <a:cxn ang="0">
                    <a:pos x="T6" y="T7"/>
                  </a:cxn>
                  <a:cxn ang="0">
                    <a:pos x="T8" y="T9"/>
                  </a:cxn>
                </a:cxnLst>
                <a:rect l="0" t="0" r="r" b="b"/>
                <a:pathLst>
                  <a:path w="6" h="7">
                    <a:moveTo>
                      <a:pt x="6" y="3"/>
                    </a:moveTo>
                    <a:cubicBezTo>
                      <a:pt x="5" y="1"/>
                      <a:pt x="4" y="0"/>
                      <a:pt x="2" y="1"/>
                    </a:cubicBezTo>
                    <a:cubicBezTo>
                      <a:pt x="1" y="1"/>
                      <a:pt x="1" y="2"/>
                      <a:pt x="0" y="4"/>
                    </a:cubicBezTo>
                    <a:cubicBezTo>
                      <a:pt x="0" y="6"/>
                      <a:pt x="3" y="7"/>
                      <a:pt x="4" y="5"/>
                    </a:cubicBezTo>
                    <a:cubicBezTo>
                      <a:pt x="5" y="5"/>
                      <a:pt x="6" y="4"/>
                      <a:pt x="6"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73"/>
              <p:cNvSpPr/>
              <p:nvPr/>
            </p:nvSpPr>
            <p:spPr bwMode="auto">
              <a:xfrm>
                <a:off x="1131888" y="2216150"/>
                <a:ext cx="25400" cy="25400"/>
              </a:xfrm>
              <a:custGeom>
                <a:avLst/>
                <a:gdLst>
                  <a:gd name="T0" fmla="*/ 5 w 6"/>
                  <a:gd name="T1" fmla="*/ 1 h 6"/>
                  <a:gd name="T2" fmla="*/ 4 w 6"/>
                  <a:gd name="T3" fmla="*/ 1 h 6"/>
                  <a:gd name="T4" fmla="*/ 1 w 6"/>
                  <a:gd name="T5" fmla="*/ 1 h 6"/>
                  <a:gd name="T6" fmla="*/ 0 w 6"/>
                  <a:gd name="T7" fmla="*/ 4 h 6"/>
                  <a:gd name="T8" fmla="*/ 2 w 6"/>
                  <a:gd name="T9" fmla="*/ 6 h 6"/>
                  <a:gd name="T10" fmla="*/ 6 w 6"/>
                  <a:gd name="T11" fmla="*/ 3 h 6"/>
                  <a:gd name="T12" fmla="*/ 5 w 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5" y="1"/>
                    </a:moveTo>
                    <a:cubicBezTo>
                      <a:pt x="5" y="1"/>
                      <a:pt x="4" y="1"/>
                      <a:pt x="4" y="1"/>
                    </a:cubicBezTo>
                    <a:cubicBezTo>
                      <a:pt x="3" y="0"/>
                      <a:pt x="2" y="0"/>
                      <a:pt x="1" y="1"/>
                    </a:cubicBezTo>
                    <a:cubicBezTo>
                      <a:pt x="0" y="2"/>
                      <a:pt x="0" y="3"/>
                      <a:pt x="0" y="4"/>
                    </a:cubicBezTo>
                    <a:cubicBezTo>
                      <a:pt x="0" y="5"/>
                      <a:pt x="1" y="6"/>
                      <a:pt x="2" y="6"/>
                    </a:cubicBezTo>
                    <a:cubicBezTo>
                      <a:pt x="4" y="6"/>
                      <a:pt x="5" y="5"/>
                      <a:pt x="6" y="3"/>
                    </a:cubicBezTo>
                    <a:cubicBezTo>
                      <a:pt x="6" y="3"/>
                      <a:pt x="5" y="1"/>
                      <a:pt x="5"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74"/>
              <p:cNvSpPr/>
              <p:nvPr/>
            </p:nvSpPr>
            <p:spPr bwMode="auto">
              <a:xfrm>
                <a:off x="1187451" y="2211388"/>
                <a:ext cx="38100" cy="33338"/>
              </a:xfrm>
              <a:custGeom>
                <a:avLst/>
                <a:gdLst>
                  <a:gd name="T0" fmla="*/ 6 w 9"/>
                  <a:gd name="T1" fmla="*/ 1 h 8"/>
                  <a:gd name="T2" fmla="*/ 3 w 9"/>
                  <a:gd name="T3" fmla="*/ 6 h 8"/>
                  <a:gd name="T4" fmla="*/ 6 w 9"/>
                  <a:gd name="T5" fmla="*/ 1 h 8"/>
                </a:gdLst>
                <a:ahLst/>
                <a:cxnLst>
                  <a:cxn ang="0">
                    <a:pos x="T0" y="T1"/>
                  </a:cxn>
                  <a:cxn ang="0">
                    <a:pos x="T2" y="T3"/>
                  </a:cxn>
                  <a:cxn ang="0">
                    <a:pos x="T4" y="T5"/>
                  </a:cxn>
                </a:cxnLst>
                <a:rect l="0" t="0" r="r" b="b"/>
                <a:pathLst>
                  <a:path w="9" h="8">
                    <a:moveTo>
                      <a:pt x="6" y="1"/>
                    </a:moveTo>
                    <a:cubicBezTo>
                      <a:pt x="3" y="0"/>
                      <a:pt x="0" y="5"/>
                      <a:pt x="3" y="6"/>
                    </a:cubicBezTo>
                    <a:cubicBezTo>
                      <a:pt x="6" y="8"/>
                      <a:pt x="9" y="3"/>
                      <a:pt x="6"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75"/>
              <p:cNvSpPr/>
              <p:nvPr/>
            </p:nvSpPr>
            <p:spPr bwMode="auto">
              <a:xfrm>
                <a:off x="1187451" y="2151063"/>
                <a:ext cx="25400" cy="17463"/>
              </a:xfrm>
              <a:custGeom>
                <a:avLst/>
                <a:gdLst>
                  <a:gd name="T0" fmla="*/ 4 w 6"/>
                  <a:gd name="T1" fmla="*/ 1 h 4"/>
                  <a:gd name="T2" fmla="*/ 2 w 6"/>
                  <a:gd name="T3" fmla="*/ 3 h 4"/>
                  <a:gd name="T4" fmla="*/ 4 w 6"/>
                  <a:gd name="T5" fmla="*/ 1 h 4"/>
                </a:gdLst>
                <a:ahLst/>
                <a:cxnLst>
                  <a:cxn ang="0">
                    <a:pos x="T0" y="T1"/>
                  </a:cxn>
                  <a:cxn ang="0">
                    <a:pos x="T2" y="T3"/>
                  </a:cxn>
                  <a:cxn ang="0">
                    <a:pos x="T4" y="T5"/>
                  </a:cxn>
                </a:cxnLst>
                <a:rect l="0" t="0" r="r" b="b"/>
                <a:pathLst>
                  <a:path w="6" h="4">
                    <a:moveTo>
                      <a:pt x="4" y="1"/>
                    </a:moveTo>
                    <a:cubicBezTo>
                      <a:pt x="2" y="0"/>
                      <a:pt x="0" y="2"/>
                      <a:pt x="2" y="3"/>
                    </a:cubicBezTo>
                    <a:cubicBezTo>
                      <a:pt x="4" y="4"/>
                      <a:pt x="6" y="1"/>
                      <a:pt x="4"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76"/>
              <p:cNvSpPr/>
              <p:nvPr/>
            </p:nvSpPr>
            <p:spPr bwMode="auto">
              <a:xfrm>
                <a:off x="1228726" y="2168525"/>
                <a:ext cx="22225" cy="17463"/>
              </a:xfrm>
              <a:custGeom>
                <a:avLst/>
                <a:gdLst>
                  <a:gd name="T0" fmla="*/ 3 w 5"/>
                  <a:gd name="T1" fmla="*/ 1 h 4"/>
                  <a:gd name="T2" fmla="*/ 2 w 5"/>
                  <a:gd name="T3" fmla="*/ 3 h 4"/>
                  <a:gd name="T4" fmla="*/ 3 w 5"/>
                  <a:gd name="T5" fmla="*/ 1 h 4"/>
                </a:gdLst>
                <a:ahLst/>
                <a:cxnLst>
                  <a:cxn ang="0">
                    <a:pos x="T0" y="T1"/>
                  </a:cxn>
                  <a:cxn ang="0">
                    <a:pos x="T2" y="T3"/>
                  </a:cxn>
                  <a:cxn ang="0">
                    <a:pos x="T4" y="T5"/>
                  </a:cxn>
                </a:cxnLst>
                <a:rect l="0" t="0" r="r" b="b"/>
                <a:pathLst>
                  <a:path w="5" h="4">
                    <a:moveTo>
                      <a:pt x="3" y="1"/>
                    </a:moveTo>
                    <a:cubicBezTo>
                      <a:pt x="1" y="0"/>
                      <a:pt x="0" y="3"/>
                      <a:pt x="2" y="3"/>
                    </a:cubicBezTo>
                    <a:cubicBezTo>
                      <a:pt x="3" y="4"/>
                      <a:pt x="5" y="2"/>
                      <a:pt x="3"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77"/>
              <p:cNvSpPr/>
              <p:nvPr/>
            </p:nvSpPr>
            <p:spPr bwMode="auto">
              <a:xfrm>
                <a:off x="1390651" y="2249488"/>
                <a:ext cx="25400" cy="30163"/>
              </a:xfrm>
              <a:custGeom>
                <a:avLst/>
                <a:gdLst>
                  <a:gd name="T0" fmla="*/ 6 w 6"/>
                  <a:gd name="T1" fmla="*/ 4 h 7"/>
                  <a:gd name="T2" fmla="*/ 1 w 6"/>
                  <a:gd name="T3" fmla="*/ 3 h 7"/>
                  <a:gd name="T4" fmla="*/ 1 w 6"/>
                  <a:gd name="T5" fmla="*/ 3 h 7"/>
                  <a:gd name="T6" fmla="*/ 3 w 6"/>
                  <a:gd name="T7" fmla="*/ 7 h 7"/>
                  <a:gd name="T8" fmla="*/ 2 w 6"/>
                  <a:gd name="T9" fmla="*/ 7 h 7"/>
                  <a:gd name="T10" fmla="*/ 5 w 6"/>
                  <a:gd name="T11" fmla="*/ 7 h 7"/>
                  <a:gd name="T12" fmla="*/ 6 w 6"/>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6" y="4"/>
                    </a:moveTo>
                    <a:cubicBezTo>
                      <a:pt x="6" y="1"/>
                      <a:pt x="2" y="0"/>
                      <a:pt x="1" y="3"/>
                    </a:cubicBezTo>
                    <a:cubicBezTo>
                      <a:pt x="1" y="3"/>
                      <a:pt x="1" y="3"/>
                      <a:pt x="1" y="3"/>
                    </a:cubicBezTo>
                    <a:cubicBezTo>
                      <a:pt x="0" y="5"/>
                      <a:pt x="1" y="6"/>
                      <a:pt x="3" y="7"/>
                    </a:cubicBezTo>
                    <a:cubicBezTo>
                      <a:pt x="2" y="7"/>
                      <a:pt x="2" y="7"/>
                      <a:pt x="2" y="7"/>
                    </a:cubicBezTo>
                    <a:cubicBezTo>
                      <a:pt x="3" y="7"/>
                      <a:pt x="4" y="7"/>
                      <a:pt x="5" y="7"/>
                    </a:cubicBezTo>
                    <a:cubicBezTo>
                      <a:pt x="6" y="6"/>
                      <a:pt x="6" y="5"/>
                      <a:pt x="6" y="4"/>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78"/>
              <p:cNvSpPr/>
              <p:nvPr/>
            </p:nvSpPr>
            <p:spPr bwMode="auto">
              <a:xfrm>
                <a:off x="1365251" y="2305050"/>
                <a:ext cx="30163" cy="25400"/>
              </a:xfrm>
              <a:custGeom>
                <a:avLst/>
                <a:gdLst>
                  <a:gd name="T0" fmla="*/ 4 w 7"/>
                  <a:gd name="T1" fmla="*/ 1 h 6"/>
                  <a:gd name="T2" fmla="*/ 2 w 7"/>
                  <a:gd name="T3" fmla="*/ 4 h 6"/>
                  <a:gd name="T4" fmla="*/ 4 w 7"/>
                  <a:gd name="T5" fmla="*/ 1 h 6"/>
                </a:gdLst>
                <a:ahLst/>
                <a:cxnLst>
                  <a:cxn ang="0">
                    <a:pos x="T0" y="T1"/>
                  </a:cxn>
                  <a:cxn ang="0">
                    <a:pos x="T2" y="T3"/>
                  </a:cxn>
                  <a:cxn ang="0">
                    <a:pos x="T4" y="T5"/>
                  </a:cxn>
                </a:cxnLst>
                <a:rect l="0" t="0" r="r" b="b"/>
                <a:pathLst>
                  <a:path w="7" h="6">
                    <a:moveTo>
                      <a:pt x="4" y="1"/>
                    </a:moveTo>
                    <a:cubicBezTo>
                      <a:pt x="2" y="0"/>
                      <a:pt x="0" y="3"/>
                      <a:pt x="2" y="4"/>
                    </a:cubicBezTo>
                    <a:cubicBezTo>
                      <a:pt x="5" y="6"/>
                      <a:pt x="7" y="2"/>
                      <a:pt x="4"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79"/>
              <p:cNvSpPr/>
              <p:nvPr/>
            </p:nvSpPr>
            <p:spPr bwMode="auto">
              <a:xfrm>
                <a:off x="1398588" y="2330450"/>
                <a:ext cx="22225" cy="28575"/>
              </a:xfrm>
              <a:custGeom>
                <a:avLst/>
                <a:gdLst>
                  <a:gd name="T0" fmla="*/ 5 w 5"/>
                  <a:gd name="T1" fmla="*/ 3 h 7"/>
                  <a:gd name="T2" fmla="*/ 2 w 5"/>
                  <a:gd name="T3" fmla="*/ 6 h 7"/>
                  <a:gd name="T4" fmla="*/ 5 w 5"/>
                  <a:gd name="T5" fmla="*/ 6 h 7"/>
                  <a:gd name="T6" fmla="*/ 5 w 5"/>
                  <a:gd name="T7" fmla="*/ 3 h 7"/>
                </a:gdLst>
                <a:ahLst/>
                <a:cxnLst>
                  <a:cxn ang="0">
                    <a:pos x="T0" y="T1"/>
                  </a:cxn>
                  <a:cxn ang="0">
                    <a:pos x="T2" y="T3"/>
                  </a:cxn>
                  <a:cxn ang="0">
                    <a:pos x="T4" y="T5"/>
                  </a:cxn>
                  <a:cxn ang="0">
                    <a:pos x="T6" y="T7"/>
                  </a:cxn>
                </a:cxnLst>
                <a:rect l="0" t="0" r="r" b="b"/>
                <a:pathLst>
                  <a:path w="5" h="7">
                    <a:moveTo>
                      <a:pt x="5" y="3"/>
                    </a:moveTo>
                    <a:cubicBezTo>
                      <a:pt x="3" y="0"/>
                      <a:pt x="0" y="5"/>
                      <a:pt x="2" y="6"/>
                    </a:cubicBezTo>
                    <a:cubicBezTo>
                      <a:pt x="3" y="7"/>
                      <a:pt x="4" y="7"/>
                      <a:pt x="5" y="6"/>
                    </a:cubicBezTo>
                    <a:cubicBezTo>
                      <a:pt x="5" y="5"/>
                      <a:pt x="5" y="4"/>
                      <a:pt x="5"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80"/>
              <p:cNvSpPr/>
              <p:nvPr/>
            </p:nvSpPr>
            <p:spPr bwMode="auto">
              <a:xfrm>
                <a:off x="1463676" y="2325688"/>
                <a:ext cx="3175" cy="7938"/>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0" y="0"/>
                      <a:pt x="0" y="1"/>
                      <a:pt x="0" y="2"/>
                    </a:cubicBezTo>
                    <a:cubicBezTo>
                      <a:pt x="1" y="2"/>
                      <a:pt x="1" y="1"/>
                      <a:pt x="1"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81"/>
              <p:cNvSpPr/>
              <p:nvPr/>
            </p:nvSpPr>
            <p:spPr bwMode="auto">
              <a:xfrm>
                <a:off x="1527176" y="2046288"/>
                <a:ext cx="38100" cy="28575"/>
              </a:xfrm>
              <a:custGeom>
                <a:avLst/>
                <a:gdLst>
                  <a:gd name="T0" fmla="*/ 6 w 9"/>
                  <a:gd name="T1" fmla="*/ 1 h 7"/>
                  <a:gd name="T2" fmla="*/ 3 w 9"/>
                  <a:gd name="T3" fmla="*/ 5 h 7"/>
                  <a:gd name="T4" fmla="*/ 6 w 9"/>
                  <a:gd name="T5" fmla="*/ 1 h 7"/>
                </a:gdLst>
                <a:ahLst/>
                <a:cxnLst>
                  <a:cxn ang="0">
                    <a:pos x="T0" y="T1"/>
                  </a:cxn>
                  <a:cxn ang="0">
                    <a:pos x="T2" y="T3"/>
                  </a:cxn>
                  <a:cxn ang="0">
                    <a:pos x="T4" y="T5"/>
                  </a:cxn>
                </a:cxnLst>
                <a:rect l="0" t="0" r="r" b="b"/>
                <a:pathLst>
                  <a:path w="9" h="7">
                    <a:moveTo>
                      <a:pt x="6" y="1"/>
                    </a:moveTo>
                    <a:cubicBezTo>
                      <a:pt x="3" y="0"/>
                      <a:pt x="0" y="4"/>
                      <a:pt x="3" y="5"/>
                    </a:cubicBezTo>
                    <a:cubicBezTo>
                      <a:pt x="6" y="7"/>
                      <a:pt x="9" y="3"/>
                      <a:pt x="6"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82"/>
              <p:cNvSpPr/>
              <p:nvPr/>
            </p:nvSpPr>
            <p:spPr bwMode="auto">
              <a:xfrm>
                <a:off x="1593851" y="2016125"/>
                <a:ext cx="26988" cy="42863"/>
              </a:xfrm>
              <a:custGeom>
                <a:avLst/>
                <a:gdLst>
                  <a:gd name="T0" fmla="*/ 5 w 6"/>
                  <a:gd name="T1" fmla="*/ 3 h 10"/>
                  <a:gd name="T2" fmla="*/ 0 w 6"/>
                  <a:gd name="T3" fmla="*/ 4 h 10"/>
                  <a:gd name="T4" fmla="*/ 0 w 6"/>
                  <a:gd name="T5" fmla="*/ 6 h 10"/>
                  <a:gd name="T6" fmla="*/ 5 w 6"/>
                  <a:gd name="T7" fmla="*/ 8 h 10"/>
                  <a:gd name="T8" fmla="*/ 5 w 6"/>
                  <a:gd name="T9" fmla="*/ 3 h 10"/>
                </a:gdLst>
                <a:ahLst/>
                <a:cxnLst>
                  <a:cxn ang="0">
                    <a:pos x="T0" y="T1"/>
                  </a:cxn>
                  <a:cxn ang="0">
                    <a:pos x="T2" y="T3"/>
                  </a:cxn>
                  <a:cxn ang="0">
                    <a:pos x="T4" y="T5"/>
                  </a:cxn>
                  <a:cxn ang="0">
                    <a:pos x="T6" y="T7"/>
                  </a:cxn>
                  <a:cxn ang="0">
                    <a:pos x="T8" y="T9"/>
                  </a:cxn>
                </a:cxnLst>
                <a:rect l="0" t="0" r="r" b="b"/>
                <a:pathLst>
                  <a:path w="6" h="10">
                    <a:moveTo>
                      <a:pt x="5" y="3"/>
                    </a:moveTo>
                    <a:cubicBezTo>
                      <a:pt x="4" y="0"/>
                      <a:pt x="1" y="2"/>
                      <a:pt x="0" y="4"/>
                    </a:cubicBezTo>
                    <a:cubicBezTo>
                      <a:pt x="0" y="5"/>
                      <a:pt x="0" y="6"/>
                      <a:pt x="0" y="6"/>
                    </a:cubicBezTo>
                    <a:cubicBezTo>
                      <a:pt x="0" y="9"/>
                      <a:pt x="3" y="10"/>
                      <a:pt x="5" y="8"/>
                    </a:cubicBezTo>
                    <a:cubicBezTo>
                      <a:pt x="6" y="7"/>
                      <a:pt x="6" y="5"/>
                      <a:pt x="5" y="3"/>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83"/>
              <p:cNvSpPr/>
              <p:nvPr/>
            </p:nvSpPr>
            <p:spPr bwMode="auto">
              <a:xfrm>
                <a:off x="1555751" y="2097088"/>
                <a:ext cx="34925" cy="28575"/>
              </a:xfrm>
              <a:custGeom>
                <a:avLst/>
                <a:gdLst>
                  <a:gd name="T0" fmla="*/ 3 w 8"/>
                  <a:gd name="T1" fmla="*/ 1 h 7"/>
                  <a:gd name="T2" fmla="*/ 2 w 8"/>
                  <a:gd name="T3" fmla="*/ 6 h 7"/>
                  <a:gd name="T4" fmla="*/ 6 w 8"/>
                  <a:gd name="T5" fmla="*/ 5 h 7"/>
                  <a:gd name="T6" fmla="*/ 3 w 8"/>
                  <a:gd name="T7" fmla="*/ 1 h 7"/>
                </a:gdLst>
                <a:ahLst/>
                <a:cxnLst>
                  <a:cxn ang="0">
                    <a:pos x="T0" y="T1"/>
                  </a:cxn>
                  <a:cxn ang="0">
                    <a:pos x="T2" y="T3"/>
                  </a:cxn>
                  <a:cxn ang="0">
                    <a:pos x="T4" y="T5"/>
                  </a:cxn>
                  <a:cxn ang="0">
                    <a:pos x="T6" y="T7"/>
                  </a:cxn>
                </a:cxnLst>
                <a:rect l="0" t="0" r="r" b="b"/>
                <a:pathLst>
                  <a:path w="8" h="7">
                    <a:moveTo>
                      <a:pt x="3" y="1"/>
                    </a:moveTo>
                    <a:cubicBezTo>
                      <a:pt x="1" y="2"/>
                      <a:pt x="0" y="5"/>
                      <a:pt x="2" y="6"/>
                    </a:cubicBezTo>
                    <a:cubicBezTo>
                      <a:pt x="3" y="7"/>
                      <a:pt x="5" y="6"/>
                      <a:pt x="6" y="5"/>
                    </a:cubicBezTo>
                    <a:cubicBezTo>
                      <a:pt x="8" y="3"/>
                      <a:pt x="5" y="0"/>
                      <a:pt x="3" y="1"/>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84"/>
              <p:cNvSpPr/>
              <p:nvPr/>
            </p:nvSpPr>
            <p:spPr bwMode="auto">
              <a:xfrm>
                <a:off x="1476376" y="2092325"/>
                <a:ext cx="12700" cy="17463"/>
              </a:xfrm>
              <a:custGeom>
                <a:avLst/>
                <a:gdLst>
                  <a:gd name="T0" fmla="*/ 2 w 3"/>
                  <a:gd name="T1" fmla="*/ 2 h 4"/>
                  <a:gd name="T2" fmla="*/ 0 w 3"/>
                  <a:gd name="T3" fmla="*/ 2 h 4"/>
                  <a:gd name="T4" fmla="*/ 1 w 3"/>
                  <a:gd name="T5" fmla="*/ 3 h 4"/>
                  <a:gd name="T6" fmla="*/ 2 w 3"/>
                  <a:gd name="T7" fmla="*/ 2 h 4"/>
                </a:gdLst>
                <a:ahLst/>
                <a:cxnLst>
                  <a:cxn ang="0">
                    <a:pos x="T0" y="T1"/>
                  </a:cxn>
                  <a:cxn ang="0">
                    <a:pos x="T2" y="T3"/>
                  </a:cxn>
                  <a:cxn ang="0">
                    <a:pos x="T4" y="T5"/>
                  </a:cxn>
                  <a:cxn ang="0">
                    <a:pos x="T6" y="T7"/>
                  </a:cxn>
                </a:cxnLst>
                <a:rect l="0" t="0" r="r" b="b"/>
                <a:pathLst>
                  <a:path w="3" h="4">
                    <a:moveTo>
                      <a:pt x="2" y="2"/>
                    </a:moveTo>
                    <a:cubicBezTo>
                      <a:pt x="3" y="1"/>
                      <a:pt x="0" y="0"/>
                      <a:pt x="0" y="2"/>
                    </a:cubicBezTo>
                    <a:cubicBezTo>
                      <a:pt x="0" y="2"/>
                      <a:pt x="0" y="3"/>
                      <a:pt x="1" y="3"/>
                    </a:cubicBezTo>
                    <a:cubicBezTo>
                      <a:pt x="2" y="4"/>
                      <a:pt x="3" y="3"/>
                      <a:pt x="2"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5"/>
              <p:cNvSpPr/>
              <p:nvPr/>
            </p:nvSpPr>
            <p:spPr bwMode="auto">
              <a:xfrm>
                <a:off x="1471613" y="2117725"/>
                <a:ext cx="42863" cy="33338"/>
              </a:xfrm>
              <a:custGeom>
                <a:avLst/>
                <a:gdLst>
                  <a:gd name="T0" fmla="*/ 6 w 10"/>
                  <a:gd name="T1" fmla="*/ 2 h 8"/>
                  <a:gd name="T2" fmla="*/ 4 w 10"/>
                  <a:gd name="T3" fmla="*/ 6 h 8"/>
                  <a:gd name="T4" fmla="*/ 6 w 10"/>
                  <a:gd name="T5" fmla="*/ 2 h 8"/>
                </a:gdLst>
                <a:ahLst/>
                <a:cxnLst>
                  <a:cxn ang="0">
                    <a:pos x="T0" y="T1"/>
                  </a:cxn>
                  <a:cxn ang="0">
                    <a:pos x="T2" y="T3"/>
                  </a:cxn>
                  <a:cxn ang="0">
                    <a:pos x="T4" y="T5"/>
                  </a:cxn>
                </a:cxnLst>
                <a:rect l="0" t="0" r="r" b="b"/>
                <a:pathLst>
                  <a:path w="10" h="8">
                    <a:moveTo>
                      <a:pt x="6" y="2"/>
                    </a:moveTo>
                    <a:cubicBezTo>
                      <a:pt x="3" y="0"/>
                      <a:pt x="0" y="5"/>
                      <a:pt x="4" y="6"/>
                    </a:cubicBezTo>
                    <a:cubicBezTo>
                      <a:pt x="7" y="8"/>
                      <a:pt x="10" y="3"/>
                      <a:pt x="6" y="2"/>
                    </a:cubicBezTo>
                    <a:close/>
                  </a:path>
                </a:pathLst>
              </a:custGeom>
              <a:solidFill>
                <a:srgbClr val="FFFF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86"/>
              <p:cNvSpPr/>
              <p:nvPr/>
            </p:nvSpPr>
            <p:spPr bwMode="auto">
              <a:xfrm>
                <a:off x="1293813" y="1973263"/>
                <a:ext cx="38100" cy="34925"/>
              </a:xfrm>
              <a:custGeom>
                <a:avLst/>
                <a:gdLst>
                  <a:gd name="T0" fmla="*/ 6 w 9"/>
                  <a:gd name="T1" fmla="*/ 2 h 8"/>
                  <a:gd name="T2" fmla="*/ 3 w 9"/>
                  <a:gd name="T3" fmla="*/ 6 h 8"/>
                  <a:gd name="T4" fmla="*/ 6 w 9"/>
                  <a:gd name="T5" fmla="*/ 2 h 8"/>
                </a:gdLst>
                <a:ahLst/>
                <a:cxnLst>
                  <a:cxn ang="0">
                    <a:pos x="T0" y="T1"/>
                  </a:cxn>
                  <a:cxn ang="0">
                    <a:pos x="T2" y="T3"/>
                  </a:cxn>
                  <a:cxn ang="0">
                    <a:pos x="T4" y="T5"/>
                  </a:cxn>
                </a:cxnLst>
                <a:rect l="0" t="0" r="r" b="b"/>
                <a:pathLst>
                  <a:path w="9" h="8">
                    <a:moveTo>
                      <a:pt x="6" y="2"/>
                    </a:moveTo>
                    <a:cubicBezTo>
                      <a:pt x="3" y="0"/>
                      <a:pt x="0" y="5"/>
                      <a:pt x="3" y="6"/>
                    </a:cubicBezTo>
                    <a:cubicBezTo>
                      <a:pt x="6" y="8"/>
                      <a:pt x="9" y="3"/>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87"/>
              <p:cNvSpPr/>
              <p:nvPr/>
            </p:nvSpPr>
            <p:spPr bwMode="auto">
              <a:xfrm>
                <a:off x="1250951" y="1944688"/>
                <a:ext cx="20638" cy="28575"/>
              </a:xfrm>
              <a:custGeom>
                <a:avLst/>
                <a:gdLst>
                  <a:gd name="T0" fmla="*/ 4 w 5"/>
                  <a:gd name="T1" fmla="*/ 4 h 7"/>
                  <a:gd name="T2" fmla="*/ 4 w 5"/>
                  <a:gd name="T3" fmla="*/ 2 h 7"/>
                  <a:gd name="T4" fmla="*/ 3 w 5"/>
                  <a:gd name="T5" fmla="*/ 2 h 7"/>
                  <a:gd name="T6" fmla="*/ 0 w 5"/>
                  <a:gd name="T7" fmla="*/ 3 h 7"/>
                  <a:gd name="T8" fmla="*/ 0 w 5"/>
                  <a:gd name="T9" fmla="*/ 4 h 7"/>
                  <a:gd name="T10" fmla="*/ 1 w 5"/>
                  <a:gd name="T11" fmla="*/ 6 h 7"/>
                  <a:gd name="T12" fmla="*/ 1 w 5"/>
                  <a:gd name="T13" fmla="*/ 6 h 7"/>
                  <a:gd name="T14" fmla="*/ 4 w 5"/>
                  <a:gd name="T15" fmla="*/ 4 h 7"/>
                  <a:gd name="T16" fmla="*/ 4 w 5"/>
                  <a:gd name="T1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4"/>
                    </a:moveTo>
                    <a:cubicBezTo>
                      <a:pt x="5" y="4"/>
                      <a:pt x="4" y="3"/>
                      <a:pt x="4" y="2"/>
                    </a:cubicBezTo>
                    <a:cubicBezTo>
                      <a:pt x="4" y="2"/>
                      <a:pt x="4" y="2"/>
                      <a:pt x="3" y="2"/>
                    </a:cubicBezTo>
                    <a:cubicBezTo>
                      <a:pt x="2" y="0"/>
                      <a:pt x="0" y="1"/>
                      <a:pt x="0" y="3"/>
                    </a:cubicBezTo>
                    <a:cubicBezTo>
                      <a:pt x="0" y="3"/>
                      <a:pt x="0" y="3"/>
                      <a:pt x="0" y="4"/>
                    </a:cubicBezTo>
                    <a:cubicBezTo>
                      <a:pt x="0" y="4"/>
                      <a:pt x="0" y="5"/>
                      <a:pt x="1" y="6"/>
                    </a:cubicBezTo>
                    <a:cubicBezTo>
                      <a:pt x="1" y="6"/>
                      <a:pt x="1" y="6"/>
                      <a:pt x="1" y="6"/>
                    </a:cubicBezTo>
                    <a:cubicBezTo>
                      <a:pt x="2" y="7"/>
                      <a:pt x="4" y="6"/>
                      <a:pt x="4" y="4"/>
                    </a:cubicBezTo>
                    <a:cubicBezTo>
                      <a:pt x="4" y="4"/>
                      <a:pt x="4" y="4"/>
                      <a:pt x="4" y="4"/>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88"/>
              <p:cNvSpPr/>
              <p:nvPr/>
            </p:nvSpPr>
            <p:spPr bwMode="auto">
              <a:xfrm>
                <a:off x="1169988" y="2178050"/>
                <a:ext cx="33338" cy="38100"/>
              </a:xfrm>
              <a:custGeom>
                <a:avLst/>
                <a:gdLst>
                  <a:gd name="T0" fmla="*/ 7 w 8"/>
                  <a:gd name="T1" fmla="*/ 3 h 9"/>
                  <a:gd name="T2" fmla="*/ 0 w 8"/>
                  <a:gd name="T3" fmla="*/ 5 h 9"/>
                  <a:gd name="T4" fmla="*/ 2 w 8"/>
                  <a:gd name="T5" fmla="*/ 8 h 9"/>
                  <a:gd name="T6" fmla="*/ 7 w 8"/>
                  <a:gd name="T7" fmla="*/ 7 h 9"/>
                  <a:gd name="T8" fmla="*/ 7 w 8"/>
                  <a:gd name="T9" fmla="*/ 3 h 9"/>
                </a:gdLst>
                <a:ahLst/>
                <a:cxnLst>
                  <a:cxn ang="0">
                    <a:pos x="T0" y="T1"/>
                  </a:cxn>
                  <a:cxn ang="0">
                    <a:pos x="T2" y="T3"/>
                  </a:cxn>
                  <a:cxn ang="0">
                    <a:pos x="T4" y="T5"/>
                  </a:cxn>
                  <a:cxn ang="0">
                    <a:pos x="T6" y="T7"/>
                  </a:cxn>
                  <a:cxn ang="0">
                    <a:pos x="T8" y="T9"/>
                  </a:cxn>
                </a:cxnLst>
                <a:rect l="0" t="0" r="r" b="b"/>
                <a:pathLst>
                  <a:path w="8" h="9">
                    <a:moveTo>
                      <a:pt x="7" y="3"/>
                    </a:moveTo>
                    <a:cubicBezTo>
                      <a:pt x="5" y="0"/>
                      <a:pt x="0" y="1"/>
                      <a:pt x="0" y="5"/>
                    </a:cubicBezTo>
                    <a:cubicBezTo>
                      <a:pt x="1" y="6"/>
                      <a:pt x="1" y="8"/>
                      <a:pt x="2" y="8"/>
                    </a:cubicBezTo>
                    <a:cubicBezTo>
                      <a:pt x="4" y="9"/>
                      <a:pt x="6" y="9"/>
                      <a:pt x="7" y="7"/>
                    </a:cubicBezTo>
                    <a:cubicBezTo>
                      <a:pt x="8" y="6"/>
                      <a:pt x="8" y="4"/>
                      <a:pt x="7" y="3"/>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89"/>
              <p:cNvSpPr/>
              <p:nvPr/>
            </p:nvSpPr>
            <p:spPr bwMode="auto">
              <a:xfrm>
                <a:off x="1106488" y="2178050"/>
                <a:ext cx="20638" cy="15875"/>
              </a:xfrm>
              <a:custGeom>
                <a:avLst/>
                <a:gdLst>
                  <a:gd name="T0" fmla="*/ 4 w 5"/>
                  <a:gd name="T1" fmla="*/ 1 h 4"/>
                  <a:gd name="T2" fmla="*/ 2 w 5"/>
                  <a:gd name="T3" fmla="*/ 3 h 4"/>
                  <a:gd name="T4" fmla="*/ 4 w 5"/>
                  <a:gd name="T5" fmla="*/ 1 h 4"/>
                </a:gdLst>
                <a:ahLst/>
                <a:cxnLst>
                  <a:cxn ang="0">
                    <a:pos x="T0" y="T1"/>
                  </a:cxn>
                  <a:cxn ang="0">
                    <a:pos x="T2" y="T3"/>
                  </a:cxn>
                  <a:cxn ang="0">
                    <a:pos x="T4" y="T5"/>
                  </a:cxn>
                </a:cxnLst>
                <a:rect l="0" t="0" r="r" b="b"/>
                <a:pathLst>
                  <a:path w="5" h="4">
                    <a:moveTo>
                      <a:pt x="4" y="1"/>
                    </a:moveTo>
                    <a:cubicBezTo>
                      <a:pt x="2" y="0"/>
                      <a:pt x="0" y="3"/>
                      <a:pt x="2" y="3"/>
                    </a:cubicBezTo>
                    <a:cubicBezTo>
                      <a:pt x="4" y="4"/>
                      <a:pt x="5" y="2"/>
                      <a:pt x="4"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90"/>
              <p:cNvSpPr/>
              <p:nvPr/>
            </p:nvSpPr>
            <p:spPr bwMode="auto">
              <a:xfrm>
                <a:off x="1408113" y="2300288"/>
                <a:ext cx="33338" cy="25400"/>
              </a:xfrm>
              <a:custGeom>
                <a:avLst/>
                <a:gdLst>
                  <a:gd name="T0" fmla="*/ 5 w 8"/>
                  <a:gd name="T1" fmla="*/ 1 h 6"/>
                  <a:gd name="T2" fmla="*/ 3 w 8"/>
                  <a:gd name="T3" fmla="*/ 5 h 6"/>
                  <a:gd name="T4" fmla="*/ 5 w 8"/>
                  <a:gd name="T5" fmla="*/ 1 h 6"/>
                </a:gdLst>
                <a:ahLst/>
                <a:cxnLst>
                  <a:cxn ang="0">
                    <a:pos x="T0" y="T1"/>
                  </a:cxn>
                  <a:cxn ang="0">
                    <a:pos x="T2" y="T3"/>
                  </a:cxn>
                  <a:cxn ang="0">
                    <a:pos x="T4" y="T5"/>
                  </a:cxn>
                </a:cxnLst>
                <a:rect l="0" t="0" r="r" b="b"/>
                <a:pathLst>
                  <a:path w="8" h="6">
                    <a:moveTo>
                      <a:pt x="5" y="1"/>
                    </a:moveTo>
                    <a:cubicBezTo>
                      <a:pt x="3" y="0"/>
                      <a:pt x="0" y="4"/>
                      <a:pt x="3" y="5"/>
                    </a:cubicBezTo>
                    <a:cubicBezTo>
                      <a:pt x="6" y="6"/>
                      <a:pt x="8" y="2"/>
                      <a:pt x="5"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91"/>
              <p:cNvSpPr/>
              <p:nvPr/>
            </p:nvSpPr>
            <p:spPr bwMode="auto">
              <a:xfrm>
                <a:off x="1438276" y="2343150"/>
                <a:ext cx="28575" cy="25400"/>
              </a:xfrm>
              <a:custGeom>
                <a:avLst/>
                <a:gdLst>
                  <a:gd name="T0" fmla="*/ 5 w 7"/>
                  <a:gd name="T1" fmla="*/ 1 h 6"/>
                  <a:gd name="T2" fmla="*/ 3 w 7"/>
                  <a:gd name="T3" fmla="*/ 5 h 6"/>
                  <a:gd name="T4" fmla="*/ 5 w 7"/>
                  <a:gd name="T5" fmla="*/ 1 h 6"/>
                </a:gdLst>
                <a:ahLst/>
                <a:cxnLst>
                  <a:cxn ang="0">
                    <a:pos x="T0" y="T1"/>
                  </a:cxn>
                  <a:cxn ang="0">
                    <a:pos x="T2" y="T3"/>
                  </a:cxn>
                  <a:cxn ang="0">
                    <a:pos x="T4" y="T5"/>
                  </a:cxn>
                </a:cxnLst>
                <a:rect l="0" t="0" r="r" b="b"/>
                <a:pathLst>
                  <a:path w="7" h="6">
                    <a:moveTo>
                      <a:pt x="5" y="1"/>
                    </a:moveTo>
                    <a:cubicBezTo>
                      <a:pt x="2" y="0"/>
                      <a:pt x="0" y="4"/>
                      <a:pt x="3" y="5"/>
                    </a:cubicBezTo>
                    <a:cubicBezTo>
                      <a:pt x="5" y="6"/>
                      <a:pt x="7" y="3"/>
                      <a:pt x="5"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92"/>
              <p:cNvSpPr/>
              <p:nvPr/>
            </p:nvSpPr>
            <p:spPr bwMode="auto">
              <a:xfrm>
                <a:off x="1352551" y="2270125"/>
                <a:ext cx="20638" cy="22225"/>
              </a:xfrm>
              <a:custGeom>
                <a:avLst/>
                <a:gdLst>
                  <a:gd name="T0" fmla="*/ 3 w 5"/>
                  <a:gd name="T1" fmla="*/ 1 h 5"/>
                  <a:gd name="T2" fmla="*/ 1 w 5"/>
                  <a:gd name="T3" fmla="*/ 4 h 5"/>
                  <a:gd name="T4" fmla="*/ 3 w 5"/>
                  <a:gd name="T5" fmla="*/ 1 h 5"/>
                </a:gdLst>
                <a:ahLst/>
                <a:cxnLst>
                  <a:cxn ang="0">
                    <a:pos x="T0" y="T1"/>
                  </a:cxn>
                  <a:cxn ang="0">
                    <a:pos x="T2" y="T3"/>
                  </a:cxn>
                  <a:cxn ang="0">
                    <a:pos x="T4" y="T5"/>
                  </a:cxn>
                </a:cxnLst>
                <a:rect l="0" t="0" r="r" b="b"/>
                <a:pathLst>
                  <a:path w="5" h="5">
                    <a:moveTo>
                      <a:pt x="3" y="1"/>
                    </a:moveTo>
                    <a:cubicBezTo>
                      <a:pt x="1" y="0"/>
                      <a:pt x="0" y="3"/>
                      <a:pt x="1" y="4"/>
                    </a:cubicBezTo>
                    <a:cubicBezTo>
                      <a:pt x="3" y="5"/>
                      <a:pt x="5" y="2"/>
                      <a:pt x="3"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93"/>
              <p:cNvSpPr/>
              <p:nvPr/>
            </p:nvSpPr>
            <p:spPr bwMode="auto">
              <a:xfrm>
                <a:off x="1504951" y="2087563"/>
                <a:ext cx="38100" cy="34925"/>
              </a:xfrm>
              <a:custGeom>
                <a:avLst/>
                <a:gdLst>
                  <a:gd name="T0" fmla="*/ 6 w 9"/>
                  <a:gd name="T1" fmla="*/ 2 h 8"/>
                  <a:gd name="T2" fmla="*/ 3 w 9"/>
                  <a:gd name="T3" fmla="*/ 6 h 8"/>
                  <a:gd name="T4" fmla="*/ 6 w 9"/>
                  <a:gd name="T5" fmla="*/ 2 h 8"/>
                </a:gdLst>
                <a:ahLst/>
                <a:cxnLst>
                  <a:cxn ang="0">
                    <a:pos x="T0" y="T1"/>
                  </a:cxn>
                  <a:cxn ang="0">
                    <a:pos x="T2" y="T3"/>
                  </a:cxn>
                  <a:cxn ang="0">
                    <a:pos x="T4" y="T5"/>
                  </a:cxn>
                </a:cxnLst>
                <a:rect l="0" t="0" r="r" b="b"/>
                <a:pathLst>
                  <a:path w="9" h="8">
                    <a:moveTo>
                      <a:pt x="6" y="2"/>
                    </a:moveTo>
                    <a:cubicBezTo>
                      <a:pt x="3" y="0"/>
                      <a:pt x="0" y="5"/>
                      <a:pt x="3" y="6"/>
                    </a:cubicBezTo>
                    <a:cubicBezTo>
                      <a:pt x="6" y="8"/>
                      <a:pt x="9" y="3"/>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94"/>
              <p:cNvSpPr/>
              <p:nvPr/>
            </p:nvSpPr>
            <p:spPr bwMode="auto">
              <a:xfrm>
                <a:off x="1590676" y="2062163"/>
                <a:ext cx="33338" cy="30163"/>
              </a:xfrm>
              <a:custGeom>
                <a:avLst/>
                <a:gdLst>
                  <a:gd name="T0" fmla="*/ 5 w 8"/>
                  <a:gd name="T1" fmla="*/ 2 h 7"/>
                  <a:gd name="T2" fmla="*/ 3 w 8"/>
                  <a:gd name="T3" fmla="*/ 6 h 7"/>
                  <a:gd name="T4" fmla="*/ 5 w 8"/>
                  <a:gd name="T5" fmla="*/ 2 h 7"/>
                </a:gdLst>
                <a:ahLst/>
                <a:cxnLst>
                  <a:cxn ang="0">
                    <a:pos x="T0" y="T1"/>
                  </a:cxn>
                  <a:cxn ang="0">
                    <a:pos x="T2" y="T3"/>
                  </a:cxn>
                  <a:cxn ang="0">
                    <a:pos x="T4" y="T5"/>
                  </a:cxn>
                </a:cxnLst>
                <a:rect l="0" t="0" r="r" b="b"/>
                <a:pathLst>
                  <a:path w="8" h="7">
                    <a:moveTo>
                      <a:pt x="5" y="2"/>
                    </a:moveTo>
                    <a:cubicBezTo>
                      <a:pt x="3" y="0"/>
                      <a:pt x="0" y="5"/>
                      <a:pt x="3" y="6"/>
                    </a:cubicBezTo>
                    <a:cubicBezTo>
                      <a:pt x="6" y="7"/>
                      <a:pt x="8" y="3"/>
                      <a:pt x="5"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5"/>
              <p:cNvSpPr/>
              <p:nvPr/>
            </p:nvSpPr>
            <p:spPr bwMode="auto">
              <a:xfrm>
                <a:off x="1543051" y="2020888"/>
                <a:ext cx="9525" cy="3175"/>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0" y="0"/>
                      <a:pt x="0" y="1"/>
                      <a:pt x="1" y="1"/>
                    </a:cubicBezTo>
                    <a:cubicBezTo>
                      <a:pt x="1" y="1"/>
                      <a:pt x="2" y="0"/>
                      <a:pt x="1" y="0"/>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96"/>
              <p:cNvSpPr/>
              <p:nvPr/>
            </p:nvSpPr>
            <p:spPr bwMode="auto">
              <a:xfrm>
                <a:off x="1471613" y="2033588"/>
                <a:ext cx="33338" cy="28575"/>
              </a:xfrm>
              <a:custGeom>
                <a:avLst/>
                <a:gdLst>
                  <a:gd name="T0" fmla="*/ 6 w 8"/>
                  <a:gd name="T1" fmla="*/ 1 h 7"/>
                  <a:gd name="T2" fmla="*/ 3 w 8"/>
                  <a:gd name="T3" fmla="*/ 6 h 7"/>
                  <a:gd name="T4" fmla="*/ 6 w 8"/>
                  <a:gd name="T5" fmla="*/ 1 h 7"/>
                </a:gdLst>
                <a:ahLst/>
                <a:cxnLst>
                  <a:cxn ang="0">
                    <a:pos x="T0" y="T1"/>
                  </a:cxn>
                  <a:cxn ang="0">
                    <a:pos x="T2" y="T3"/>
                  </a:cxn>
                  <a:cxn ang="0">
                    <a:pos x="T4" y="T5"/>
                  </a:cxn>
                </a:cxnLst>
                <a:rect l="0" t="0" r="r" b="b"/>
                <a:pathLst>
                  <a:path w="8" h="7">
                    <a:moveTo>
                      <a:pt x="6" y="1"/>
                    </a:moveTo>
                    <a:cubicBezTo>
                      <a:pt x="3" y="0"/>
                      <a:pt x="0" y="4"/>
                      <a:pt x="3" y="6"/>
                    </a:cubicBezTo>
                    <a:cubicBezTo>
                      <a:pt x="6" y="7"/>
                      <a:pt x="8" y="3"/>
                      <a:pt x="6" y="1"/>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97"/>
              <p:cNvSpPr/>
              <p:nvPr/>
            </p:nvSpPr>
            <p:spPr bwMode="auto">
              <a:xfrm>
                <a:off x="1208088" y="1884363"/>
                <a:ext cx="42863" cy="38100"/>
              </a:xfrm>
              <a:custGeom>
                <a:avLst/>
                <a:gdLst>
                  <a:gd name="T0" fmla="*/ 6 w 10"/>
                  <a:gd name="T1" fmla="*/ 2 h 9"/>
                  <a:gd name="T2" fmla="*/ 3 w 10"/>
                  <a:gd name="T3" fmla="*/ 7 h 9"/>
                  <a:gd name="T4" fmla="*/ 6 w 10"/>
                  <a:gd name="T5" fmla="*/ 2 h 9"/>
                </a:gdLst>
                <a:ahLst/>
                <a:cxnLst>
                  <a:cxn ang="0">
                    <a:pos x="T0" y="T1"/>
                  </a:cxn>
                  <a:cxn ang="0">
                    <a:pos x="T2" y="T3"/>
                  </a:cxn>
                  <a:cxn ang="0">
                    <a:pos x="T4" y="T5"/>
                  </a:cxn>
                </a:cxnLst>
                <a:rect l="0" t="0" r="r" b="b"/>
                <a:pathLst>
                  <a:path w="10" h="9">
                    <a:moveTo>
                      <a:pt x="6" y="2"/>
                    </a:moveTo>
                    <a:cubicBezTo>
                      <a:pt x="3" y="0"/>
                      <a:pt x="0" y="5"/>
                      <a:pt x="3" y="7"/>
                    </a:cubicBezTo>
                    <a:cubicBezTo>
                      <a:pt x="7" y="9"/>
                      <a:pt x="10" y="4"/>
                      <a:pt x="6" y="2"/>
                    </a:cubicBezTo>
                    <a:close/>
                  </a:path>
                </a:pathLst>
              </a:custGeom>
              <a:solidFill>
                <a:srgbClr val="FFAF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9" name="组合 338"/>
            <p:cNvGrpSpPr/>
            <p:nvPr/>
          </p:nvGrpSpPr>
          <p:grpSpPr>
            <a:xfrm>
              <a:off x="4837113" y="1879600"/>
              <a:ext cx="260350" cy="230188"/>
              <a:chOff x="4837113" y="1879600"/>
              <a:chExt cx="260350" cy="230188"/>
            </a:xfrm>
          </p:grpSpPr>
          <p:sp>
            <p:nvSpPr>
              <p:cNvPr id="100" name="Freeform 298"/>
              <p:cNvSpPr/>
              <p:nvPr/>
            </p:nvSpPr>
            <p:spPr bwMode="auto">
              <a:xfrm>
                <a:off x="4837113" y="1879600"/>
                <a:ext cx="260350" cy="230188"/>
              </a:xfrm>
              <a:custGeom>
                <a:avLst/>
                <a:gdLst>
                  <a:gd name="T0" fmla="*/ 46 w 61"/>
                  <a:gd name="T1" fmla="*/ 19 h 54"/>
                  <a:gd name="T2" fmla="*/ 47 w 61"/>
                  <a:gd name="T3" fmla="*/ 17 h 54"/>
                  <a:gd name="T4" fmla="*/ 37 w 61"/>
                  <a:gd name="T5" fmla="*/ 4 h 54"/>
                  <a:gd name="T6" fmla="*/ 31 w 61"/>
                  <a:gd name="T7" fmla="*/ 7 h 54"/>
                  <a:gd name="T8" fmla="*/ 28 w 61"/>
                  <a:gd name="T9" fmla="*/ 4 h 54"/>
                  <a:gd name="T10" fmla="*/ 13 w 61"/>
                  <a:gd name="T11" fmla="*/ 9 h 54"/>
                  <a:gd name="T12" fmla="*/ 14 w 61"/>
                  <a:gd name="T13" fmla="*/ 19 h 54"/>
                  <a:gd name="T14" fmla="*/ 15 w 61"/>
                  <a:gd name="T15" fmla="*/ 20 h 54"/>
                  <a:gd name="T16" fmla="*/ 11 w 61"/>
                  <a:gd name="T17" fmla="*/ 20 h 54"/>
                  <a:gd name="T18" fmla="*/ 0 w 61"/>
                  <a:gd name="T19" fmla="*/ 31 h 54"/>
                  <a:gd name="T20" fmla="*/ 11 w 61"/>
                  <a:gd name="T21" fmla="*/ 40 h 54"/>
                  <a:gd name="T22" fmla="*/ 18 w 61"/>
                  <a:gd name="T23" fmla="*/ 39 h 54"/>
                  <a:gd name="T24" fmla="*/ 18 w 61"/>
                  <a:gd name="T25" fmla="*/ 43 h 54"/>
                  <a:gd name="T26" fmla="*/ 31 w 61"/>
                  <a:gd name="T27" fmla="*/ 52 h 54"/>
                  <a:gd name="T28" fmla="*/ 40 w 61"/>
                  <a:gd name="T29" fmla="*/ 39 h 54"/>
                  <a:gd name="T30" fmla="*/ 40 w 61"/>
                  <a:gd name="T31" fmla="*/ 39 h 54"/>
                  <a:gd name="T32" fmla="*/ 46 w 61"/>
                  <a:gd name="T33" fmla="*/ 41 h 54"/>
                  <a:gd name="T34" fmla="*/ 60 w 61"/>
                  <a:gd name="T35" fmla="*/ 31 h 54"/>
                  <a:gd name="T36" fmla="*/ 46 w 61"/>
                  <a:gd name="T37"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54">
                    <a:moveTo>
                      <a:pt x="46" y="19"/>
                    </a:moveTo>
                    <a:cubicBezTo>
                      <a:pt x="46" y="18"/>
                      <a:pt x="47" y="18"/>
                      <a:pt x="47" y="17"/>
                    </a:cubicBezTo>
                    <a:cubicBezTo>
                      <a:pt x="49" y="10"/>
                      <a:pt x="44" y="3"/>
                      <a:pt x="37" y="4"/>
                    </a:cubicBezTo>
                    <a:cubicBezTo>
                      <a:pt x="34" y="4"/>
                      <a:pt x="32" y="5"/>
                      <a:pt x="31" y="7"/>
                    </a:cubicBezTo>
                    <a:cubicBezTo>
                      <a:pt x="30" y="6"/>
                      <a:pt x="29" y="5"/>
                      <a:pt x="28" y="4"/>
                    </a:cubicBezTo>
                    <a:cubicBezTo>
                      <a:pt x="23" y="0"/>
                      <a:pt x="15" y="2"/>
                      <a:pt x="13" y="9"/>
                    </a:cubicBezTo>
                    <a:cubicBezTo>
                      <a:pt x="12" y="12"/>
                      <a:pt x="12" y="15"/>
                      <a:pt x="14" y="19"/>
                    </a:cubicBezTo>
                    <a:cubicBezTo>
                      <a:pt x="14" y="19"/>
                      <a:pt x="15" y="20"/>
                      <a:pt x="15" y="20"/>
                    </a:cubicBezTo>
                    <a:cubicBezTo>
                      <a:pt x="14" y="20"/>
                      <a:pt x="12" y="20"/>
                      <a:pt x="11" y="20"/>
                    </a:cubicBezTo>
                    <a:cubicBezTo>
                      <a:pt x="5" y="20"/>
                      <a:pt x="0" y="25"/>
                      <a:pt x="0" y="31"/>
                    </a:cubicBezTo>
                    <a:cubicBezTo>
                      <a:pt x="1" y="36"/>
                      <a:pt x="6" y="40"/>
                      <a:pt x="11" y="40"/>
                    </a:cubicBezTo>
                    <a:cubicBezTo>
                      <a:pt x="13" y="40"/>
                      <a:pt x="16" y="40"/>
                      <a:pt x="18" y="39"/>
                    </a:cubicBezTo>
                    <a:cubicBezTo>
                      <a:pt x="18" y="41"/>
                      <a:pt x="18" y="42"/>
                      <a:pt x="18" y="43"/>
                    </a:cubicBezTo>
                    <a:cubicBezTo>
                      <a:pt x="18" y="50"/>
                      <a:pt x="25" y="54"/>
                      <a:pt x="31" y="52"/>
                    </a:cubicBezTo>
                    <a:cubicBezTo>
                      <a:pt x="37" y="51"/>
                      <a:pt x="41" y="46"/>
                      <a:pt x="40" y="39"/>
                    </a:cubicBezTo>
                    <a:cubicBezTo>
                      <a:pt x="40" y="39"/>
                      <a:pt x="40" y="39"/>
                      <a:pt x="40" y="39"/>
                    </a:cubicBezTo>
                    <a:cubicBezTo>
                      <a:pt x="42" y="40"/>
                      <a:pt x="44" y="40"/>
                      <a:pt x="46" y="41"/>
                    </a:cubicBezTo>
                    <a:cubicBezTo>
                      <a:pt x="52" y="42"/>
                      <a:pt x="59" y="38"/>
                      <a:pt x="60" y="31"/>
                    </a:cubicBezTo>
                    <a:cubicBezTo>
                      <a:pt x="61" y="23"/>
                      <a:pt x="53" y="19"/>
                      <a:pt x="46" y="1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299"/>
              <p:cNvSpPr/>
              <p:nvPr/>
            </p:nvSpPr>
            <p:spPr bwMode="auto">
              <a:xfrm>
                <a:off x="4953001" y="19700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00"/>
              <p:cNvSpPr/>
              <p:nvPr/>
            </p:nvSpPr>
            <p:spPr bwMode="auto">
              <a:xfrm>
                <a:off x="4956176" y="1970088"/>
                <a:ext cx="4763" cy="3175"/>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0" y="0"/>
                      <a:pt x="1"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01"/>
              <p:cNvSpPr/>
              <p:nvPr/>
            </p:nvSpPr>
            <p:spPr bwMode="auto">
              <a:xfrm>
                <a:off x="4960938" y="2011363"/>
                <a:ext cx="4763" cy="476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0" y="0"/>
                      <a:pt x="0" y="1"/>
                      <a:pt x="0" y="1"/>
                    </a:cubicBezTo>
                    <a:cubicBezTo>
                      <a:pt x="0" y="1"/>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02"/>
              <p:cNvSpPr/>
              <p:nvPr/>
            </p:nvSpPr>
            <p:spPr bwMode="auto">
              <a:xfrm>
                <a:off x="4927601" y="1960563"/>
                <a:ext cx="66675" cy="55563"/>
              </a:xfrm>
              <a:custGeom>
                <a:avLst/>
                <a:gdLst>
                  <a:gd name="T0" fmla="*/ 16 w 16"/>
                  <a:gd name="T1" fmla="*/ 8 h 13"/>
                  <a:gd name="T2" fmla="*/ 15 w 16"/>
                  <a:gd name="T3" fmla="*/ 5 h 13"/>
                  <a:gd name="T4" fmla="*/ 13 w 16"/>
                  <a:gd name="T5" fmla="*/ 4 h 13"/>
                  <a:gd name="T6" fmla="*/ 6 w 16"/>
                  <a:gd name="T7" fmla="*/ 2 h 13"/>
                  <a:gd name="T8" fmla="*/ 6 w 16"/>
                  <a:gd name="T9" fmla="*/ 2 h 13"/>
                  <a:gd name="T10" fmla="*/ 2 w 16"/>
                  <a:gd name="T11" fmla="*/ 4 h 13"/>
                  <a:gd name="T12" fmla="*/ 2 w 16"/>
                  <a:gd name="T13" fmla="*/ 6 h 13"/>
                  <a:gd name="T14" fmla="*/ 2 w 16"/>
                  <a:gd name="T15" fmla="*/ 6 h 13"/>
                  <a:gd name="T16" fmla="*/ 5 w 16"/>
                  <a:gd name="T17" fmla="*/ 13 h 13"/>
                  <a:gd name="T18" fmla="*/ 9 w 16"/>
                  <a:gd name="T19" fmla="*/ 12 h 13"/>
                  <a:gd name="T20" fmla="*/ 8 w 16"/>
                  <a:gd name="T21" fmla="*/ 12 h 13"/>
                  <a:gd name="T22" fmla="*/ 8 w 16"/>
                  <a:gd name="T23" fmla="*/ 12 h 13"/>
                  <a:gd name="T24" fmla="*/ 11 w 16"/>
                  <a:gd name="T25" fmla="*/ 12 h 13"/>
                  <a:gd name="T26" fmla="*/ 11 w 16"/>
                  <a:gd name="T27" fmla="*/ 12 h 13"/>
                  <a:gd name="T28" fmla="*/ 16 w 16"/>
                  <a:gd name="T2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3">
                    <a:moveTo>
                      <a:pt x="16" y="8"/>
                    </a:moveTo>
                    <a:cubicBezTo>
                      <a:pt x="16" y="7"/>
                      <a:pt x="16" y="6"/>
                      <a:pt x="15" y="5"/>
                    </a:cubicBezTo>
                    <a:cubicBezTo>
                      <a:pt x="14" y="5"/>
                      <a:pt x="14" y="4"/>
                      <a:pt x="13" y="4"/>
                    </a:cubicBezTo>
                    <a:cubicBezTo>
                      <a:pt x="12" y="1"/>
                      <a:pt x="9" y="0"/>
                      <a:pt x="6" y="2"/>
                    </a:cubicBezTo>
                    <a:cubicBezTo>
                      <a:pt x="6" y="2"/>
                      <a:pt x="6" y="2"/>
                      <a:pt x="6" y="2"/>
                    </a:cubicBezTo>
                    <a:cubicBezTo>
                      <a:pt x="4" y="2"/>
                      <a:pt x="3" y="3"/>
                      <a:pt x="2" y="4"/>
                    </a:cubicBezTo>
                    <a:cubicBezTo>
                      <a:pt x="2" y="5"/>
                      <a:pt x="2" y="5"/>
                      <a:pt x="2" y="6"/>
                    </a:cubicBezTo>
                    <a:cubicBezTo>
                      <a:pt x="2" y="6"/>
                      <a:pt x="2" y="6"/>
                      <a:pt x="2" y="6"/>
                    </a:cubicBezTo>
                    <a:cubicBezTo>
                      <a:pt x="0" y="9"/>
                      <a:pt x="2" y="13"/>
                      <a:pt x="5" y="13"/>
                    </a:cubicBezTo>
                    <a:cubicBezTo>
                      <a:pt x="6" y="13"/>
                      <a:pt x="7" y="13"/>
                      <a:pt x="9" y="12"/>
                    </a:cubicBezTo>
                    <a:cubicBezTo>
                      <a:pt x="9" y="12"/>
                      <a:pt x="8" y="12"/>
                      <a:pt x="8" y="12"/>
                    </a:cubicBezTo>
                    <a:cubicBezTo>
                      <a:pt x="8" y="12"/>
                      <a:pt x="8" y="12"/>
                      <a:pt x="8" y="12"/>
                    </a:cubicBezTo>
                    <a:cubicBezTo>
                      <a:pt x="9" y="11"/>
                      <a:pt x="10" y="13"/>
                      <a:pt x="11" y="12"/>
                    </a:cubicBezTo>
                    <a:cubicBezTo>
                      <a:pt x="11" y="12"/>
                      <a:pt x="11" y="12"/>
                      <a:pt x="11" y="12"/>
                    </a:cubicBezTo>
                    <a:cubicBezTo>
                      <a:pt x="13" y="13"/>
                      <a:pt x="16" y="11"/>
                      <a:pt x="16" y="8"/>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6" name="组合 335"/>
            <p:cNvGrpSpPr/>
            <p:nvPr/>
          </p:nvGrpSpPr>
          <p:grpSpPr>
            <a:xfrm>
              <a:off x="1111251" y="4633913"/>
              <a:ext cx="254000" cy="225425"/>
              <a:chOff x="1111251" y="4633913"/>
              <a:chExt cx="254000" cy="225425"/>
            </a:xfrm>
          </p:grpSpPr>
          <p:sp>
            <p:nvSpPr>
              <p:cNvPr id="105" name="Freeform 303"/>
              <p:cNvSpPr/>
              <p:nvPr/>
            </p:nvSpPr>
            <p:spPr bwMode="auto">
              <a:xfrm>
                <a:off x="1111251" y="4633913"/>
                <a:ext cx="254000" cy="225425"/>
              </a:xfrm>
              <a:custGeom>
                <a:avLst/>
                <a:gdLst>
                  <a:gd name="T0" fmla="*/ 45 w 60"/>
                  <a:gd name="T1" fmla="*/ 19 h 53"/>
                  <a:gd name="T2" fmla="*/ 46 w 60"/>
                  <a:gd name="T3" fmla="*/ 16 h 53"/>
                  <a:gd name="T4" fmla="*/ 36 w 60"/>
                  <a:gd name="T5" fmla="*/ 3 h 53"/>
                  <a:gd name="T6" fmla="*/ 30 w 60"/>
                  <a:gd name="T7" fmla="*/ 7 h 53"/>
                  <a:gd name="T8" fmla="*/ 27 w 60"/>
                  <a:gd name="T9" fmla="*/ 4 h 53"/>
                  <a:gd name="T10" fmla="*/ 12 w 60"/>
                  <a:gd name="T11" fmla="*/ 8 h 53"/>
                  <a:gd name="T12" fmla="*/ 13 w 60"/>
                  <a:gd name="T13" fmla="*/ 18 h 53"/>
                  <a:gd name="T14" fmla="*/ 14 w 60"/>
                  <a:gd name="T15" fmla="*/ 20 h 53"/>
                  <a:gd name="T16" fmla="*/ 10 w 60"/>
                  <a:gd name="T17" fmla="*/ 19 h 53"/>
                  <a:gd name="T18" fmla="*/ 0 w 60"/>
                  <a:gd name="T19" fmla="*/ 30 h 53"/>
                  <a:gd name="T20" fmla="*/ 10 w 60"/>
                  <a:gd name="T21" fmla="*/ 40 h 53"/>
                  <a:gd name="T22" fmla="*/ 17 w 60"/>
                  <a:gd name="T23" fmla="*/ 39 h 53"/>
                  <a:gd name="T24" fmla="*/ 17 w 60"/>
                  <a:gd name="T25" fmla="*/ 43 h 53"/>
                  <a:gd name="T26" fmla="*/ 30 w 60"/>
                  <a:gd name="T27" fmla="*/ 52 h 53"/>
                  <a:gd name="T28" fmla="*/ 40 w 60"/>
                  <a:gd name="T29" fmla="*/ 39 h 53"/>
                  <a:gd name="T30" fmla="*/ 40 w 60"/>
                  <a:gd name="T31" fmla="*/ 38 h 53"/>
                  <a:gd name="T32" fmla="*/ 45 w 60"/>
                  <a:gd name="T33" fmla="*/ 40 h 53"/>
                  <a:gd name="T34" fmla="*/ 59 w 60"/>
                  <a:gd name="T35" fmla="*/ 31 h 53"/>
                  <a:gd name="T36" fmla="*/ 45 w 60"/>
                  <a:gd name="T37"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53">
                    <a:moveTo>
                      <a:pt x="45" y="19"/>
                    </a:moveTo>
                    <a:cubicBezTo>
                      <a:pt x="46" y="18"/>
                      <a:pt x="46" y="17"/>
                      <a:pt x="46" y="16"/>
                    </a:cubicBezTo>
                    <a:cubicBezTo>
                      <a:pt x="48" y="10"/>
                      <a:pt x="43" y="3"/>
                      <a:pt x="36" y="3"/>
                    </a:cubicBezTo>
                    <a:cubicBezTo>
                      <a:pt x="34" y="3"/>
                      <a:pt x="32" y="5"/>
                      <a:pt x="30" y="7"/>
                    </a:cubicBezTo>
                    <a:cubicBezTo>
                      <a:pt x="29" y="5"/>
                      <a:pt x="29" y="4"/>
                      <a:pt x="27" y="4"/>
                    </a:cubicBezTo>
                    <a:cubicBezTo>
                      <a:pt x="22" y="0"/>
                      <a:pt x="14" y="2"/>
                      <a:pt x="12" y="8"/>
                    </a:cubicBezTo>
                    <a:cubicBezTo>
                      <a:pt x="11" y="12"/>
                      <a:pt x="11" y="15"/>
                      <a:pt x="13" y="18"/>
                    </a:cubicBezTo>
                    <a:cubicBezTo>
                      <a:pt x="13" y="19"/>
                      <a:pt x="14" y="19"/>
                      <a:pt x="14" y="20"/>
                    </a:cubicBezTo>
                    <a:cubicBezTo>
                      <a:pt x="13" y="20"/>
                      <a:pt x="12" y="19"/>
                      <a:pt x="10" y="19"/>
                    </a:cubicBezTo>
                    <a:cubicBezTo>
                      <a:pt x="4" y="19"/>
                      <a:pt x="0" y="25"/>
                      <a:pt x="0" y="30"/>
                    </a:cubicBezTo>
                    <a:cubicBezTo>
                      <a:pt x="0" y="36"/>
                      <a:pt x="5" y="39"/>
                      <a:pt x="10" y="40"/>
                    </a:cubicBezTo>
                    <a:cubicBezTo>
                      <a:pt x="12" y="40"/>
                      <a:pt x="15" y="40"/>
                      <a:pt x="17" y="39"/>
                    </a:cubicBezTo>
                    <a:cubicBezTo>
                      <a:pt x="17" y="40"/>
                      <a:pt x="17" y="42"/>
                      <a:pt x="17" y="43"/>
                    </a:cubicBezTo>
                    <a:cubicBezTo>
                      <a:pt x="17" y="50"/>
                      <a:pt x="24" y="53"/>
                      <a:pt x="30" y="52"/>
                    </a:cubicBezTo>
                    <a:cubicBezTo>
                      <a:pt x="36" y="51"/>
                      <a:pt x="40" y="45"/>
                      <a:pt x="40" y="39"/>
                    </a:cubicBezTo>
                    <a:cubicBezTo>
                      <a:pt x="40" y="39"/>
                      <a:pt x="40" y="39"/>
                      <a:pt x="40" y="38"/>
                    </a:cubicBezTo>
                    <a:cubicBezTo>
                      <a:pt x="41" y="39"/>
                      <a:pt x="43" y="40"/>
                      <a:pt x="45" y="40"/>
                    </a:cubicBezTo>
                    <a:cubicBezTo>
                      <a:pt x="52" y="42"/>
                      <a:pt x="59" y="38"/>
                      <a:pt x="59" y="31"/>
                    </a:cubicBezTo>
                    <a:cubicBezTo>
                      <a:pt x="60" y="23"/>
                      <a:pt x="52" y="18"/>
                      <a:pt x="45" y="1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04"/>
              <p:cNvSpPr/>
              <p:nvPr/>
            </p:nvSpPr>
            <p:spPr bwMode="auto">
              <a:xfrm>
                <a:off x="1220788" y="471805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05"/>
              <p:cNvSpPr/>
              <p:nvPr/>
            </p:nvSpPr>
            <p:spPr bwMode="auto">
              <a:xfrm>
                <a:off x="1225551" y="4722813"/>
                <a:ext cx="3175"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06"/>
              <p:cNvSpPr/>
              <p:nvPr/>
            </p:nvSpPr>
            <p:spPr bwMode="auto">
              <a:xfrm>
                <a:off x="1228726" y="4765675"/>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07"/>
              <p:cNvSpPr/>
              <p:nvPr/>
            </p:nvSpPr>
            <p:spPr bwMode="auto">
              <a:xfrm>
                <a:off x="1195388" y="4714875"/>
                <a:ext cx="73025" cy="55563"/>
              </a:xfrm>
              <a:custGeom>
                <a:avLst/>
                <a:gdLst>
                  <a:gd name="T0" fmla="*/ 16 w 17"/>
                  <a:gd name="T1" fmla="*/ 8 h 13"/>
                  <a:gd name="T2" fmla="*/ 15 w 17"/>
                  <a:gd name="T3" fmla="*/ 5 h 13"/>
                  <a:gd name="T4" fmla="*/ 13 w 17"/>
                  <a:gd name="T5" fmla="*/ 3 h 13"/>
                  <a:gd name="T6" fmla="*/ 6 w 17"/>
                  <a:gd name="T7" fmla="*/ 1 h 13"/>
                  <a:gd name="T8" fmla="*/ 6 w 17"/>
                  <a:gd name="T9" fmla="*/ 2 h 13"/>
                  <a:gd name="T10" fmla="*/ 2 w 17"/>
                  <a:gd name="T11" fmla="*/ 4 h 13"/>
                  <a:gd name="T12" fmla="*/ 2 w 17"/>
                  <a:gd name="T13" fmla="*/ 5 h 13"/>
                  <a:gd name="T14" fmla="*/ 2 w 17"/>
                  <a:gd name="T15" fmla="*/ 6 h 13"/>
                  <a:gd name="T16" fmla="*/ 5 w 17"/>
                  <a:gd name="T17" fmla="*/ 13 h 13"/>
                  <a:gd name="T18" fmla="*/ 9 w 17"/>
                  <a:gd name="T19" fmla="*/ 12 h 13"/>
                  <a:gd name="T20" fmla="*/ 8 w 17"/>
                  <a:gd name="T21" fmla="*/ 11 h 13"/>
                  <a:gd name="T22" fmla="*/ 8 w 17"/>
                  <a:gd name="T23" fmla="*/ 11 h 13"/>
                  <a:gd name="T24" fmla="*/ 11 w 17"/>
                  <a:gd name="T25" fmla="*/ 12 h 13"/>
                  <a:gd name="T26" fmla="*/ 11 w 17"/>
                  <a:gd name="T27" fmla="*/ 12 h 13"/>
                  <a:gd name="T28" fmla="*/ 16 w 17"/>
                  <a:gd name="T2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3">
                    <a:moveTo>
                      <a:pt x="16" y="8"/>
                    </a:moveTo>
                    <a:cubicBezTo>
                      <a:pt x="16" y="7"/>
                      <a:pt x="16" y="6"/>
                      <a:pt x="15" y="5"/>
                    </a:cubicBezTo>
                    <a:cubicBezTo>
                      <a:pt x="15" y="4"/>
                      <a:pt x="14" y="4"/>
                      <a:pt x="13" y="3"/>
                    </a:cubicBezTo>
                    <a:cubicBezTo>
                      <a:pt x="12" y="1"/>
                      <a:pt x="9" y="0"/>
                      <a:pt x="6" y="1"/>
                    </a:cubicBezTo>
                    <a:cubicBezTo>
                      <a:pt x="6" y="1"/>
                      <a:pt x="6" y="2"/>
                      <a:pt x="6" y="2"/>
                    </a:cubicBezTo>
                    <a:cubicBezTo>
                      <a:pt x="4" y="2"/>
                      <a:pt x="3" y="2"/>
                      <a:pt x="2" y="4"/>
                    </a:cubicBezTo>
                    <a:cubicBezTo>
                      <a:pt x="2" y="4"/>
                      <a:pt x="2" y="5"/>
                      <a:pt x="2" y="5"/>
                    </a:cubicBezTo>
                    <a:cubicBezTo>
                      <a:pt x="2" y="5"/>
                      <a:pt x="2" y="6"/>
                      <a:pt x="2" y="6"/>
                    </a:cubicBezTo>
                    <a:cubicBezTo>
                      <a:pt x="0" y="8"/>
                      <a:pt x="2" y="12"/>
                      <a:pt x="5" y="13"/>
                    </a:cubicBezTo>
                    <a:cubicBezTo>
                      <a:pt x="6" y="13"/>
                      <a:pt x="8" y="12"/>
                      <a:pt x="9" y="12"/>
                    </a:cubicBezTo>
                    <a:cubicBezTo>
                      <a:pt x="9" y="12"/>
                      <a:pt x="8" y="11"/>
                      <a:pt x="8" y="11"/>
                    </a:cubicBezTo>
                    <a:cubicBezTo>
                      <a:pt x="8" y="11"/>
                      <a:pt x="8" y="11"/>
                      <a:pt x="8" y="11"/>
                    </a:cubicBezTo>
                    <a:cubicBezTo>
                      <a:pt x="9" y="11"/>
                      <a:pt x="10" y="12"/>
                      <a:pt x="11" y="12"/>
                    </a:cubicBezTo>
                    <a:cubicBezTo>
                      <a:pt x="11" y="12"/>
                      <a:pt x="11" y="12"/>
                      <a:pt x="11" y="12"/>
                    </a:cubicBezTo>
                    <a:cubicBezTo>
                      <a:pt x="13" y="13"/>
                      <a:pt x="17" y="10"/>
                      <a:pt x="16" y="8"/>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7" name="组合 336"/>
            <p:cNvGrpSpPr/>
            <p:nvPr/>
          </p:nvGrpSpPr>
          <p:grpSpPr>
            <a:xfrm>
              <a:off x="5062538" y="3616325"/>
              <a:ext cx="225425" cy="241300"/>
              <a:chOff x="5062538" y="3616325"/>
              <a:chExt cx="225425" cy="241300"/>
            </a:xfrm>
          </p:grpSpPr>
          <p:sp>
            <p:nvSpPr>
              <p:cNvPr id="110" name="Freeform 308"/>
              <p:cNvSpPr/>
              <p:nvPr/>
            </p:nvSpPr>
            <p:spPr bwMode="auto">
              <a:xfrm>
                <a:off x="5062538" y="3616325"/>
                <a:ext cx="225425" cy="241300"/>
              </a:xfrm>
              <a:custGeom>
                <a:avLst/>
                <a:gdLst>
                  <a:gd name="T0" fmla="*/ 42 w 53"/>
                  <a:gd name="T1" fmla="*/ 34 h 57"/>
                  <a:gd name="T2" fmla="*/ 44 w 53"/>
                  <a:gd name="T3" fmla="*/ 34 h 57"/>
                  <a:gd name="T4" fmla="*/ 48 w 53"/>
                  <a:gd name="T5" fmla="*/ 18 h 57"/>
                  <a:gd name="T6" fmla="*/ 41 w 53"/>
                  <a:gd name="T7" fmla="*/ 15 h 57"/>
                  <a:gd name="T8" fmla="*/ 42 w 53"/>
                  <a:gd name="T9" fmla="*/ 11 h 57"/>
                  <a:gd name="T10" fmla="*/ 29 w 53"/>
                  <a:gd name="T11" fmla="*/ 2 h 57"/>
                  <a:gd name="T12" fmla="*/ 22 w 53"/>
                  <a:gd name="T13" fmla="*/ 9 h 57"/>
                  <a:gd name="T14" fmla="*/ 21 w 53"/>
                  <a:gd name="T15" fmla="*/ 11 h 57"/>
                  <a:gd name="T16" fmla="*/ 19 w 53"/>
                  <a:gd name="T17" fmla="*/ 7 h 57"/>
                  <a:gd name="T18" fmla="*/ 4 w 53"/>
                  <a:gd name="T19" fmla="*/ 6 h 57"/>
                  <a:gd name="T20" fmla="*/ 3 w 53"/>
                  <a:gd name="T21" fmla="*/ 20 h 57"/>
                  <a:gd name="T22" fmla="*/ 8 w 53"/>
                  <a:gd name="T23" fmla="*/ 25 h 57"/>
                  <a:gd name="T24" fmla="*/ 5 w 53"/>
                  <a:gd name="T25" fmla="*/ 27 h 57"/>
                  <a:gd name="T26" fmla="*/ 6 w 53"/>
                  <a:gd name="T27" fmla="*/ 43 h 57"/>
                  <a:gd name="T28" fmla="*/ 22 w 53"/>
                  <a:gd name="T29" fmla="*/ 43 h 57"/>
                  <a:gd name="T30" fmla="*/ 23 w 53"/>
                  <a:gd name="T31" fmla="*/ 42 h 57"/>
                  <a:gd name="T32" fmla="*/ 25 w 53"/>
                  <a:gd name="T33" fmla="*/ 48 h 57"/>
                  <a:gd name="T34" fmla="*/ 41 w 53"/>
                  <a:gd name="T35" fmla="*/ 53 h 57"/>
                  <a:gd name="T36" fmla="*/ 42 w 53"/>
                  <a:gd name="T37" fmla="*/ 3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7">
                    <a:moveTo>
                      <a:pt x="42" y="34"/>
                    </a:moveTo>
                    <a:cubicBezTo>
                      <a:pt x="42" y="34"/>
                      <a:pt x="43" y="34"/>
                      <a:pt x="44" y="34"/>
                    </a:cubicBezTo>
                    <a:cubicBezTo>
                      <a:pt x="50" y="31"/>
                      <a:pt x="53" y="23"/>
                      <a:pt x="48" y="18"/>
                    </a:cubicBezTo>
                    <a:cubicBezTo>
                      <a:pt x="46" y="16"/>
                      <a:pt x="44" y="15"/>
                      <a:pt x="41" y="15"/>
                    </a:cubicBezTo>
                    <a:cubicBezTo>
                      <a:pt x="42" y="14"/>
                      <a:pt x="42" y="12"/>
                      <a:pt x="42" y="11"/>
                    </a:cubicBezTo>
                    <a:cubicBezTo>
                      <a:pt x="42" y="5"/>
                      <a:pt x="35" y="0"/>
                      <a:pt x="29" y="2"/>
                    </a:cubicBezTo>
                    <a:cubicBezTo>
                      <a:pt x="25" y="3"/>
                      <a:pt x="23" y="6"/>
                      <a:pt x="22" y="9"/>
                    </a:cubicBezTo>
                    <a:cubicBezTo>
                      <a:pt x="22" y="10"/>
                      <a:pt x="21" y="10"/>
                      <a:pt x="21" y="11"/>
                    </a:cubicBezTo>
                    <a:cubicBezTo>
                      <a:pt x="21" y="10"/>
                      <a:pt x="20" y="8"/>
                      <a:pt x="19" y="7"/>
                    </a:cubicBezTo>
                    <a:cubicBezTo>
                      <a:pt x="15" y="3"/>
                      <a:pt x="8" y="2"/>
                      <a:pt x="4" y="6"/>
                    </a:cubicBezTo>
                    <a:cubicBezTo>
                      <a:pt x="0" y="10"/>
                      <a:pt x="0" y="16"/>
                      <a:pt x="3" y="20"/>
                    </a:cubicBezTo>
                    <a:cubicBezTo>
                      <a:pt x="4" y="22"/>
                      <a:pt x="6" y="24"/>
                      <a:pt x="8" y="25"/>
                    </a:cubicBezTo>
                    <a:cubicBezTo>
                      <a:pt x="7" y="26"/>
                      <a:pt x="6" y="26"/>
                      <a:pt x="5" y="27"/>
                    </a:cubicBezTo>
                    <a:cubicBezTo>
                      <a:pt x="0" y="32"/>
                      <a:pt x="1" y="39"/>
                      <a:pt x="6" y="43"/>
                    </a:cubicBezTo>
                    <a:cubicBezTo>
                      <a:pt x="11" y="47"/>
                      <a:pt x="17" y="47"/>
                      <a:pt x="22" y="43"/>
                    </a:cubicBezTo>
                    <a:cubicBezTo>
                      <a:pt x="22" y="42"/>
                      <a:pt x="23" y="42"/>
                      <a:pt x="23" y="42"/>
                    </a:cubicBezTo>
                    <a:cubicBezTo>
                      <a:pt x="23" y="44"/>
                      <a:pt x="24" y="46"/>
                      <a:pt x="25" y="48"/>
                    </a:cubicBezTo>
                    <a:cubicBezTo>
                      <a:pt x="28" y="54"/>
                      <a:pt x="35" y="57"/>
                      <a:pt x="41" y="53"/>
                    </a:cubicBezTo>
                    <a:cubicBezTo>
                      <a:pt x="48" y="48"/>
                      <a:pt x="46" y="40"/>
                      <a:pt x="42" y="34"/>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309"/>
              <p:cNvSpPr/>
              <p:nvPr/>
            </p:nvSpPr>
            <p:spPr bwMode="auto">
              <a:xfrm>
                <a:off x="5181601" y="37004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310"/>
              <p:cNvSpPr/>
              <p:nvPr/>
            </p:nvSpPr>
            <p:spPr bwMode="auto">
              <a:xfrm>
                <a:off x="5181601" y="3717925"/>
                <a:ext cx="476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0" y="0"/>
                      <a:pt x="1"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311"/>
              <p:cNvSpPr/>
              <p:nvPr/>
            </p:nvSpPr>
            <p:spPr bwMode="auto">
              <a:xfrm>
                <a:off x="5151438" y="3738563"/>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0"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312"/>
              <p:cNvSpPr/>
              <p:nvPr/>
            </p:nvSpPr>
            <p:spPr bwMode="auto">
              <a:xfrm>
                <a:off x="5130801" y="3695700"/>
                <a:ext cx="68263" cy="63500"/>
              </a:xfrm>
              <a:custGeom>
                <a:avLst/>
                <a:gdLst>
                  <a:gd name="T0" fmla="*/ 14 w 16"/>
                  <a:gd name="T1" fmla="*/ 13 h 15"/>
                  <a:gd name="T2" fmla="*/ 15 w 16"/>
                  <a:gd name="T3" fmla="*/ 11 h 15"/>
                  <a:gd name="T4" fmla="*/ 15 w 16"/>
                  <a:gd name="T5" fmla="*/ 8 h 15"/>
                  <a:gd name="T6" fmla="*/ 13 w 16"/>
                  <a:gd name="T7" fmla="*/ 1 h 15"/>
                  <a:gd name="T8" fmla="*/ 12 w 16"/>
                  <a:gd name="T9" fmla="*/ 1 h 15"/>
                  <a:gd name="T10" fmla="*/ 8 w 16"/>
                  <a:gd name="T11" fmla="*/ 0 h 15"/>
                  <a:gd name="T12" fmla="*/ 7 w 16"/>
                  <a:gd name="T13" fmla="*/ 1 h 15"/>
                  <a:gd name="T14" fmla="*/ 6 w 16"/>
                  <a:gd name="T15" fmla="*/ 1 h 15"/>
                  <a:gd name="T16" fmla="*/ 2 w 16"/>
                  <a:gd name="T17" fmla="*/ 8 h 15"/>
                  <a:gd name="T18" fmla="*/ 4 w 16"/>
                  <a:gd name="T19" fmla="*/ 9 h 15"/>
                  <a:gd name="T20" fmla="*/ 4 w 16"/>
                  <a:gd name="T21" fmla="*/ 10 h 15"/>
                  <a:gd name="T22" fmla="*/ 6 w 16"/>
                  <a:gd name="T23" fmla="*/ 10 h 15"/>
                  <a:gd name="T24" fmla="*/ 7 w 16"/>
                  <a:gd name="T25" fmla="*/ 12 h 15"/>
                  <a:gd name="T26" fmla="*/ 7 w 16"/>
                  <a:gd name="T27" fmla="*/ 12 h 15"/>
                  <a:gd name="T28" fmla="*/ 14 w 16"/>
                  <a:gd name="T2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5">
                    <a:moveTo>
                      <a:pt x="14" y="13"/>
                    </a:moveTo>
                    <a:cubicBezTo>
                      <a:pt x="14" y="12"/>
                      <a:pt x="15" y="12"/>
                      <a:pt x="15" y="11"/>
                    </a:cubicBezTo>
                    <a:cubicBezTo>
                      <a:pt x="15" y="10"/>
                      <a:pt x="15" y="9"/>
                      <a:pt x="15" y="8"/>
                    </a:cubicBezTo>
                    <a:cubicBezTo>
                      <a:pt x="16" y="6"/>
                      <a:pt x="15" y="2"/>
                      <a:pt x="13" y="1"/>
                    </a:cubicBezTo>
                    <a:cubicBezTo>
                      <a:pt x="12" y="1"/>
                      <a:pt x="12" y="1"/>
                      <a:pt x="12" y="1"/>
                    </a:cubicBezTo>
                    <a:cubicBezTo>
                      <a:pt x="11" y="0"/>
                      <a:pt x="10" y="0"/>
                      <a:pt x="8" y="0"/>
                    </a:cubicBezTo>
                    <a:cubicBezTo>
                      <a:pt x="7" y="0"/>
                      <a:pt x="7" y="0"/>
                      <a:pt x="7" y="1"/>
                    </a:cubicBezTo>
                    <a:cubicBezTo>
                      <a:pt x="6" y="1"/>
                      <a:pt x="6" y="1"/>
                      <a:pt x="6" y="1"/>
                    </a:cubicBezTo>
                    <a:cubicBezTo>
                      <a:pt x="3" y="1"/>
                      <a:pt x="0" y="5"/>
                      <a:pt x="2" y="8"/>
                    </a:cubicBezTo>
                    <a:cubicBezTo>
                      <a:pt x="2" y="9"/>
                      <a:pt x="4" y="9"/>
                      <a:pt x="4" y="9"/>
                    </a:cubicBezTo>
                    <a:cubicBezTo>
                      <a:pt x="4" y="10"/>
                      <a:pt x="4" y="10"/>
                      <a:pt x="4" y="10"/>
                    </a:cubicBezTo>
                    <a:cubicBezTo>
                      <a:pt x="4" y="10"/>
                      <a:pt x="6" y="10"/>
                      <a:pt x="6" y="10"/>
                    </a:cubicBezTo>
                    <a:cubicBezTo>
                      <a:pt x="6" y="10"/>
                      <a:pt x="7" y="12"/>
                      <a:pt x="7" y="12"/>
                    </a:cubicBezTo>
                    <a:cubicBezTo>
                      <a:pt x="7" y="12"/>
                      <a:pt x="7" y="12"/>
                      <a:pt x="7" y="12"/>
                    </a:cubicBezTo>
                    <a:cubicBezTo>
                      <a:pt x="8" y="14"/>
                      <a:pt x="12" y="15"/>
                      <a:pt x="14" y="13"/>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5" name="组合 334"/>
            <p:cNvGrpSpPr/>
            <p:nvPr/>
          </p:nvGrpSpPr>
          <p:grpSpPr>
            <a:xfrm>
              <a:off x="830263" y="3590925"/>
              <a:ext cx="230188" cy="246063"/>
              <a:chOff x="830263" y="3590925"/>
              <a:chExt cx="230188" cy="246063"/>
            </a:xfrm>
          </p:grpSpPr>
          <p:sp>
            <p:nvSpPr>
              <p:cNvPr id="115" name="Freeform 313"/>
              <p:cNvSpPr/>
              <p:nvPr/>
            </p:nvSpPr>
            <p:spPr bwMode="auto">
              <a:xfrm>
                <a:off x="830263" y="3590925"/>
                <a:ext cx="230188" cy="246063"/>
              </a:xfrm>
              <a:custGeom>
                <a:avLst/>
                <a:gdLst>
                  <a:gd name="T0" fmla="*/ 30 w 54"/>
                  <a:gd name="T1" fmla="*/ 10 h 58"/>
                  <a:gd name="T2" fmla="*/ 29 w 54"/>
                  <a:gd name="T3" fmla="*/ 8 h 58"/>
                  <a:gd name="T4" fmla="*/ 13 w 54"/>
                  <a:gd name="T5" fmla="*/ 9 h 58"/>
                  <a:gd name="T6" fmla="*/ 12 w 54"/>
                  <a:gd name="T7" fmla="*/ 16 h 58"/>
                  <a:gd name="T8" fmla="*/ 8 w 54"/>
                  <a:gd name="T9" fmla="*/ 17 h 58"/>
                  <a:gd name="T10" fmla="*/ 4 w 54"/>
                  <a:gd name="T11" fmla="*/ 32 h 58"/>
                  <a:gd name="T12" fmla="*/ 13 w 54"/>
                  <a:gd name="T13" fmla="*/ 37 h 58"/>
                  <a:gd name="T14" fmla="*/ 15 w 54"/>
                  <a:gd name="T15" fmla="*/ 37 h 58"/>
                  <a:gd name="T16" fmla="*/ 12 w 54"/>
                  <a:gd name="T17" fmla="*/ 40 h 58"/>
                  <a:gd name="T18" fmla="*/ 16 w 54"/>
                  <a:gd name="T19" fmla="*/ 55 h 58"/>
                  <a:gd name="T20" fmla="*/ 29 w 54"/>
                  <a:gd name="T21" fmla="*/ 51 h 58"/>
                  <a:gd name="T22" fmla="*/ 33 w 54"/>
                  <a:gd name="T23" fmla="*/ 44 h 58"/>
                  <a:gd name="T24" fmla="*/ 36 w 54"/>
                  <a:gd name="T25" fmla="*/ 47 h 58"/>
                  <a:gd name="T26" fmla="*/ 50 w 54"/>
                  <a:gd name="T27" fmla="*/ 41 h 58"/>
                  <a:gd name="T28" fmla="*/ 45 w 54"/>
                  <a:gd name="T29" fmla="*/ 26 h 58"/>
                  <a:gd name="T30" fmla="*/ 44 w 54"/>
                  <a:gd name="T31" fmla="*/ 25 h 58"/>
                  <a:gd name="T32" fmla="*/ 49 w 54"/>
                  <a:gd name="T33" fmla="*/ 22 h 58"/>
                  <a:gd name="T34" fmla="*/ 48 w 54"/>
                  <a:gd name="T35" fmla="*/ 5 h 58"/>
                  <a:gd name="T36" fmla="*/ 30 w 54"/>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8">
                    <a:moveTo>
                      <a:pt x="30" y="10"/>
                    </a:moveTo>
                    <a:cubicBezTo>
                      <a:pt x="30" y="9"/>
                      <a:pt x="30" y="9"/>
                      <a:pt x="29" y="8"/>
                    </a:cubicBezTo>
                    <a:cubicBezTo>
                      <a:pt x="25" y="3"/>
                      <a:pt x="16" y="3"/>
                      <a:pt x="13" y="9"/>
                    </a:cubicBezTo>
                    <a:cubicBezTo>
                      <a:pt x="11" y="11"/>
                      <a:pt x="11" y="14"/>
                      <a:pt x="12" y="16"/>
                    </a:cubicBezTo>
                    <a:cubicBezTo>
                      <a:pt x="11" y="16"/>
                      <a:pt x="9" y="16"/>
                      <a:pt x="8" y="17"/>
                    </a:cubicBezTo>
                    <a:cubicBezTo>
                      <a:pt x="2" y="19"/>
                      <a:pt x="0" y="27"/>
                      <a:pt x="4" y="32"/>
                    </a:cubicBezTo>
                    <a:cubicBezTo>
                      <a:pt x="6" y="35"/>
                      <a:pt x="9" y="36"/>
                      <a:pt x="13" y="37"/>
                    </a:cubicBezTo>
                    <a:cubicBezTo>
                      <a:pt x="13" y="37"/>
                      <a:pt x="14" y="37"/>
                      <a:pt x="15" y="37"/>
                    </a:cubicBezTo>
                    <a:cubicBezTo>
                      <a:pt x="14" y="38"/>
                      <a:pt x="13" y="39"/>
                      <a:pt x="12" y="40"/>
                    </a:cubicBezTo>
                    <a:cubicBezTo>
                      <a:pt x="9" y="45"/>
                      <a:pt x="11" y="51"/>
                      <a:pt x="16" y="55"/>
                    </a:cubicBezTo>
                    <a:cubicBezTo>
                      <a:pt x="21" y="58"/>
                      <a:pt x="26" y="55"/>
                      <a:pt x="29" y="51"/>
                    </a:cubicBezTo>
                    <a:cubicBezTo>
                      <a:pt x="31" y="49"/>
                      <a:pt x="32" y="47"/>
                      <a:pt x="33" y="44"/>
                    </a:cubicBezTo>
                    <a:cubicBezTo>
                      <a:pt x="33" y="45"/>
                      <a:pt x="34" y="46"/>
                      <a:pt x="36" y="47"/>
                    </a:cubicBezTo>
                    <a:cubicBezTo>
                      <a:pt x="41" y="50"/>
                      <a:pt x="48" y="47"/>
                      <a:pt x="50" y="41"/>
                    </a:cubicBezTo>
                    <a:cubicBezTo>
                      <a:pt x="53" y="35"/>
                      <a:pt x="50" y="29"/>
                      <a:pt x="45" y="26"/>
                    </a:cubicBezTo>
                    <a:cubicBezTo>
                      <a:pt x="44" y="25"/>
                      <a:pt x="44" y="25"/>
                      <a:pt x="44" y="25"/>
                    </a:cubicBezTo>
                    <a:cubicBezTo>
                      <a:pt x="46" y="24"/>
                      <a:pt x="47" y="23"/>
                      <a:pt x="49" y="22"/>
                    </a:cubicBezTo>
                    <a:cubicBezTo>
                      <a:pt x="53" y="17"/>
                      <a:pt x="54" y="9"/>
                      <a:pt x="48" y="5"/>
                    </a:cubicBezTo>
                    <a:cubicBezTo>
                      <a:pt x="42" y="0"/>
                      <a:pt x="34" y="4"/>
                      <a:pt x="30" y="1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14"/>
              <p:cNvSpPr/>
              <p:nvPr/>
            </p:nvSpPr>
            <p:spPr bwMode="auto">
              <a:xfrm>
                <a:off x="923926" y="370522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315"/>
              <p:cNvSpPr/>
              <p:nvPr/>
            </p:nvSpPr>
            <p:spPr bwMode="auto">
              <a:xfrm>
                <a:off x="915988" y="3700463"/>
                <a:ext cx="0" cy="476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16"/>
              <p:cNvSpPr/>
              <p:nvPr/>
            </p:nvSpPr>
            <p:spPr bwMode="auto">
              <a:xfrm>
                <a:off x="966788" y="3717925"/>
                <a:ext cx="0" cy="3175"/>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17"/>
              <p:cNvSpPr/>
              <p:nvPr/>
            </p:nvSpPr>
            <p:spPr bwMode="auto">
              <a:xfrm>
                <a:off x="919163" y="3679825"/>
                <a:ext cx="60325" cy="63500"/>
              </a:xfrm>
              <a:custGeom>
                <a:avLst/>
                <a:gdLst>
                  <a:gd name="T0" fmla="*/ 11 w 14"/>
                  <a:gd name="T1" fmla="*/ 1 h 15"/>
                  <a:gd name="T2" fmla="*/ 8 w 14"/>
                  <a:gd name="T3" fmla="*/ 0 h 15"/>
                  <a:gd name="T4" fmla="*/ 6 w 14"/>
                  <a:gd name="T5" fmla="*/ 1 h 15"/>
                  <a:gd name="T6" fmla="*/ 1 w 14"/>
                  <a:gd name="T7" fmla="*/ 6 h 15"/>
                  <a:gd name="T8" fmla="*/ 1 w 14"/>
                  <a:gd name="T9" fmla="*/ 6 h 15"/>
                  <a:gd name="T10" fmla="*/ 1 w 14"/>
                  <a:gd name="T11" fmla="*/ 10 h 15"/>
                  <a:gd name="T12" fmla="*/ 2 w 14"/>
                  <a:gd name="T13" fmla="*/ 12 h 15"/>
                  <a:gd name="T14" fmla="*/ 2 w 14"/>
                  <a:gd name="T15" fmla="*/ 12 h 15"/>
                  <a:gd name="T16" fmla="*/ 10 w 14"/>
                  <a:gd name="T17" fmla="*/ 13 h 15"/>
                  <a:gd name="T18" fmla="*/ 11 w 14"/>
                  <a:gd name="T19" fmla="*/ 9 h 15"/>
                  <a:gd name="T20" fmla="*/ 10 w 14"/>
                  <a:gd name="T21" fmla="*/ 9 h 15"/>
                  <a:gd name="T22" fmla="*/ 10 w 14"/>
                  <a:gd name="T23" fmla="*/ 9 h 15"/>
                  <a:gd name="T24" fmla="*/ 12 w 14"/>
                  <a:gd name="T25" fmla="*/ 7 h 15"/>
                  <a:gd name="T26" fmla="*/ 12 w 14"/>
                  <a:gd name="T27" fmla="*/ 8 h 15"/>
                  <a:gd name="T28" fmla="*/ 11 w 14"/>
                  <a:gd name="T2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5">
                    <a:moveTo>
                      <a:pt x="11" y="1"/>
                    </a:moveTo>
                    <a:cubicBezTo>
                      <a:pt x="10" y="0"/>
                      <a:pt x="10" y="0"/>
                      <a:pt x="8" y="0"/>
                    </a:cubicBezTo>
                    <a:cubicBezTo>
                      <a:pt x="8" y="0"/>
                      <a:pt x="7" y="1"/>
                      <a:pt x="6" y="1"/>
                    </a:cubicBezTo>
                    <a:cubicBezTo>
                      <a:pt x="3" y="1"/>
                      <a:pt x="1" y="3"/>
                      <a:pt x="1" y="6"/>
                    </a:cubicBezTo>
                    <a:cubicBezTo>
                      <a:pt x="1" y="6"/>
                      <a:pt x="1" y="6"/>
                      <a:pt x="1" y="6"/>
                    </a:cubicBezTo>
                    <a:cubicBezTo>
                      <a:pt x="0" y="8"/>
                      <a:pt x="0" y="9"/>
                      <a:pt x="1" y="10"/>
                    </a:cubicBezTo>
                    <a:cubicBezTo>
                      <a:pt x="1" y="11"/>
                      <a:pt x="1" y="11"/>
                      <a:pt x="2" y="12"/>
                    </a:cubicBezTo>
                    <a:cubicBezTo>
                      <a:pt x="2" y="12"/>
                      <a:pt x="2" y="12"/>
                      <a:pt x="2" y="12"/>
                    </a:cubicBezTo>
                    <a:cubicBezTo>
                      <a:pt x="3" y="15"/>
                      <a:pt x="8" y="15"/>
                      <a:pt x="10" y="13"/>
                    </a:cubicBezTo>
                    <a:cubicBezTo>
                      <a:pt x="10" y="12"/>
                      <a:pt x="11" y="11"/>
                      <a:pt x="11" y="9"/>
                    </a:cubicBezTo>
                    <a:cubicBezTo>
                      <a:pt x="11" y="9"/>
                      <a:pt x="10" y="9"/>
                      <a:pt x="10" y="9"/>
                    </a:cubicBezTo>
                    <a:cubicBezTo>
                      <a:pt x="10" y="9"/>
                      <a:pt x="10" y="9"/>
                      <a:pt x="10" y="9"/>
                    </a:cubicBezTo>
                    <a:cubicBezTo>
                      <a:pt x="10" y="9"/>
                      <a:pt x="12" y="8"/>
                      <a:pt x="12" y="7"/>
                    </a:cubicBezTo>
                    <a:cubicBezTo>
                      <a:pt x="12" y="7"/>
                      <a:pt x="12" y="8"/>
                      <a:pt x="12" y="8"/>
                    </a:cubicBezTo>
                    <a:cubicBezTo>
                      <a:pt x="14" y="6"/>
                      <a:pt x="14" y="2"/>
                      <a:pt x="11"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8" name="组合 337"/>
            <p:cNvGrpSpPr/>
            <p:nvPr/>
          </p:nvGrpSpPr>
          <p:grpSpPr>
            <a:xfrm>
              <a:off x="5126038" y="2733675"/>
              <a:ext cx="255588" cy="223838"/>
              <a:chOff x="5126038" y="2733675"/>
              <a:chExt cx="255588" cy="223838"/>
            </a:xfrm>
          </p:grpSpPr>
          <p:sp>
            <p:nvSpPr>
              <p:cNvPr id="120" name="Freeform 318"/>
              <p:cNvSpPr/>
              <p:nvPr/>
            </p:nvSpPr>
            <p:spPr bwMode="auto">
              <a:xfrm>
                <a:off x="5126038" y="2733675"/>
                <a:ext cx="255588" cy="223838"/>
              </a:xfrm>
              <a:custGeom>
                <a:avLst/>
                <a:gdLst>
                  <a:gd name="T0" fmla="*/ 45 w 60"/>
                  <a:gd name="T1" fmla="*/ 16 h 53"/>
                  <a:gd name="T2" fmla="*/ 45 w 60"/>
                  <a:gd name="T3" fmla="*/ 14 h 53"/>
                  <a:gd name="T4" fmla="*/ 35 w 60"/>
                  <a:gd name="T5" fmla="*/ 1 h 53"/>
                  <a:gd name="T6" fmla="*/ 28 w 60"/>
                  <a:gd name="T7" fmla="*/ 6 h 53"/>
                  <a:gd name="T8" fmla="*/ 26 w 60"/>
                  <a:gd name="T9" fmla="*/ 3 h 53"/>
                  <a:gd name="T10" fmla="*/ 11 w 60"/>
                  <a:gd name="T11" fmla="*/ 9 h 53"/>
                  <a:gd name="T12" fmla="*/ 13 w 60"/>
                  <a:gd name="T13" fmla="*/ 19 h 53"/>
                  <a:gd name="T14" fmla="*/ 14 w 60"/>
                  <a:gd name="T15" fmla="*/ 20 h 53"/>
                  <a:gd name="T16" fmla="*/ 10 w 60"/>
                  <a:gd name="T17" fmla="*/ 20 h 53"/>
                  <a:gd name="T18" fmla="*/ 1 w 60"/>
                  <a:gd name="T19" fmla="*/ 32 h 53"/>
                  <a:gd name="T20" fmla="*/ 12 w 60"/>
                  <a:gd name="T21" fmla="*/ 41 h 53"/>
                  <a:gd name="T22" fmla="*/ 19 w 60"/>
                  <a:gd name="T23" fmla="*/ 39 h 53"/>
                  <a:gd name="T24" fmla="*/ 19 w 60"/>
                  <a:gd name="T25" fmla="*/ 43 h 53"/>
                  <a:gd name="T26" fmla="*/ 33 w 60"/>
                  <a:gd name="T27" fmla="*/ 51 h 53"/>
                  <a:gd name="T28" fmla="*/ 41 w 60"/>
                  <a:gd name="T29" fmla="*/ 37 h 53"/>
                  <a:gd name="T30" fmla="*/ 41 w 60"/>
                  <a:gd name="T31" fmla="*/ 36 h 53"/>
                  <a:gd name="T32" fmla="*/ 47 w 60"/>
                  <a:gd name="T33" fmla="*/ 38 h 53"/>
                  <a:gd name="T34" fmla="*/ 60 w 60"/>
                  <a:gd name="T35" fmla="*/ 27 h 53"/>
                  <a:gd name="T36" fmla="*/ 45 w 60"/>
                  <a:gd name="T37"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53">
                    <a:moveTo>
                      <a:pt x="45" y="16"/>
                    </a:moveTo>
                    <a:cubicBezTo>
                      <a:pt x="45" y="15"/>
                      <a:pt x="45" y="14"/>
                      <a:pt x="45" y="14"/>
                    </a:cubicBezTo>
                    <a:cubicBezTo>
                      <a:pt x="47" y="7"/>
                      <a:pt x="41" y="0"/>
                      <a:pt x="35" y="1"/>
                    </a:cubicBezTo>
                    <a:cubicBezTo>
                      <a:pt x="32" y="2"/>
                      <a:pt x="30" y="3"/>
                      <a:pt x="28" y="6"/>
                    </a:cubicBezTo>
                    <a:cubicBezTo>
                      <a:pt x="28" y="4"/>
                      <a:pt x="27" y="3"/>
                      <a:pt x="26" y="3"/>
                    </a:cubicBezTo>
                    <a:cubicBezTo>
                      <a:pt x="20" y="0"/>
                      <a:pt x="12" y="3"/>
                      <a:pt x="11" y="9"/>
                    </a:cubicBezTo>
                    <a:cubicBezTo>
                      <a:pt x="10" y="13"/>
                      <a:pt x="11" y="16"/>
                      <a:pt x="13" y="19"/>
                    </a:cubicBezTo>
                    <a:cubicBezTo>
                      <a:pt x="13" y="19"/>
                      <a:pt x="14" y="20"/>
                      <a:pt x="14" y="20"/>
                    </a:cubicBezTo>
                    <a:cubicBezTo>
                      <a:pt x="13" y="20"/>
                      <a:pt x="11" y="20"/>
                      <a:pt x="10" y="20"/>
                    </a:cubicBezTo>
                    <a:cubicBezTo>
                      <a:pt x="4" y="21"/>
                      <a:pt x="0" y="26"/>
                      <a:pt x="1" y="32"/>
                    </a:cubicBezTo>
                    <a:cubicBezTo>
                      <a:pt x="1" y="38"/>
                      <a:pt x="7" y="41"/>
                      <a:pt x="12" y="41"/>
                    </a:cubicBezTo>
                    <a:cubicBezTo>
                      <a:pt x="14" y="41"/>
                      <a:pt x="17" y="40"/>
                      <a:pt x="19" y="39"/>
                    </a:cubicBezTo>
                    <a:cubicBezTo>
                      <a:pt x="19" y="40"/>
                      <a:pt x="19" y="42"/>
                      <a:pt x="19" y="43"/>
                    </a:cubicBezTo>
                    <a:cubicBezTo>
                      <a:pt x="20" y="50"/>
                      <a:pt x="27" y="53"/>
                      <a:pt x="33" y="51"/>
                    </a:cubicBezTo>
                    <a:cubicBezTo>
                      <a:pt x="39" y="49"/>
                      <a:pt x="42" y="43"/>
                      <a:pt x="41" y="37"/>
                    </a:cubicBezTo>
                    <a:cubicBezTo>
                      <a:pt x="41" y="37"/>
                      <a:pt x="41" y="36"/>
                      <a:pt x="41" y="36"/>
                    </a:cubicBezTo>
                    <a:cubicBezTo>
                      <a:pt x="43" y="37"/>
                      <a:pt x="45" y="37"/>
                      <a:pt x="47" y="38"/>
                    </a:cubicBezTo>
                    <a:cubicBezTo>
                      <a:pt x="54" y="38"/>
                      <a:pt x="60" y="34"/>
                      <a:pt x="60" y="27"/>
                    </a:cubicBezTo>
                    <a:cubicBezTo>
                      <a:pt x="60" y="19"/>
                      <a:pt x="52" y="15"/>
                      <a:pt x="45" y="1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19"/>
              <p:cNvSpPr/>
              <p:nvPr/>
            </p:nvSpPr>
            <p:spPr bwMode="auto">
              <a:xfrm>
                <a:off x="5237163" y="2813050"/>
                <a:ext cx="0" cy="4763"/>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1"/>
                      <a:pt x="0" y="1"/>
                      <a:pt x="0" y="1"/>
                    </a:cubicBezTo>
                    <a:cubicBezTo>
                      <a:pt x="0" y="1"/>
                      <a:pt x="0" y="1"/>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320"/>
              <p:cNvSpPr/>
              <p:nvPr/>
            </p:nvSpPr>
            <p:spPr bwMode="auto">
              <a:xfrm>
                <a:off x="5232401" y="2813050"/>
                <a:ext cx="4763" cy="4763"/>
              </a:xfrm>
              <a:custGeom>
                <a:avLst/>
                <a:gdLst>
                  <a:gd name="T0" fmla="*/ 0 w 1"/>
                  <a:gd name="T1" fmla="*/ 1 h 1"/>
                  <a:gd name="T2" fmla="*/ 0 w 1"/>
                  <a:gd name="T3" fmla="*/ 1 h 1"/>
                  <a:gd name="T4" fmla="*/ 0 w 1"/>
                  <a:gd name="T5" fmla="*/ 1 h 1"/>
                </a:gdLst>
                <a:ahLst/>
                <a:cxnLst>
                  <a:cxn ang="0">
                    <a:pos x="T0" y="T1"/>
                  </a:cxn>
                  <a:cxn ang="0">
                    <a:pos x="T2" y="T3"/>
                  </a:cxn>
                  <a:cxn ang="0">
                    <a:pos x="T4" y="T5"/>
                  </a:cxn>
                </a:cxnLst>
                <a:rect l="0" t="0" r="r" b="b"/>
                <a:pathLst>
                  <a:path w="1" h="1">
                    <a:moveTo>
                      <a:pt x="0" y="1"/>
                    </a:moveTo>
                    <a:cubicBezTo>
                      <a:pt x="0" y="1"/>
                      <a:pt x="0" y="1"/>
                      <a:pt x="0" y="1"/>
                    </a:cubicBezTo>
                    <a:cubicBezTo>
                      <a:pt x="1" y="0"/>
                      <a:pt x="1"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321"/>
              <p:cNvSpPr/>
              <p:nvPr/>
            </p:nvSpPr>
            <p:spPr bwMode="auto">
              <a:xfrm>
                <a:off x="5249863" y="2860675"/>
                <a:ext cx="4763"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0" y="0"/>
                      <a:pt x="0" y="0"/>
                    </a:cubicBezTo>
                    <a:cubicBezTo>
                      <a:pt x="0" y="0"/>
                      <a:pt x="1" y="0"/>
                      <a:pt x="1"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322"/>
              <p:cNvSpPr/>
              <p:nvPr/>
            </p:nvSpPr>
            <p:spPr bwMode="auto">
              <a:xfrm>
                <a:off x="5214938" y="2809875"/>
                <a:ext cx="68263" cy="55563"/>
              </a:xfrm>
              <a:custGeom>
                <a:avLst/>
                <a:gdLst>
                  <a:gd name="T0" fmla="*/ 16 w 16"/>
                  <a:gd name="T1" fmla="*/ 7 h 13"/>
                  <a:gd name="T2" fmla="*/ 14 w 16"/>
                  <a:gd name="T3" fmla="*/ 4 h 13"/>
                  <a:gd name="T4" fmla="*/ 12 w 16"/>
                  <a:gd name="T5" fmla="*/ 3 h 13"/>
                  <a:gd name="T6" fmla="*/ 5 w 16"/>
                  <a:gd name="T7" fmla="*/ 1 h 13"/>
                  <a:gd name="T8" fmla="*/ 5 w 16"/>
                  <a:gd name="T9" fmla="*/ 2 h 13"/>
                  <a:gd name="T10" fmla="*/ 1 w 16"/>
                  <a:gd name="T11" fmla="*/ 4 h 13"/>
                  <a:gd name="T12" fmla="*/ 1 w 16"/>
                  <a:gd name="T13" fmla="*/ 6 h 13"/>
                  <a:gd name="T14" fmla="*/ 1 w 16"/>
                  <a:gd name="T15" fmla="*/ 6 h 13"/>
                  <a:gd name="T16" fmla="*/ 5 w 16"/>
                  <a:gd name="T17" fmla="*/ 13 h 13"/>
                  <a:gd name="T18" fmla="*/ 9 w 16"/>
                  <a:gd name="T19" fmla="*/ 11 h 13"/>
                  <a:gd name="T20" fmla="*/ 8 w 16"/>
                  <a:gd name="T21" fmla="*/ 11 h 13"/>
                  <a:gd name="T22" fmla="*/ 8 w 16"/>
                  <a:gd name="T23" fmla="*/ 11 h 13"/>
                  <a:gd name="T24" fmla="*/ 11 w 16"/>
                  <a:gd name="T25" fmla="*/ 12 h 13"/>
                  <a:gd name="T26" fmla="*/ 11 w 16"/>
                  <a:gd name="T27" fmla="*/ 12 h 13"/>
                  <a:gd name="T28" fmla="*/ 16 w 16"/>
                  <a:gd name="T2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3">
                    <a:moveTo>
                      <a:pt x="16" y="7"/>
                    </a:moveTo>
                    <a:cubicBezTo>
                      <a:pt x="15" y="6"/>
                      <a:pt x="15" y="5"/>
                      <a:pt x="14" y="4"/>
                    </a:cubicBezTo>
                    <a:cubicBezTo>
                      <a:pt x="14" y="4"/>
                      <a:pt x="13" y="3"/>
                      <a:pt x="12" y="3"/>
                    </a:cubicBezTo>
                    <a:cubicBezTo>
                      <a:pt x="11" y="1"/>
                      <a:pt x="7" y="0"/>
                      <a:pt x="5" y="1"/>
                    </a:cubicBezTo>
                    <a:cubicBezTo>
                      <a:pt x="5" y="2"/>
                      <a:pt x="5" y="2"/>
                      <a:pt x="5" y="2"/>
                    </a:cubicBezTo>
                    <a:cubicBezTo>
                      <a:pt x="3" y="2"/>
                      <a:pt x="2" y="3"/>
                      <a:pt x="1" y="4"/>
                    </a:cubicBezTo>
                    <a:cubicBezTo>
                      <a:pt x="1" y="5"/>
                      <a:pt x="1" y="5"/>
                      <a:pt x="1" y="6"/>
                    </a:cubicBezTo>
                    <a:cubicBezTo>
                      <a:pt x="1" y="6"/>
                      <a:pt x="1" y="6"/>
                      <a:pt x="1" y="6"/>
                    </a:cubicBezTo>
                    <a:cubicBezTo>
                      <a:pt x="0" y="9"/>
                      <a:pt x="2" y="13"/>
                      <a:pt x="5" y="13"/>
                    </a:cubicBezTo>
                    <a:cubicBezTo>
                      <a:pt x="7" y="13"/>
                      <a:pt x="8" y="12"/>
                      <a:pt x="9" y="11"/>
                    </a:cubicBezTo>
                    <a:cubicBezTo>
                      <a:pt x="9" y="11"/>
                      <a:pt x="8" y="11"/>
                      <a:pt x="8" y="11"/>
                    </a:cubicBezTo>
                    <a:cubicBezTo>
                      <a:pt x="8" y="11"/>
                      <a:pt x="8" y="11"/>
                      <a:pt x="8" y="11"/>
                    </a:cubicBezTo>
                    <a:cubicBezTo>
                      <a:pt x="9" y="11"/>
                      <a:pt x="10" y="12"/>
                      <a:pt x="11" y="12"/>
                    </a:cubicBezTo>
                    <a:cubicBezTo>
                      <a:pt x="11" y="12"/>
                      <a:pt x="11" y="12"/>
                      <a:pt x="11" y="12"/>
                    </a:cubicBezTo>
                    <a:cubicBezTo>
                      <a:pt x="13" y="12"/>
                      <a:pt x="16" y="9"/>
                      <a:pt x="16" y="7"/>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4" name="组合 333"/>
            <p:cNvGrpSpPr/>
            <p:nvPr/>
          </p:nvGrpSpPr>
          <p:grpSpPr>
            <a:xfrm>
              <a:off x="842963" y="2741613"/>
              <a:ext cx="230188" cy="246063"/>
              <a:chOff x="842963" y="2741613"/>
              <a:chExt cx="230188" cy="246063"/>
            </a:xfrm>
          </p:grpSpPr>
          <p:sp>
            <p:nvSpPr>
              <p:cNvPr id="125" name="Freeform 323"/>
              <p:cNvSpPr/>
              <p:nvPr/>
            </p:nvSpPr>
            <p:spPr bwMode="auto">
              <a:xfrm>
                <a:off x="842963" y="2741613"/>
                <a:ext cx="230188" cy="246063"/>
              </a:xfrm>
              <a:custGeom>
                <a:avLst/>
                <a:gdLst>
                  <a:gd name="T0" fmla="*/ 31 w 54"/>
                  <a:gd name="T1" fmla="*/ 10 h 58"/>
                  <a:gd name="T2" fmla="*/ 29 w 54"/>
                  <a:gd name="T3" fmla="*/ 8 h 58"/>
                  <a:gd name="T4" fmla="*/ 13 w 54"/>
                  <a:gd name="T5" fmla="*/ 9 h 58"/>
                  <a:gd name="T6" fmla="*/ 13 w 54"/>
                  <a:gd name="T7" fmla="*/ 17 h 58"/>
                  <a:gd name="T8" fmla="*/ 9 w 54"/>
                  <a:gd name="T9" fmla="*/ 17 h 58"/>
                  <a:gd name="T10" fmla="*/ 4 w 54"/>
                  <a:gd name="T11" fmla="*/ 33 h 58"/>
                  <a:gd name="T12" fmla="*/ 13 w 54"/>
                  <a:gd name="T13" fmla="*/ 37 h 58"/>
                  <a:gd name="T14" fmla="*/ 15 w 54"/>
                  <a:gd name="T15" fmla="*/ 37 h 58"/>
                  <a:gd name="T16" fmla="*/ 13 w 54"/>
                  <a:gd name="T17" fmla="*/ 40 h 58"/>
                  <a:gd name="T18" fmla="*/ 16 w 54"/>
                  <a:gd name="T19" fmla="*/ 55 h 58"/>
                  <a:gd name="T20" fmla="*/ 30 w 54"/>
                  <a:gd name="T21" fmla="*/ 51 h 58"/>
                  <a:gd name="T22" fmla="*/ 33 w 54"/>
                  <a:gd name="T23" fmla="*/ 45 h 58"/>
                  <a:gd name="T24" fmla="*/ 36 w 54"/>
                  <a:gd name="T25" fmla="*/ 47 h 58"/>
                  <a:gd name="T26" fmla="*/ 51 w 54"/>
                  <a:gd name="T27" fmla="*/ 41 h 58"/>
                  <a:gd name="T28" fmla="*/ 45 w 54"/>
                  <a:gd name="T29" fmla="*/ 26 h 58"/>
                  <a:gd name="T30" fmla="*/ 44 w 54"/>
                  <a:gd name="T31" fmla="*/ 26 h 58"/>
                  <a:gd name="T32" fmla="*/ 49 w 54"/>
                  <a:gd name="T33" fmla="*/ 22 h 58"/>
                  <a:gd name="T34" fmla="*/ 49 w 54"/>
                  <a:gd name="T35" fmla="*/ 5 h 58"/>
                  <a:gd name="T36" fmla="*/ 31 w 54"/>
                  <a:gd name="T3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58">
                    <a:moveTo>
                      <a:pt x="31" y="10"/>
                    </a:moveTo>
                    <a:cubicBezTo>
                      <a:pt x="30" y="10"/>
                      <a:pt x="30" y="9"/>
                      <a:pt x="29" y="8"/>
                    </a:cubicBezTo>
                    <a:cubicBezTo>
                      <a:pt x="25" y="3"/>
                      <a:pt x="17" y="3"/>
                      <a:pt x="13" y="9"/>
                    </a:cubicBezTo>
                    <a:cubicBezTo>
                      <a:pt x="12" y="12"/>
                      <a:pt x="12" y="14"/>
                      <a:pt x="13" y="17"/>
                    </a:cubicBezTo>
                    <a:cubicBezTo>
                      <a:pt x="11" y="17"/>
                      <a:pt x="10" y="17"/>
                      <a:pt x="9" y="17"/>
                    </a:cubicBezTo>
                    <a:cubicBezTo>
                      <a:pt x="3" y="20"/>
                      <a:pt x="0" y="28"/>
                      <a:pt x="4" y="33"/>
                    </a:cubicBezTo>
                    <a:cubicBezTo>
                      <a:pt x="7" y="36"/>
                      <a:pt x="10" y="37"/>
                      <a:pt x="13" y="37"/>
                    </a:cubicBezTo>
                    <a:cubicBezTo>
                      <a:pt x="14" y="37"/>
                      <a:pt x="15" y="37"/>
                      <a:pt x="15" y="37"/>
                    </a:cubicBezTo>
                    <a:cubicBezTo>
                      <a:pt x="14" y="38"/>
                      <a:pt x="13" y="39"/>
                      <a:pt x="13" y="40"/>
                    </a:cubicBezTo>
                    <a:cubicBezTo>
                      <a:pt x="9" y="45"/>
                      <a:pt x="11" y="52"/>
                      <a:pt x="16" y="55"/>
                    </a:cubicBezTo>
                    <a:cubicBezTo>
                      <a:pt x="21" y="58"/>
                      <a:pt x="27" y="55"/>
                      <a:pt x="30" y="51"/>
                    </a:cubicBezTo>
                    <a:cubicBezTo>
                      <a:pt x="31" y="50"/>
                      <a:pt x="32" y="47"/>
                      <a:pt x="33" y="45"/>
                    </a:cubicBezTo>
                    <a:cubicBezTo>
                      <a:pt x="34" y="46"/>
                      <a:pt x="35" y="47"/>
                      <a:pt x="36" y="47"/>
                    </a:cubicBezTo>
                    <a:cubicBezTo>
                      <a:pt x="42" y="51"/>
                      <a:pt x="49" y="47"/>
                      <a:pt x="51" y="41"/>
                    </a:cubicBezTo>
                    <a:cubicBezTo>
                      <a:pt x="53" y="35"/>
                      <a:pt x="51" y="29"/>
                      <a:pt x="45" y="26"/>
                    </a:cubicBezTo>
                    <a:cubicBezTo>
                      <a:pt x="45" y="26"/>
                      <a:pt x="45" y="26"/>
                      <a:pt x="44" y="26"/>
                    </a:cubicBezTo>
                    <a:cubicBezTo>
                      <a:pt x="46" y="25"/>
                      <a:pt x="48" y="23"/>
                      <a:pt x="49" y="22"/>
                    </a:cubicBezTo>
                    <a:cubicBezTo>
                      <a:pt x="54" y="17"/>
                      <a:pt x="54" y="10"/>
                      <a:pt x="49" y="5"/>
                    </a:cubicBezTo>
                    <a:cubicBezTo>
                      <a:pt x="42" y="0"/>
                      <a:pt x="35" y="4"/>
                      <a:pt x="31" y="10"/>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324"/>
              <p:cNvSpPr/>
              <p:nvPr/>
            </p:nvSpPr>
            <p:spPr bwMode="auto">
              <a:xfrm>
                <a:off x="936626" y="28559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325"/>
              <p:cNvSpPr/>
              <p:nvPr/>
            </p:nvSpPr>
            <p:spPr bwMode="auto">
              <a:xfrm>
                <a:off x="941388" y="2851150"/>
                <a:ext cx="0" cy="476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1"/>
                      <a:pt x="0" y="0"/>
                      <a:pt x="0" y="1"/>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326"/>
              <p:cNvSpPr/>
              <p:nvPr/>
            </p:nvSpPr>
            <p:spPr bwMode="auto">
              <a:xfrm>
                <a:off x="979488" y="2873375"/>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0"/>
                      <a:pt x="0" y="1"/>
                    </a:cubicBezTo>
                    <a:cubicBezTo>
                      <a:pt x="0" y="0"/>
                      <a:pt x="0" y="0"/>
                      <a:pt x="0"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327"/>
              <p:cNvSpPr/>
              <p:nvPr/>
            </p:nvSpPr>
            <p:spPr bwMode="auto">
              <a:xfrm>
                <a:off x="931863" y="2835275"/>
                <a:ext cx="63500" cy="63500"/>
              </a:xfrm>
              <a:custGeom>
                <a:avLst/>
                <a:gdLst>
                  <a:gd name="T0" fmla="*/ 12 w 15"/>
                  <a:gd name="T1" fmla="*/ 0 h 15"/>
                  <a:gd name="T2" fmla="*/ 9 w 15"/>
                  <a:gd name="T3" fmla="*/ 0 h 15"/>
                  <a:gd name="T4" fmla="*/ 7 w 15"/>
                  <a:gd name="T5" fmla="*/ 0 h 15"/>
                  <a:gd name="T6" fmla="*/ 1 w 15"/>
                  <a:gd name="T7" fmla="*/ 5 h 15"/>
                  <a:gd name="T8" fmla="*/ 1 w 15"/>
                  <a:gd name="T9" fmla="*/ 6 h 15"/>
                  <a:gd name="T10" fmla="*/ 1 w 15"/>
                  <a:gd name="T11" fmla="*/ 10 h 15"/>
                  <a:gd name="T12" fmla="*/ 2 w 15"/>
                  <a:gd name="T13" fmla="*/ 11 h 15"/>
                  <a:gd name="T14" fmla="*/ 2 w 15"/>
                  <a:gd name="T15" fmla="*/ 11 h 15"/>
                  <a:gd name="T16" fmla="*/ 10 w 15"/>
                  <a:gd name="T17" fmla="*/ 12 h 15"/>
                  <a:gd name="T18" fmla="*/ 11 w 15"/>
                  <a:gd name="T19" fmla="*/ 9 h 15"/>
                  <a:gd name="T20" fmla="*/ 11 w 15"/>
                  <a:gd name="T21" fmla="*/ 9 h 15"/>
                  <a:gd name="T22" fmla="*/ 11 w 15"/>
                  <a:gd name="T23" fmla="*/ 9 h 15"/>
                  <a:gd name="T24" fmla="*/ 13 w 15"/>
                  <a:gd name="T25" fmla="*/ 7 h 15"/>
                  <a:gd name="T26" fmla="*/ 13 w 15"/>
                  <a:gd name="T27" fmla="*/ 7 h 15"/>
                  <a:gd name="T28" fmla="*/ 12 w 15"/>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5">
                    <a:moveTo>
                      <a:pt x="12" y="0"/>
                    </a:moveTo>
                    <a:cubicBezTo>
                      <a:pt x="11" y="0"/>
                      <a:pt x="10" y="0"/>
                      <a:pt x="9" y="0"/>
                    </a:cubicBezTo>
                    <a:cubicBezTo>
                      <a:pt x="8" y="0"/>
                      <a:pt x="7" y="0"/>
                      <a:pt x="7" y="0"/>
                    </a:cubicBezTo>
                    <a:cubicBezTo>
                      <a:pt x="4" y="0"/>
                      <a:pt x="1" y="2"/>
                      <a:pt x="1" y="5"/>
                    </a:cubicBezTo>
                    <a:cubicBezTo>
                      <a:pt x="1" y="5"/>
                      <a:pt x="1" y="6"/>
                      <a:pt x="1" y="6"/>
                    </a:cubicBezTo>
                    <a:cubicBezTo>
                      <a:pt x="0" y="7"/>
                      <a:pt x="0" y="8"/>
                      <a:pt x="1" y="10"/>
                    </a:cubicBezTo>
                    <a:cubicBezTo>
                      <a:pt x="1" y="10"/>
                      <a:pt x="2" y="11"/>
                      <a:pt x="2" y="11"/>
                    </a:cubicBezTo>
                    <a:cubicBezTo>
                      <a:pt x="2" y="11"/>
                      <a:pt x="2" y="11"/>
                      <a:pt x="2" y="11"/>
                    </a:cubicBezTo>
                    <a:cubicBezTo>
                      <a:pt x="4" y="14"/>
                      <a:pt x="8" y="15"/>
                      <a:pt x="10" y="12"/>
                    </a:cubicBezTo>
                    <a:cubicBezTo>
                      <a:pt x="11" y="11"/>
                      <a:pt x="11" y="10"/>
                      <a:pt x="11" y="9"/>
                    </a:cubicBezTo>
                    <a:cubicBezTo>
                      <a:pt x="11" y="9"/>
                      <a:pt x="11" y="9"/>
                      <a:pt x="11" y="9"/>
                    </a:cubicBezTo>
                    <a:cubicBezTo>
                      <a:pt x="11" y="9"/>
                      <a:pt x="11" y="9"/>
                      <a:pt x="11" y="9"/>
                    </a:cubicBezTo>
                    <a:cubicBezTo>
                      <a:pt x="11" y="8"/>
                      <a:pt x="12" y="8"/>
                      <a:pt x="13" y="7"/>
                    </a:cubicBezTo>
                    <a:cubicBezTo>
                      <a:pt x="13" y="7"/>
                      <a:pt x="13" y="7"/>
                      <a:pt x="13" y="7"/>
                    </a:cubicBezTo>
                    <a:cubicBezTo>
                      <a:pt x="15" y="5"/>
                      <a:pt x="14" y="1"/>
                      <a:pt x="12" y="0"/>
                    </a:cubicBezTo>
                    <a:close/>
                  </a:path>
                </a:pathLst>
              </a:custGeom>
              <a:solidFill>
                <a:srgbClr val="FFF2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42" name="MH_Others_1"/>
          <p:cNvSpPr txBox="1"/>
          <p:nvPr>
            <p:custDataLst>
              <p:tags r:id="rId1"/>
            </p:custDataLst>
          </p:nvPr>
        </p:nvSpPr>
        <p:spPr>
          <a:xfrm>
            <a:off x="4988261" y="2111610"/>
            <a:ext cx="2167294" cy="523220"/>
          </a:xfrm>
          <a:prstGeom prst="rect">
            <a:avLst/>
          </a:prstGeom>
          <a:noFill/>
        </p:spPr>
        <p:txBody>
          <a:bodyPr wrap="none">
            <a:noAutofit/>
          </a:bodyPr>
          <a:lstStyle/>
          <a:p>
            <a:pPr algn="dist">
              <a:defRPr/>
            </a:pPr>
            <a:r>
              <a:rPr lang="en-US" altLang="zh-CN" sz="2000" spc="400" dirty="0">
                <a:solidFill>
                  <a:schemeClr val="accent2"/>
                </a:solidFill>
                <a:latin typeface="微软雅黑" panose="020B0503020204020204" pitchFamily="34" charset="-122"/>
                <a:ea typeface="微软雅黑" panose="020B0503020204020204" pitchFamily="34" charset="-122"/>
              </a:rPr>
              <a:t>CONTENTS</a:t>
            </a:r>
            <a:endParaRPr lang="zh-CN" altLang="en-US" sz="2000" spc="400" dirty="0">
              <a:solidFill>
                <a:schemeClr val="accent2"/>
              </a:solidFill>
              <a:latin typeface="微软雅黑" panose="020B0503020204020204" pitchFamily="34" charset="-122"/>
              <a:ea typeface="微软雅黑" panose="020B0503020204020204" pitchFamily="34" charset="-122"/>
            </a:endParaRPr>
          </a:p>
        </p:txBody>
      </p:sp>
      <p:sp>
        <p:nvSpPr>
          <p:cNvPr id="345" name="矩形 344"/>
          <p:cNvSpPr/>
          <p:nvPr/>
        </p:nvSpPr>
        <p:spPr>
          <a:xfrm>
            <a:off x="2294191" y="3509672"/>
            <a:ext cx="3180466" cy="400110"/>
          </a:xfrm>
          <a:prstGeom prst="rect">
            <a:avLst/>
          </a:prstGeom>
          <a:noFill/>
        </p:spPr>
        <p:txBody>
          <a:bodyPr wrap="square">
            <a:spAutoFit/>
          </a:bodyPr>
          <a:lstStyle/>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PBR</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理论</a:t>
            </a:r>
          </a:p>
        </p:txBody>
      </p:sp>
      <p:sp>
        <p:nvSpPr>
          <p:cNvPr id="349" name="MH_Number_1"/>
          <p:cNvSpPr/>
          <p:nvPr>
            <p:custDataLst>
              <p:tags r:id="rId2"/>
            </p:custDataLst>
          </p:nvPr>
        </p:nvSpPr>
        <p:spPr>
          <a:xfrm>
            <a:off x="1544915" y="3413380"/>
            <a:ext cx="616535" cy="616535"/>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3" name="直接连接符 352"/>
          <p:cNvCxnSpPr>
            <a:cxnSpLocks/>
          </p:cNvCxnSpPr>
          <p:nvPr/>
        </p:nvCxnSpPr>
        <p:spPr>
          <a:xfrm>
            <a:off x="2286670" y="4030823"/>
            <a:ext cx="3187987" cy="145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57" name="文本框 356"/>
          <p:cNvSpPr txBox="1"/>
          <p:nvPr/>
        </p:nvSpPr>
        <p:spPr>
          <a:xfrm>
            <a:off x="4900480" y="976965"/>
            <a:ext cx="2031325" cy="1200329"/>
          </a:xfrm>
          <a:prstGeom prst="rect">
            <a:avLst/>
          </a:prstGeom>
          <a:noFill/>
        </p:spPr>
        <p:txBody>
          <a:bodyPr wrap="none" rtlCol="0">
            <a:spAutoFit/>
          </a:bodyPr>
          <a:lstStyle/>
          <a:p>
            <a:r>
              <a:rPr lang="zh-CN" altLang="en-US" sz="7200" dirty="0">
                <a:ln w="76200">
                  <a:noFill/>
                </a:ln>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p>
        </p:txBody>
      </p:sp>
      <p:sp>
        <p:nvSpPr>
          <p:cNvPr id="359" name="矩形 358"/>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矩形 349">
            <a:extLst>
              <a:ext uri="{FF2B5EF4-FFF2-40B4-BE49-F238E27FC236}">
                <a16:creationId xmlns:a16="http://schemas.microsoft.com/office/drawing/2014/main" id="{9E70C2E2-9F27-44ED-A910-B2D4459DD416}"/>
              </a:ext>
            </a:extLst>
          </p:cNvPr>
          <p:cNvSpPr/>
          <p:nvPr/>
        </p:nvSpPr>
        <p:spPr>
          <a:xfrm>
            <a:off x="7379105" y="3505406"/>
            <a:ext cx="3221327" cy="400110"/>
          </a:xfrm>
          <a:prstGeom prst="rect">
            <a:avLst/>
          </a:prstGeom>
          <a:noFill/>
        </p:spPr>
        <p:txBody>
          <a:bodyPr wrap="square">
            <a:spAutoFit/>
          </a:bodyPr>
          <a:lstStyle/>
          <a:p>
            <a:pPr algn="ct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IBL(Image based lighting)</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1" name="MH_Number_1">
            <a:extLst>
              <a:ext uri="{FF2B5EF4-FFF2-40B4-BE49-F238E27FC236}">
                <a16:creationId xmlns:a16="http://schemas.microsoft.com/office/drawing/2014/main" id="{65A06D64-29A9-4DE1-88E4-86671CA39494}"/>
              </a:ext>
            </a:extLst>
          </p:cNvPr>
          <p:cNvSpPr/>
          <p:nvPr>
            <p:custDataLst>
              <p:tags r:id="rId3"/>
            </p:custDataLst>
          </p:nvPr>
        </p:nvSpPr>
        <p:spPr>
          <a:xfrm>
            <a:off x="6629829" y="3408206"/>
            <a:ext cx="616535" cy="616535"/>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4" name="直接连接符 353">
            <a:extLst>
              <a:ext uri="{FF2B5EF4-FFF2-40B4-BE49-F238E27FC236}">
                <a16:creationId xmlns:a16="http://schemas.microsoft.com/office/drawing/2014/main" id="{44BFA61F-BF42-4DF2-84D3-1164AC20EBFE}"/>
              </a:ext>
            </a:extLst>
          </p:cNvPr>
          <p:cNvCxnSpPr>
            <a:cxnSpLocks/>
          </p:cNvCxnSpPr>
          <p:nvPr/>
        </p:nvCxnSpPr>
        <p:spPr>
          <a:xfrm>
            <a:off x="7371584" y="4025649"/>
            <a:ext cx="3187987" cy="145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44" name="矩形 343">
            <a:extLst>
              <a:ext uri="{FF2B5EF4-FFF2-40B4-BE49-F238E27FC236}">
                <a16:creationId xmlns:a16="http://schemas.microsoft.com/office/drawing/2014/main" id="{EDF3374B-4C8F-458F-83BF-5F66DFBD5210}"/>
              </a:ext>
            </a:extLst>
          </p:cNvPr>
          <p:cNvSpPr/>
          <p:nvPr/>
        </p:nvSpPr>
        <p:spPr>
          <a:xfrm>
            <a:off x="2294191" y="4519761"/>
            <a:ext cx="3221327" cy="400110"/>
          </a:xfrm>
          <a:prstGeom prst="rect">
            <a:avLst/>
          </a:prstGeom>
          <a:noFill/>
        </p:spPr>
        <p:txBody>
          <a:bodyPr wrap="square">
            <a:spAutoFit/>
          </a:bodyPr>
          <a:lstStyle/>
          <a:p>
            <a:pPr algn="ct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点光源</a:t>
            </a:r>
          </a:p>
        </p:txBody>
      </p:sp>
      <p:sp>
        <p:nvSpPr>
          <p:cNvPr id="346" name="MH_Number_1">
            <a:extLst>
              <a:ext uri="{FF2B5EF4-FFF2-40B4-BE49-F238E27FC236}">
                <a16:creationId xmlns:a16="http://schemas.microsoft.com/office/drawing/2014/main" id="{3F381F82-10F4-4619-B705-96086CC99300}"/>
              </a:ext>
            </a:extLst>
          </p:cNvPr>
          <p:cNvSpPr/>
          <p:nvPr>
            <p:custDataLst>
              <p:tags r:id="rId4"/>
            </p:custDataLst>
          </p:nvPr>
        </p:nvSpPr>
        <p:spPr>
          <a:xfrm>
            <a:off x="1544915" y="4423182"/>
            <a:ext cx="616535" cy="616535"/>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000" dirty="0">
              <a:solidFill>
                <a:srgbClr val="30303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47" name="直接连接符 346">
            <a:extLst>
              <a:ext uri="{FF2B5EF4-FFF2-40B4-BE49-F238E27FC236}">
                <a16:creationId xmlns:a16="http://schemas.microsoft.com/office/drawing/2014/main" id="{04B1829B-8F42-4245-9A5C-837A0A57504B}"/>
              </a:ext>
            </a:extLst>
          </p:cNvPr>
          <p:cNvCxnSpPr>
            <a:cxnSpLocks/>
          </p:cNvCxnSpPr>
          <p:nvPr/>
        </p:nvCxnSpPr>
        <p:spPr>
          <a:xfrm>
            <a:off x="2286670" y="5040625"/>
            <a:ext cx="3187987" cy="145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A5E2F448-FFDF-4814-998E-0CCA4709F28C}"/>
              </a:ext>
            </a:extLst>
          </p:cNvPr>
          <p:cNvPicPr>
            <a:picLocks noChangeAspect="1"/>
          </p:cNvPicPr>
          <p:nvPr/>
        </p:nvPicPr>
        <p:blipFill>
          <a:blip r:embed="rId4"/>
          <a:stretch>
            <a:fillRect/>
          </a:stretch>
        </p:blipFill>
        <p:spPr>
          <a:xfrm>
            <a:off x="1449774" y="3429000"/>
            <a:ext cx="3428571" cy="2542857"/>
          </a:xfrm>
          <a:prstGeom prst="rect">
            <a:avLst/>
          </a:prstGeom>
        </p:spPr>
      </p:pic>
      <p:graphicFrame>
        <p:nvGraphicFramePr>
          <p:cNvPr id="8" name="对象 7">
            <a:extLst>
              <a:ext uri="{FF2B5EF4-FFF2-40B4-BE49-F238E27FC236}">
                <a16:creationId xmlns:a16="http://schemas.microsoft.com/office/drawing/2014/main" id="{ABD23213-4A68-4B91-9357-2C3C7200B7D1}"/>
              </a:ext>
            </a:extLst>
          </p:cNvPr>
          <p:cNvGraphicFramePr>
            <a:graphicFrameLocks noChangeAspect="1"/>
          </p:cNvGraphicFramePr>
          <p:nvPr>
            <p:extLst>
              <p:ext uri="{D42A27DB-BD31-4B8C-83A1-F6EECF244321}">
                <p14:modId xmlns:p14="http://schemas.microsoft.com/office/powerpoint/2010/main" val="1235539788"/>
              </p:ext>
            </p:extLst>
          </p:nvPr>
        </p:nvGraphicFramePr>
        <p:xfrm>
          <a:off x="6467954" y="3024447"/>
          <a:ext cx="3368675" cy="2130425"/>
        </p:xfrm>
        <a:graphic>
          <a:graphicData uri="http://schemas.openxmlformats.org/presentationml/2006/ole">
            <mc:AlternateContent xmlns:mc="http://schemas.openxmlformats.org/markup-compatibility/2006">
              <mc:Choice xmlns:v="urn:schemas-microsoft-com:vml" Requires="v">
                <p:oleObj spid="_x0000_s20597" name="Equation" r:id="rId5" imgW="1625400" imgH="1028520" progId="Equation.DSMT4">
                  <p:embed/>
                </p:oleObj>
              </mc:Choice>
              <mc:Fallback>
                <p:oleObj name="Equation" r:id="rId5" imgW="1625400" imgH="1028520" progId="Equation.DSMT4">
                  <p:embed/>
                  <p:pic>
                    <p:nvPicPr>
                      <p:cNvPr id="13" name="对象 12">
                        <a:extLst>
                          <a:ext uri="{FF2B5EF4-FFF2-40B4-BE49-F238E27FC236}">
                            <a16:creationId xmlns:a16="http://schemas.microsoft.com/office/drawing/2014/main" id="{A72C4BB6-6596-4AD4-8017-BAF5C424B9B8}"/>
                          </a:ext>
                        </a:extLst>
                      </p:cNvPr>
                      <p:cNvPicPr/>
                      <p:nvPr/>
                    </p:nvPicPr>
                    <p:blipFill>
                      <a:blip r:embed="rId6"/>
                      <a:stretch>
                        <a:fillRect/>
                      </a:stretch>
                    </p:blipFill>
                    <p:spPr>
                      <a:xfrm>
                        <a:off x="6467954" y="3024447"/>
                        <a:ext cx="3368675" cy="2130425"/>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2DDDFF0-8D8E-4750-B70E-F978C1238625}"/>
              </a:ext>
            </a:extLst>
          </p:cNvPr>
          <p:cNvGraphicFramePr>
            <a:graphicFrameLocks noChangeAspect="1"/>
          </p:cNvGraphicFramePr>
          <p:nvPr>
            <p:extLst>
              <p:ext uri="{D42A27DB-BD31-4B8C-83A1-F6EECF244321}">
                <p14:modId xmlns:p14="http://schemas.microsoft.com/office/powerpoint/2010/main" val="2093151225"/>
              </p:ext>
            </p:extLst>
          </p:nvPr>
        </p:nvGraphicFramePr>
        <p:xfrm>
          <a:off x="7429185" y="5539327"/>
          <a:ext cx="1446212" cy="814388"/>
        </p:xfrm>
        <a:graphic>
          <a:graphicData uri="http://schemas.openxmlformats.org/presentationml/2006/ole">
            <mc:AlternateContent xmlns:mc="http://schemas.openxmlformats.org/markup-compatibility/2006">
              <mc:Choice xmlns:v="urn:schemas-microsoft-com:vml" Requires="v">
                <p:oleObj spid="_x0000_s20598" name="Equation" r:id="rId7" imgW="698400" imgH="393480" progId="Equation.DSMT4">
                  <p:embed/>
                </p:oleObj>
              </mc:Choice>
              <mc:Fallback>
                <p:oleObj name="Equation" r:id="rId7" imgW="698400" imgH="393480" progId="Equation.DSMT4">
                  <p:embed/>
                  <p:pic>
                    <p:nvPicPr>
                      <p:cNvPr id="8" name="对象 7">
                        <a:extLst>
                          <a:ext uri="{FF2B5EF4-FFF2-40B4-BE49-F238E27FC236}">
                            <a16:creationId xmlns:a16="http://schemas.microsoft.com/office/drawing/2014/main" id="{ABD23213-4A68-4B91-9357-2C3C7200B7D1}"/>
                          </a:ext>
                        </a:extLst>
                      </p:cNvPr>
                      <p:cNvPicPr/>
                      <p:nvPr/>
                    </p:nvPicPr>
                    <p:blipFill>
                      <a:blip r:embed="rId8"/>
                      <a:stretch>
                        <a:fillRect/>
                      </a:stretch>
                    </p:blipFill>
                    <p:spPr>
                      <a:xfrm>
                        <a:off x="7429185" y="5539327"/>
                        <a:ext cx="1446212" cy="814388"/>
                      </a:xfrm>
                      <a:prstGeom prst="rect">
                        <a:avLst/>
                      </a:prstGeom>
                    </p:spPr>
                  </p:pic>
                </p:oleObj>
              </mc:Fallback>
            </mc:AlternateContent>
          </a:graphicData>
        </a:graphic>
      </p:graphicFrame>
      <p:sp>
        <p:nvSpPr>
          <p:cNvPr id="13" name="矩形 12">
            <a:extLst>
              <a:ext uri="{FF2B5EF4-FFF2-40B4-BE49-F238E27FC236}">
                <a16:creationId xmlns:a16="http://schemas.microsoft.com/office/drawing/2014/main" id="{91B168FE-4A14-4EF4-9F19-FBC0683E5B73}"/>
              </a:ext>
            </a:extLst>
          </p:cNvPr>
          <p:cNvSpPr/>
          <p:nvPr/>
        </p:nvSpPr>
        <p:spPr>
          <a:xfrm>
            <a:off x="1579123" y="1527597"/>
            <a:ext cx="9033753" cy="1289905"/>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有很好几种</a:t>
            </a:r>
            <a:r>
              <a:rPr lang="en-US" altLang="zh-CN" dirty="0">
                <a:solidFill>
                  <a:srgbClr val="222222"/>
                </a:solidFill>
                <a:latin typeface="微软雅黑" panose="020B0503020204020204" pitchFamily="34" charset="-122"/>
                <a:ea typeface="微软雅黑" panose="020B0503020204020204" pitchFamily="34" charset="-122"/>
              </a:rPr>
              <a:t>BRDF</a:t>
            </a:r>
            <a:r>
              <a:rPr lang="zh-CN" altLang="en-US" dirty="0">
                <a:solidFill>
                  <a:srgbClr val="222222"/>
                </a:solidFill>
                <a:latin typeface="微软雅黑" panose="020B0503020204020204" pitchFamily="34" charset="-122"/>
                <a:ea typeface="微软雅黑" panose="020B0503020204020204" pitchFamily="34" charset="-122"/>
              </a:rPr>
              <a:t>都能近似的得出物体表面对于光的反应，但是几乎所有实时渲染管线使用的都是一种被称为</a:t>
            </a:r>
            <a:r>
              <a:rPr lang="en-US" altLang="zh-CN" dirty="0">
                <a:solidFill>
                  <a:srgbClr val="222222"/>
                </a:solidFill>
                <a:latin typeface="微软雅黑" panose="020B0503020204020204" pitchFamily="34" charset="-122"/>
                <a:ea typeface="微软雅黑" panose="020B0503020204020204" pitchFamily="34" charset="-122"/>
              </a:rPr>
              <a:t>Cook-Torrance BRDF</a:t>
            </a:r>
            <a:r>
              <a:rPr lang="zh-CN" altLang="en-US" dirty="0">
                <a:solidFill>
                  <a:srgbClr val="222222"/>
                </a:solidFill>
                <a:latin typeface="微软雅黑" panose="020B0503020204020204" pitchFamily="34" charset="-122"/>
                <a:ea typeface="微软雅黑" panose="020B0503020204020204" pitchFamily="34" charset="-122"/>
              </a:rPr>
              <a:t>模型。</a:t>
            </a:r>
            <a:r>
              <a:rPr lang="en-US" altLang="zh-CN" dirty="0">
                <a:solidFill>
                  <a:srgbClr val="222222"/>
                </a:solidFill>
                <a:latin typeface="微软雅黑" panose="020B0503020204020204" pitchFamily="34" charset="-122"/>
                <a:ea typeface="微软雅黑" panose="020B0503020204020204" pitchFamily="34" charset="-122"/>
              </a:rPr>
              <a:t>Cook-Torrance BRDF</a:t>
            </a:r>
            <a:r>
              <a:rPr lang="zh-CN" altLang="en-US" dirty="0">
                <a:solidFill>
                  <a:srgbClr val="222222"/>
                </a:solidFill>
                <a:latin typeface="微软雅黑" panose="020B0503020204020204" pitchFamily="34" charset="-122"/>
                <a:ea typeface="微软雅黑" panose="020B0503020204020204" pitchFamily="34" charset="-122"/>
              </a:rPr>
              <a:t>兼有漫反射和镜面反射两个部分：</a:t>
            </a:r>
          </a:p>
        </p:txBody>
      </p:sp>
    </p:spTree>
    <p:extLst>
      <p:ext uri="{BB962C8B-B14F-4D97-AF65-F5344CB8AC3E}">
        <p14:creationId xmlns:p14="http://schemas.microsoft.com/office/powerpoint/2010/main" val="1355493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91892F1-B8C0-4A9F-BA1E-545F16BCC0CD}"/>
              </a:ext>
            </a:extLst>
          </p:cNvPr>
          <p:cNvSpPr/>
          <p:nvPr/>
        </p:nvSpPr>
        <p:spPr>
          <a:xfrm>
            <a:off x="1579123" y="1527597"/>
            <a:ext cx="9033753" cy="1289905"/>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有很好几种</a:t>
            </a:r>
            <a:r>
              <a:rPr lang="en-US" altLang="zh-CN" dirty="0">
                <a:solidFill>
                  <a:srgbClr val="222222"/>
                </a:solidFill>
                <a:latin typeface="微软雅黑" panose="020B0503020204020204" pitchFamily="34" charset="-122"/>
                <a:ea typeface="微软雅黑" panose="020B0503020204020204" pitchFamily="34" charset="-122"/>
              </a:rPr>
              <a:t>BRDF</a:t>
            </a:r>
            <a:r>
              <a:rPr lang="zh-CN" altLang="en-US" dirty="0">
                <a:solidFill>
                  <a:srgbClr val="222222"/>
                </a:solidFill>
                <a:latin typeface="微软雅黑" panose="020B0503020204020204" pitchFamily="34" charset="-122"/>
                <a:ea typeface="微软雅黑" panose="020B0503020204020204" pitchFamily="34" charset="-122"/>
              </a:rPr>
              <a:t>都能近似的得出物体表面对于光的反应，但是几乎所有实时渲染管线使用的都是一种被称为</a:t>
            </a:r>
            <a:r>
              <a:rPr lang="en-US" altLang="zh-CN" dirty="0">
                <a:solidFill>
                  <a:srgbClr val="222222"/>
                </a:solidFill>
                <a:latin typeface="微软雅黑" panose="020B0503020204020204" pitchFamily="34" charset="-122"/>
                <a:ea typeface="微软雅黑" panose="020B0503020204020204" pitchFamily="34" charset="-122"/>
              </a:rPr>
              <a:t>Cook-Torrance BRDF</a:t>
            </a:r>
            <a:r>
              <a:rPr lang="zh-CN" altLang="en-US" dirty="0">
                <a:solidFill>
                  <a:srgbClr val="222222"/>
                </a:solidFill>
                <a:latin typeface="微软雅黑" panose="020B0503020204020204" pitchFamily="34" charset="-122"/>
                <a:ea typeface="微软雅黑" panose="020B0503020204020204" pitchFamily="34" charset="-122"/>
              </a:rPr>
              <a:t>模型。</a:t>
            </a:r>
            <a:r>
              <a:rPr lang="en-US" altLang="zh-CN" dirty="0">
                <a:solidFill>
                  <a:srgbClr val="222222"/>
                </a:solidFill>
                <a:latin typeface="微软雅黑" panose="020B0503020204020204" pitchFamily="34" charset="-122"/>
                <a:ea typeface="微软雅黑" panose="020B0503020204020204" pitchFamily="34" charset="-122"/>
              </a:rPr>
              <a:t>Cook-Torrance BRDF</a:t>
            </a:r>
            <a:r>
              <a:rPr lang="zh-CN" altLang="en-US" dirty="0">
                <a:solidFill>
                  <a:srgbClr val="222222"/>
                </a:solidFill>
                <a:latin typeface="微软雅黑" panose="020B0503020204020204" pitchFamily="34" charset="-122"/>
                <a:ea typeface="微软雅黑" panose="020B0503020204020204" pitchFamily="34" charset="-122"/>
              </a:rPr>
              <a:t>兼有漫反射和镜面反射两个部分：</a:t>
            </a:r>
          </a:p>
        </p:txBody>
      </p:sp>
      <p:graphicFrame>
        <p:nvGraphicFramePr>
          <p:cNvPr id="12" name="对象 11">
            <a:extLst>
              <a:ext uri="{FF2B5EF4-FFF2-40B4-BE49-F238E27FC236}">
                <a16:creationId xmlns:a16="http://schemas.microsoft.com/office/drawing/2014/main" id="{845D8B2D-3A15-4A7A-8C20-524AA90E166B}"/>
              </a:ext>
            </a:extLst>
          </p:cNvPr>
          <p:cNvGraphicFramePr>
            <a:graphicFrameLocks noChangeAspect="1"/>
          </p:cNvGraphicFramePr>
          <p:nvPr>
            <p:extLst>
              <p:ext uri="{D42A27DB-BD31-4B8C-83A1-F6EECF244321}">
                <p14:modId xmlns:p14="http://schemas.microsoft.com/office/powerpoint/2010/main" val="3216780831"/>
              </p:ext>
            </p:extLst>
          </p:nvPr>
        </p:nvGraphicFramePr>
        <p:xfrm>
          <a:off x="1727132" y="4898251"/>
          <a:ext cx="3549650" cy="893763"/>
        </p:xfrm>
        <a:graphic>
          <a:graphicData uri="http://schemas.openxmlformats.org/presentationml/2006/ole">
            <mc:AlternateContent xmlns:mc="http://schemas.openxmlformats.org/markup-compatibility/2006">
              <mc:Choice xmlns:v="urn:schemas-microsoft-com:vml" Requires="v">
                <p:oleObj spid="_x0000_s21618" name="Equation" r:id="rId4" imgW="1714320" imgH="431640" progId="Equation.DSMT4">
                  <p:embed/>
                </p:oleObj>
              </mc:Choice>
              <mc:Fallback>
                <p:oleObj name="Equation" r:id="rId4" imgW="1714320" imgH="431640" progId="Equation.DSMT4">
                  <p:embed/>
                  <p:pic>
                    <p:nvPicPr>
                      <p:cNvPr id="9" name="对象 8">
                        <a:extLst>
                          <a:ext uri="{FF2B5EF4-FFF2-40B4-BE49-F238E27FC236}">
                            <a16:creationId xmlns:a16="http://schemas.microsoft.com/office/drawing/2014/main" id="{92DDDFF0-8D8E-4750-B70E-F978C1238625}"/>
                          </a:ext>
                        </a:extLst>
                      </p:cNvPr>
                      <p:cNvPicPr/>
                      <p:nvPr/>
                    </p:nvPicPr>
                    <p:blipFill>
                      <a:blip r:embed="rId5"/>
                      <a:stretch>
                        <a:fillRect/>
                      </a:stretch>
                    </p:blipFill>
                    <p:spPr>
                      <a:xfrm>
                        <a:off x="1727132" y="4898251"/>
                        <a:ext cx="3549650" cy="893763"/>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D6734A63-7045-4ABE-80F7-93CE578D3C8F}"/>
              </a:ext>
            </a:extLst>
          </p:cNvPr>
          <p:cNvGraphicFramePr>
            <a:graphicFrameLocks noChangeAspect="1"/>
          </p:cNvGraphicFramePr>
          <p:nvPr>
            <p:extLst>
              <p:ext uri="{D42A27DB-BD31-4B8C-83A1-F6EECF244321}">
                <p14:modId xmlns:p14="http://schemas.microsoft.com/office/powerpoint/2010/main" val="1179629264"/>
              </p:ext>
            </p:extLst>
          </p:nvPr>
        </p:nvGraphicFramePr>
        <p:xfrm>
          <a:off x="1645258" y="3507584"/>
          <a:ext cx="3921125" cy="788987"/>
        </p:xfrm>
        <a:graphic>
          <a:graphicData uri="http://schemas.openxmlformats.org/presentationml/2006/ole">
            <mc:AlternateContent xmlns:mc="http://schemas.openxmlformats.org/markup-compatibility/2006">
              <mc:Choice xmlns:v="urn:schemas-microsoft-com:vml" Requires="v">
                <p:oleObj spid="_x0000_s21619" name="Equation" r:id="rId6" imgW="1892160" imgH="380880" progId="Equation.DSMT4">
                  <p:embed/>
                </p:oleObj>
              </mc:Choice>
              <mc:Fallback>
                <p:oleObj name="Equation" r:id="rId6" imgW="1892160" imgH="380880" progId="Equation.DSMT4">
                  <p:embed/>
                  <p:pic>
                    <p:nvPicPr>
                      <p:cNvPr id="8" name="对象 7">
                        <a:extLst>
                          <a:ext uri="{FF2B5EF4-FFF2-40B4-BE49-F238E27FC236}">
                            <a16:creationId xmlns:a16="http://schemas.microsoft.com/office/drawing/2014/main" id="{ABD23213-4A68-4B91-9357-2C3C7200B7D1}"/>
                          </a:ext>
                        </a:extLst>
                      </p:cNvPr>
                      <p:cNvPicPr/>
                      <p:nvPr/>
                    </p:nvPicPr>
                    <p:blipFill>
                      <a:blip r:embed="rId7"/>
                      <a:stretch>
                        <a:fillRect/>
                      </a:stretch>
                    </p:blipFill>
                    <p:spPr>
                      <a:xfrm>
                        <a:off x="1645258" y="3507584"/>
                        <a:ext cx="3921125" cy="788987"/>
                      </a:xfrm>
                      <a:prstGeom prst="rect">
                        <a:avLst/>
                      </a:prstGeom>
                    </p:spPr>
                  </p:pic>
                </p:oleObj>
              </mc:Fallback>
            </mc:AlternateContent>
          </a:graphicData>
        </a:graphic>
      </p:graphicFrame>
      <p:grpSp>
        <p:nvGrpSpPr>
          <p:cNvPr id="16" name="组合 15">
            <a:extLst>
              <a:ext uri="{FF2B5EF4-FFF2-40B4-BE49-F238E27FC236}">
                <a16:creationId xmlns:a16="http://schemas.microsoft.com/office/drawing/2014/main" id="{95E3EA89-32C0-413D-8F99-CE314EBB89D6}"/>
              </a:ext>
            </a:extLst>
          </p:cNvPr>
          <p:cNvGrpSpPr/>
          <p:nvPr/>
        </p:nvGrpSpPr>
        <p:grpSpPr>
          <a:xfrm>
            <a:off x="6096000" y="3118706"/>
            <a:ext cx="5246453" cy="3252912"/>
            <a:chOff x="6076553" y="3002222"/>
            <a:chExt cx="5652164" cy="3451573"/>
          </a:xfrm>
        </p:grpSpPr>
        <p:pic>
          <p:nvPicPr>
            <p:cNvPr id="5" name="图片 4">
              <a:extLst>
                <a:ext uri="{FF2B5EF4-FFF2-40B4-BE49-F238E27FC236}">
                  <a16:creationId xmlns:a16="http://schemas.microsoft.com/office/drawing/2014/main" id="{8E8A38F3-FDBD-4041-AE5F-B542000DFFB5}"/>
                </a:ext>
              </a:extLst>
            </p:cNvPr>
            <p:cNvPicPr>
              <a:picLocks noChangeAspect="1"/>
            </p:cNvPicPr>
            <p:nvPr/>
          </p:nvPicPr>
          <p:blipFill>
            <a:blip r:embed="rId8"/>
            <a:stretch>
              <a:fillRect/>
            </a:stretch>
          </p:blipFill>
          <p:spPr>
            <a:xfrm>
              <a:off x="6076553" y="3002222"/>
              <a:ext cx="5652164" cy="3451573"/>
            </a:xfrm>
            <a:prstGeom prst="rect">
              <a:avLst/>
            </a:prstGeom>
          </p:spPr>
        </p:pic>
        <p:sp>
          <p:nvSpPr>
            <p:cNvPr id="14" name="文本框 13">
              <a:extLst>
                <a:ext uri="{FF2B5EF4-FFF2-40B4-BE49-F238E27FC236}">
                  <a16:creationId xmlns:a16="http://schemas.microsoft.com/office/drawing/2014/main" id="{6E2970FD-D07B-4DDC-AFED-7E88AEFBAD16}"/>
                </a:ext>
              </a:extLst>
            </p:cNvPr>
            <p:cNvSpPr txBox="1"/>
            <p:nvPr/>
          </p:nvSpPr>
          <p:spPr>
            <a:xfrm>
              <a:off x="6429983" y="3002222"/>
              <a:ext cx="3365770" cy="297647"/>
            </a:xfrm>
            <a:prstGeom prst="rect">
              <a:avLst/>
            </a:prstGeom>
            <a:solidFill>
              <a:schemeClr val="bg1"/>
            </a:solidFill>
          </p:spPr>
          <p:txBody>
            <a:bodyPr wrap="square" rtlCol="0">
              <a:spAutoFit/>
            </a:bodyPr>
            <a:lstStyle/>
            <a:p>
              <a:endParaRPr lang="zh-CN" altLang="en-US" dirty="0"/>
            </a:p>
          </p:txBody>
        </p:sp>
        <p:sp>
          <p:nvSpPr>
            <p:cNvPr id="15" name="文本框 14">
              <a:extLst>
                <a:ext uri="{FF2B5EF4-FFF2-40B4-BE49-F238E27FC236}">
                  <a16:creationId xmlns:a16="http://schemas.microsoft.com/office/drawing/2014/main" id="{6C9B0945-02EF-4B1D-903F-DF3D5C01F9E8}"/>
                </a:ext>
              </a:extLst>
            </p:cNvPr>
            <p:cNvSpPr txBox="1"/>
            <p:nvPr/>
          </p:nvSpPr>
          <p:spPr>
            <a:xfrm>
              <a:off x="6173822" y="4651435"/>
              <a:ext cx="3365770" cy="297647"/>
            </a:xfrm>
            <a:prstGeom prst="rect">
              <a:avLst/>
            </a:prstGeom>
            <a:solidFill>
              <a:schemeClr val="bg1"/>
            </a:solidFill>
          </p:spPr>
          <p:txBody>
            <a:bodyPr wrap="square" rtlCol="0">
              <a:spAutoFit/>
            </a:bodyPr>
            <a:lstStyle/>
            <a:p>
              <a:endParaRPr lang="zh-CN" altLang="en-US" dirty="0"/>
            </a:p>
          </p:txBody>
        </p:sp>
      </p:grpSp>
    </p:spTree>
    <p:extLst>
      <p:ext uri="{BB962C8B-B14F-4D97-AF65-F5344CB8AC3E}">
        <p14:creationId xmlns:p14="http://schemas.microsoft.com/office/powerpoint/2010/main" val="1836979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554" name="Picture 2" descr="https://learnopengl-cn.github.io/img/07/01/ndf.png">
            <a:extLst>
              <a:ext uri="{FF2B5EF4-FFF2-40B4-BE49-F238E27FC236}">
                <a16:creationId xmlns:a16="http://schemas.microsoft.com/office/drawing/2014/main" id="{18DED5FC-BDD1-47A9-A03F-237B83A75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803" y="4714298"/>
            <a:ext cx="5289405" cy="1077716"/>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70A2B275-675C-491D-BE3A-0253E7D5FCC4}"/>
              </a:ext>
            </a:extLst>
          </p:cNvPr>
          <p:cNvPicPr>
            <a:picLocks noChangeAspect="1"/>
          </p:cNvPicPr>
          <p:nvPr/>
        </p:nvPicPr>
        <p:blipFill>
          <a:blip r:embed="rId5"/>
          <a:stretch>
            <a:fillRect/>
          </a:stretch>
        </p:blipFill>
        <p:spPr>
          <a:xfrm>
            <a:off x="1044803" y="2801118"/>
            <a:ext cx="5289405" cy="1445851"/>
          </a:xfrm>
          <a:prstGeom prst="rect">
            <a:avLst/>
          </a:prstGeom>
        </p:spPr>
      </p:pic>
      <p:graphicFrame>
        <p:nvGraphicFramePr>
          <p:cNvPr id="8" name="对象 7">
            <a:extLst>
              <a:ext uri="{FF2B5EF4-FFF2-40B4-BE49-F238E27FC236}">
                <a16:creationId xmlns:a16="http://schemas.microsoft.com/office/drawing/2014/main" id="{371F6157-5B38-41D0-9105-FA1F2640FAA5}"/>
              </a:ext>
            </a:extLst>
          </p:cNvPr>
          <p:cNvGraphicFramePr>
            <a:graphicFrameLocks noChangeAspect="1"/>
          </p:cNvGraphicFramePr>
          <p:nvPr>
            <p:extLst>
              <p:ext uri="{D42A27DB-BD31-4B8C-83A1-F6EECF244321}">
                <p14:modId xmlns:p14="http://schemas.microsoft.com/office/powerpoint/2010/main" val="2912092014"/>
              </p:ext>
            </p:extLst>
          </p:nvPr>
        </p:nvGraphicFramePr>
        <p:xfrm>
          <a:off x="7412079" y="2693815"/>
          <a:ext cx="3549650" cy="893763"/>
        </p:xfrm>
        <a:graphic>
          <a:graphicData uri="http://schemas.openxmlformats.org/presentationml/2006/ole">
            <mc:AlternateContent xmlns:mc="http://schemas.openxmlformats.org/markup-compatibility/2006">
              <mc:Choice xmlns:v="urn:schemas-microsoft-com:vml" Requires="v">
                <p:oleObj spid="_x0000_s23671" name="Equation" r:id="rId6" imgW="1714320" imgH="431640" progId="Equation.DSMT4">
                  <p:embed/>
                </p:oleObj>
              </mc:Choice>
              <mc:Fallback>
                <p:oleObj name="Equation" r:id="rId6" imgW="1714320" imgH="431640" progId="Equation.DSMT4">
                  <p:embed/>
                  <p:pic>
                    <p:nvPicPr>
                      <p:cNvPr id="5" name="对象 4">
                        <a:extLst>
                          <a:ext uri="{FF2B5EF4-FFF2-40B4-BE49-F238E27FC236}">
                            <a16:creationId xmlns:a16="http://schemas.microsoft.com/office/drawing/2014/main" id="{2C6B3FE9-D9F5-41D5-9788-57F169949ECA}"/>
                          </a:ext>
                        </a:extLst>
                      </p:cNvPr>
                      <p:cNvPicPr/>
                      <p:nvPr/>
                    </p:nvPicPr>
                    <p:blipFill>
                      <a:blip r:embed="rId7"/>
                      <a:stretch>
                        <a:fillRect/>
                      </a:stretch>
                    </p:blipFill>
                    <p:spPr>
                      <a:xfrm>
                        <a:off x="7412079" y="2693815"/>
                        <a:ext cx="3549650" cy="893763"/>
                      </a:xfrm>
                      <a:prstGeom prst="rect">
                        <a:avLst/>
                      </a:prstGeom>
                    </p:spPr>
                  </p:pic>
                </p:oleObj>
              </mc:Fallback>
            </mc:AlternateContent>
          </a:graphicData>
        </a:graphic>
      </p:graphicFrame>
      <p:sp>
        <p:nvSpPr>
          <p:cNvPr id="3" name="矩形 2">
            <a:extLst>
              <a:ext uri="{FF2B5EF4-FFF2-40B4-BE49-F238E27FC236}">
                <a16:creationId xmlns:a16="http://schemas.microsoft.com/office/drawing/2014/main" id="{140B7CFA-D3EE-424B-97F3-A1048B49CE59}"/>
              </a:ext>
            </a:extLst>
          </p:cNvPr>
          <p:cNvSpPr/>
          <p:nvPr/>
        </p:nvSpPr>
        <p:spPr>
          <a:xfrm>
            <a:off x="1449422" y="1496349"/>
            <a:ext cx="8774348" cy="874407"/>
          </a:xfrm>
          <a:prstGeom prst="rect">
            <a:avLst/>
          </a:prstGeom>
        </p:spPr>
        <p:txBody>
          <a:bodyPr wrap="square">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法线分布函数，或者说镜面分布，估算在受到表面粗糙度的影响下，取向方向与中间向量一致的微平面的数量。</a:t>
            </a:r>
          </a:p>
        </p:txBody>
      </p:sp>
      <p:graphicFrame>
        <p:nvGraphicFramePr>
          <p:cNvPr id="11" name="对象 10">
            <a:extLst>
              <a:ext uri="{FF2B5EF4-FFF2-40B4-BE49-F238E27FC236}">
                <a16:creationId xmlns:a16="http://schemas.microsoft.com/office/drawing/2014/main" id="{E2C5F967-45D3-4421-B445-7F35BA050165}"/>
              </a:ext>
            </a:extLst>
          </p:cNvPr>
          <p:cNvGraphicFramePr>
            <a:graphicFrameLocks noChangeAspect="1"/>
          </p:cNvGraphicFramePr>
          <p:nvPr>
            <p:extLst>
              <p:ext uri="{D42A27DB-BD31-4B8C-83A1-F6EECF244321}">
                <p14:modId xmlns:p14="http://schemas.microsoft.com/office/powerpoint/2010/main" val="471292393"/>
              </p:ext>
            </p:extLst>
          </p:nvPr>
        </p:nvGraphicFramePr>
        <p:xfrm>
          <a:off x="6988232" y="4322612"/>
          <a:ext cx="4918423" cy="840261"/>
        </p:xfrm>
        <a:graphic>
          <a:graphicData uri="http://schemas.openxmlformats.org/presentationml/2006/ole">
            <mc:AlternateContent xmlns:mc="http://schemas.openxmlformats.org/markup-compatibility/2006">
              <mc:Choice xmlns:v="urn:schemas-microsoft-com:vml" Requires="v">
                <p:oleObj spid="_x0000_s23672" name="Equation" r:id="rId8" imgW="2603160" imgH="444240" progId="Equation.DSMT4">
                  <p:embed/>
                </p:oleObj>
              </mc:Choice>
              <mc:Fallback>
                <p:oleObj name="Equation" r:id="rId8" imgW="2603160" imgH="444240" progId="Equation.DSMT4">
                  <p:embed/>
                  <p:pic>
                    <p:nvPicPr>
                      <p:cNvPr id="8" name="对象 7">
                        <a:extLst>
                          <a:ext uri="{FF2B5EF4-FFF2-40B4-BE49-F238E27FC236}">
                            <a16:creationId xmlns:a16="http://schemas.microsoft.com/office/drawing/2014/main" id="{371F6157-5B38-41D0-9105-FA1F2640FAA5}"/>
                          </a:ext>
                        </a:extLst>
                      </p:cNvPr>
                      <p:cNvPicPr/>
                      <p:nvPr/>
                    </p:nvPicPr>
                    <p:blipFill>
                      <a:blip r:embed="rId9"/>
                      <a:stretch>
                        <a:fillRect/>
                      </a:stretch>
                    </p:blipFill>
                    <p:spPr>
                      <a:xfrm>
                        <a:off x="6988232" y="4322612"/>
                        <a:ext cx="4918423" cy="840261"/>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19681355-0DF2-4948-ACBF-01975093DFE6}"/>
              </a:ext>
            </a:extLst>
          </p:cNvPr>
          <p:cNvSpPr txBox="1"/>
          <p:nvPr/>
        </p:nvSpPr>
        <p:spPr>
          <a:xfrm>
            <a:off x="9591472" y="2663885"/>
            <a:ext cx="301557" cy="398616"/>
          </a:xfrm>
          <a:prstGeom prst="rect">
            <a:avLst/>
          </a:prstGeom>
          <a:noFill/>
          <a:ln>
            <a:solidFill>
              <a:srgbClr val="FFAE00"/>
            </a:solidFill>
          </a:ln>
        </p:spPr>
        <p:txBody>
          <a:bodyPr wrap="square" rtlCol="0">
            <a:spAutoFit/>
          </a:bodyPr>
          <a:lstStyle/>
          <a:p>
            <a:endParaRPr lang="zh-CN" altLang="en-US" dirty="0"/>
          </a:p>
        </p:txBody>
      </p:sp>
      <p:cxnSp>
        <p:nvCxnSpPr>
          <p:cNvPr id="14" name="直接箭头连接符 13">
            <a:extLst>
              <a:ext uri="{FF2B5EF4-FFF2-40B4-BE49-F238E27FC236}">
                <a16:creationId xmlns:a16="http://schemas.microsoft.com/office/drawing/2014/main" id="{5FA80CA1-7B02-4E12-9345-D675CA8FFD6E}"/>
              </a:ext>
            </a:extLst>
          </p:cNvPr>
          <p:cNvCxnSpPr>
            <a:stCxn id="12" idx="2"/>
          </p:cNvCxnSpPr>
          <p:nvPr/>
        </p:nvCxnSpPr>
        <p:spPr>
          <a:xfrm flipH="1">
            <a:off x="9727659" y="3062501"/>
            <a:ext cx="14592" cy="1499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69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533" name="Picture 5" descr="https://learnopengl-cn.github.io/img/07/01/geometry_shadowing.png">
            <a:extLst>
              <a:ext uri="{FF2B5EF4-FFF2-40B4-BE49-F238E27FC236}">
                <a16:creationId xmlns:a16="http://schemas.microsoft.com/office/drawing/2014/main" id="{B8006268-94B4-4772-A6B1-83C948E3D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053" y="2956095"/>
            <a:ext cx="5009947" cy="157979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86E8E1C-084C-4EC0-BAFB-F6D75BF1D4B0}"/>
              </a:ext>
            </a:extLst>
          </p:cNvPr>
          <p:cNvSpPr/>
          <p:nvPr/>
        </p:nvSpPr>
        <p:spPr>
          <a:xfrm>
            <a:off x="1449422" y="1496349"/>
            <a:ext cx="8774348" cy="1289905"/>
          </a:xfrm>
          <a:prstGeom prst="rect">
            <a:avLst/>
          </a:prstGeom>
        </p:spPr>
        <p:txBody>
          <a:bodyPr wrap="square">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几何函数，描述了微平面自成阴影的属性，从统计学上近似的求得了微平面间相互遮蔽的比率。当一个平面相对比较粗糙的时候，平面表面上的微平面有可能挡住其他的微平面从而减少表面所反射的光线。</a:t>
            </a:r>
          </a:p>
        </p:txBody>
      </p:sp>
      <p:graphicFrame>
        <p:nvGraphicFramePr>
          <p:cNvPr id="9" name="对象 8">
            <a:extLst>
              <a:ext uri="{FF2B5EF4-FFF2-40B4-BE49-F238E27FC236}">
                <a16:creationId xmlns:a16="http://schemas.microsoft.com/office/drawing/2014/main" id="{8B7BC803-DDD5-4401-8D9C-B5A73B100F08}"/>
              </a:ext>
            </a:extLst>
          </p:cNvPr>
          <p:cNvGraphicFramePr>
            <a:graphicFrameLocks noChangeAspect="1"/>
          </p:cNvGraphicFramePr>
          <p:nvPr>
            <p:extLst>
              <p:ext uri="{D42A27DB-BD31-4B8C-83A1-F6EECF244321}">
                <p14:modId xmlns:p14="http://schemas.microsoft.com/office/powerpoint/2010/main" val="1595314295"/>
              </p:ext>
            </p:extLst>
          </p:nvPr>
        </p:nvGraphicFramePr>
        <p:xfrm>
          <a:off x="7412079" y="2693815"/>
          <a:ext cx="3549650" cy="893763"/>
        </p:xfrm>
        <a:graphic>
          <a:graphicData uri="http://schemas.openxmlformats.org/presentationml/2006/ole">
            <mc:AlternateContent xmlns:mc="http://schemas.openxmlformats.org/markup-compatibility/2006">
              <mc:Choice xmlns:v="urn:schemas-microsoft-com:vml" Requires="v">
                <p:oleObj spid="_x0000_s22812" name="Equation" r:id="rId5" imgW="1714320" imgH="431640" progId="Equation.DSMT4">
                  <p:embed/>
                </p:oleObj>
              </mc:Choice>
              <mc:Fallback>
                <p:oleObj name="Equation" r:id="rId5" imgW="1714320" imgH="431640" progId="Equation.DSMT4">
                  <p:embed/>
                  <p:pic>
                    <p:nvPicPr>
                      <p:cNvPr id="8" name="对象 7">
                        <a:extLst>
                          <a:ext uri="{FF2B5EF4-FFF2-40B4-BE49-F238E27FC236}">
                            <a16:creationId xmlns:a16="http://schemas.microsoft.com/office/drawing/2014/main" id="{371F6157-5B38-41D0-9105-FA1F2640FAA5}"/>
                          </a:ext>
                        </a:extLst>
                      </p:cNvPr>
                      <p:cNvPicPr/>
                      <p:nvPr/>
                    </p:nvPicPr>
                    <p:blipFill>
                      <a:blip r:embed="rId6"/>
                      <a:stretch>
                        <a:fillRect/>
                      </a:stretch>
                    </p:blipFill>
                    <p:spPr>
                      <a:xfrm>
                        <a:off x="7412079" y="2693815"/>
                        <a:ext cx="3549650" cy="893763"/>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48DC0051-F469-489F-AD3D-A907E9C7EB80}"/>
              </a:ext>
            </a:extLst>
          </p:cNvPr>
          <p:cNvSpPr txBox="1"/>
          <p:nvPr/>
        </p:nvSpPr>
        <p:spPr>
          <a:xfrm>
            <a:off x="10072992" y="2693815"/>
            <a:ext cx="238328" cy="341188"/>
          </a:xfrm>
          <a:prstGeom prst="rect">
            <a:avLst/>
          </a:prstGeom>
          <a:noFill/>
          <a:ln>
            <a:solidFill>
              <a:srgbClr val="FFAE00"/>
            </a:solidFill>
          </a:ln>
        </p:spPr>
        <p:txBody>
          <a:bodyPr wrap="square" rtlCol="0">
            <a:spAutoFit/>
          </a:bodyPr>
          <a:lstStyle/>
          <a:p>
            <a:endParaRPr lang="zh-CN" altLang="en-US" dirty="0"/>
          </a:p>
        </p:txBody>
      </p:sp>
      <p:cxnSp>
        <p:nvCxnSpPr>
          <p:cNvPr id="11" name="直接箭头连接符 10">
            <a:extLst>
              <a:ext uri="{FF2B5EF4-FFF2-40B4-BE49-F238E27FC236}">
                <a16:creationId xmlns:a16="http://schemas.microsoft.com/office/drawing/2014/main" id="{209B9A93-6FF3-4681-9996-8C991797C7BA}"/>
              </a:ext>
            </a:extLst>
          </p:cNvPr>
          <p:cNvCxnSpPr>
            <a:cxnSpLocks/>
            <a:stCxn id="10" idx="2"/>
          </p:cNvCxnSpPr>
          <p:nvPr/>
        </p:nvCxnSpPr>
        <p:spPr>
          <a:xfrm>
            <a:off x="10192156" y="3035003"/>
            <a:ext cx="0" cy="753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对象 11">
            <a:extLst>
              <a:ext uri="{FF2B5EF4-FFF2-40B4-BE49-F238E27FC236}">
                <a16:creationId xmlns:a16="http://schemas.microsoft.com/office/drawing/2014/main" id="{469E1DF3-97F6-4AD2-A614-D73ACAB801A1}"/>
              </a:ext>
            </a:extLst>
          </p:cNvPr>
          <p:cNvGraphicFramePr>
            <a:graphicFrameLocks noChangeAspect="1"/>
          </p:cNvGraphicFramePr>
          <p:nvPr>
            <p:extLst>
              <p:ext uri="{D42A27DB-BD31-4B8C-83A1-F6EECF244321}">
                <p14:modId xmlns:p14="http://schemas.microsoft.com/office/powerpoint/2010/main" val="823137638"/>
              </p:ext>
            </p:extLst>
          </p:nvPr>
        </p:nvGraphicFramePr>
        <p:xfrm>
          <a:off x="7231898" y="3886584"/>
          <a:ext cx="4052888" cy="792163"/>
        </p:xfrm>
        <a:graphic>
          <a:graphicData uri="http://schemas.openxmlformats.org/presentationml/2006/ole">
            <mc:AlternateContent xmlns:mc="http://schemas.openxmlformats.org/markup-compatibility/2006">
              <mc:Choice xmlns:v="urn:schemas-microsoft-com:vml" Requires="v">
                <p:oleObj spid="_x0000_s22813" name="Equation" r:id="rId7" imgW="2145960" imgH="419040" progId="Equation.DSMT4">
                  <p:embed/>
                </p:oleObj>
              </mc:Choice>
              <mc:Fallback>
                <p:oleObj name="Equation" r:id="rId7" imgW="2145960" imgH="419040" progId="Equation.DSMT4">
                  <p:embed/>
                  <p:pic>
                    <p:nvPicPr>
                      <p:cNvPr id="11" name="对象 10">
                        <a:extLst>
                          <a:ext uri="{FF2B5EF4-FFF2-40B4-BE49-F238E27FC236}">
                            <a16:creationId xmlns:a16="http://schemas.microsoft.com/office/drawing/2014/main" id="{E2C5F967-45D3-4421-B445-7F35BA050165}"/>
                          </a:ext>
                        </a:extLst>
                      </p:cNvPr>
                      <p:cNvPicPr/>
                      <p:nvPr/>
                    </p:nvPicPr>
                    <p:blipFill>
                      <a:blip r:embed="rId8"/>
                      <a:stretch>
                        <a:fillRect/>
                      </a:stretch>
                    </p:blipFill>
                    <p:spPr>
                      <a:xfrm>
                        <a:off x="7231898" y="3886584"/>
                        <a:ext cx="4052888" cy="792163"/>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9A4DAF55-672A-4B77-AAF6-B813D434F21D}"/>
              </a:ext>
            </a:extLst>
          </p:cNvPr>
          <p:cNvGraphicFramePr>
            <a:graphicFrameLocks noChangeAspect="1"/>
          </p:cNvGraphicFramePr>
          <p:nvPr>
            <p:extLst>
              <p:ext uri="{D42A27DB-BD31-4B8C-83A1-F6EECF244321}">
                <p14:modId xmlns:p14="http://schemas.microsoft.com/office/powerpoint/2010/main" val="2412264600"/>
              </p:ext>
            </p:extLst>
          </p:nvPr>
        </p:nvGraphicFramePr>
        <p:xfrm>
          <a:off x="7412079" y="4899315"/>
          <a:ext cx="1846263" cy="792163"/>
        </p:xfrm>
        <a:graphic>
          <a:graphicData uri="http://schemas.openxmlformats.org/presentationml/2006/ole">
            <mc:AlternateContent xmlns:mc="http://schemas.openxmlformats.org/markup-compatibility/2006">
              <mc:Choice xmlns:v="urn:schemas-microsoft-com:vml" Requires="v">
                <p:oleObj spid="_x0000_s22814" name="Equation" r:id="rId9" imgW="977760" imgH="419040" progId="Equation.DSMT4">
                  <p:embed/>
                </p:oleObj>
              </mc:Choice>
              <mc:Fallback>
                <p:oleObj name="Equation" r:id="rId9" imgW="977760" imgH="419040" progId="Equation.DSMT4">
                  <p:embed/>
                  <p:pic>
                    <p:nvPicPr>
                      <p:cNvPr id="12" name="对象 11">
                        <a:extLst>
                          <a:ext uri="{FF2B5EF4-FFF2-40B4-BE49-F238E27FC236}">
                            <a16:creationId xmlns:a16="http://schemas.microsoft.com/office/drawing/2014/main" id="{469E1DF3-97F6-4AD2-A614-D73ACAB801A1}"/>
                          </a:ext>
                        </a:extLst>
                      </p:cNvPr>
                      <p:cNvPicPr/>
                      <p:nvPr/>
                    </p:nvPicPr>
                    <p:blipFill>
                      <a:blip r:embed="rId10"/>
                      <a:stretch>
                        <a:fillRect/>
                      </a:stretch>
                    </p:blipFill>
                    <p:spPr>
                      <a:xfrm>
                        <a:off x="7412079" y="4899315"/>
                        <a:ext cx="1846263" cy="792163"/>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B4E35CA5-C0A3-4798-B564-168CB14267FE}"/>
              </a:ext>
            </a:extLst>
          </p:cNvPr>
          <p:cNvGraphicFramePr>
            <a:graphicFrameLocks noChangeAspect="1"/>
          </p:cNvGraphicFramePr>
          <p:nvPr>
            <p:extLst>
              <p:ext uri="{D42A27DB-BD31-4B8C-83A1-F6EECF244321}">
                <p14:modId xmlns:p14="http://schemas.microsoft.com/office/powerpoint/2010/main" val="1221907402"/>
              </p:ext>
            </p:extLst>
          </p:nvPr>
        </p:nvGraphicFramePr>
        <p:xfrm>
          <a:off x="9914039" y="4827492"/>
          <a:ext cx="1366838" cy="792163"/>
        </p:xfrm>
        <a:graphic>
          <a:graphicData uri="http://schemas.openxmlformats.org/presentationml/2006/ole">
            <mc:AlternateContent xmlns:mc="http://schemas.openxmlformats.org/markup-compatibility/2006">
              <mc:Choice xmlns:v="urn:schemas-microsoft-com:vml" Requires="v">
                <p:oleObj spid="_x0000_s22815" name="Equation" r:id="rId11" imgW="723600" imgH="419040" progId="Equation.DSMT4">
                  <p:embed/>
                </p:oleObj>
              </mc:Choice>
              <mc:Fallback>
                <p:oleObj name="Equation" r:id="rId11" imgW="723600" imgH="419040" progId="Equation.DSMT4">
                  <p:embed/>
                  <p:pic>
                    <p:nvPicPr>
                      <p:cNvPr id="13" name="对象 12">
                        <a:extLst>
                          <a:ext uri="{FF2B5EF4-FFF2-40B4-BE49-F238E27FC236}">
                            <a16:creationId xmlns:a16="http://schemas.microsoft.com/office/drawing/2014/main" id="{9A4DAF55-672A-4B77-AAF6-B813D434F21D}"/>
                          </a:ext>
                        </a:extLst>
                      </p:cNvPr>
                      <p:cNvPicPr/>
                      <p:nvPr/>
                    </p:nvPicPr>
                    <p:blipFill>
                      <a:blip r:embed="rId12"/>
                      <a:stretch>
                        <a:fillRect/>
                      </a:stretch>
                    </p:blipFill>
                    <p:spPr>
                      <a:xfrm>
                        <a:off x="9914039" y="4827492"/>
                        <a:ext cx="1366838" cy="792163"/>
                      </a:xfrm>
                      <a:prstGeom prst="rect">
                        <a:avLst/>
                      </a:prstGeom>
                    </p:spPr>
                  </p:pic>
                </p:oleObj>
              </mc:Fallback>
            </mc:AlternateContent>
          </a:graphicData>
        </a:graphic>
      </p:graphicFrame>
      <p:pic>
        <p:nvPicPr>
          <p:cNvPr id="22536" name="Picture 8" descr="https://learnopengl-cn.github.io/img/07/01/geometry.png">
            <a:extLst>
              <a:ext uri="{FF2B5EF4-FFF2-40B4-BE49-F238E27FC236}">
                <a16:creationId xmlns:a16="http://schemas.microsoft.com/office/drawing/2014/main" id="{D7662137-31E2-494F-B85D-BDCABCA71AD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5271" y="4995718"/>
            <a:ext cx="6071111" cy="12369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对象 16">
            <a:extLst>
              <a:ext uri="{FF2B5EF4-FFF2-40B4-BE49-F238E27FC236}">
                <a16:creationId xmlns:a16="http://schemas.microsoft.com/office/drawing/2014/main" id="{685E1040-053D-44BB-A556-5370EFCFF92E}"/>
              </a:ext>
            </a:extLst>
          </p:cNvPr>
          <p:cNvGraphicFramePr>
            <a:graphicFrameLocks noChangeAspect="1"/>
          </p:cNvGraphicFramePr>
          <p:nvPr>
            <p:extLst>
              <p:ext uri="{D42A27DB-BD31-4B8C-83A1-F6EECF244321}">
                <p14:modId xmlns:p14="http://schemas.microsoft.com/office/powerpoint/2010/main" val="1630409633"/>
              </p:ext>
            </p:extLst>
          </p:nvPr>
        </p:nvGraphicFramePr>
        <p:xfrm>
          <a:off x="7300109" y="6021540"/>
          <a:ext cx="4195763" cy="431800"/>
        </p:xfrm>
        <a:graphic>
          <a:graphicData uri="http://schemas.openxmlformats.org/presentationml/2006/ole">
            <mc:AlternateContent xmlns:mc="http://schemas.openxmlformats.org/markup-compatibility/2006">
              <mc:Choice xmlns:v="urn:schemas-microsoft-com:vml" Requires="v">
                <p:oleObj spid="_x0000_s22816" name="Equation" r:id="rId14" imgW="2222280" imgH="228600" progId="Equation.DSMT4">
                  <p:embed/>
                </p:oleObj>
              </mc:Choice>
              <mc:Fallback>
                <p:oleObj name="Equation" r:id="rId14" imgW="2222280" imgH="228600" progId="Equation.DSMT4">
                  <p:embed/>
                  <p:pic>
                    <p:nvPicPr>
                      <p:cNvPr id="12" name="对象 11">
                        <a:extLst>
                          <a:ext uri="{FF2B5EF4-FFF2-40B4-BE49-F238E27FC236}">
                            <a16:creationId xmlns:a16="http://schemas.microsoft.com/office/drawing/2014/main" id="{469E1DF3-97F6-4AD2-A614-D73ACAB801A1}"/>
                          </a:ext>
                        </a:extLst>
                      </p:cNvPr>
                      <p:cNvPicPr/>
                      <p:nvPr/>
                    </p:nvPicPr>
                    <p:blipFill>
                      <a:blip r:embed="rId15"/>
                      <a:stretch>
                        <a:fillRect/>
                      </a:stretch>
                    </p:blipFill>
                    <p:spPr>
                      <a:xfrm>
                        <a:off x="7300109" y="6021540"/>
                        <a:ext cx="4195763" cy="431800"/>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661FD4D1-CF7C-498F-A0E7-270C1BC9DA01}"/>
              </a:ext>
            </a:extLst>
          </p:cNvPr>
          <p:cNvSpPr txBox="1"/>
          <p:nvPr/>
        </p:nvSpPr>
        <p:spPr>
          <a:xfrm>
            <a:off x="10986783" y="4337559"/>
            <a:ext cx="238328" cy="341188"/>
          </a:xfrm>
          <a:prstGeom prst="rect">
            <a:avLst/>
          </a:prstGeom>
          <a:noFill/>
          <a:ln>
            <a:solidFill>
              <a:srgbClr val="FFAE00"/>
            </a:solidFill>
          </a:ln>
        </p:spPr>
        <p:txBody>
          <a:bodyPr wrap="square" rtlCol="0">
            <a:spAutoFit/>
          </a:bodyPr>
          <a:lstStyle/>
          <a:p>
            <a:endParaRPr lang="zh-CN" altLang="en-US" dirty="0"/>
          </a:p>
        </p:txBody>
      </p:sp>
      <p:cxnSp>
        <p:nvCxnSpPr>
          <p:cNvPr id="18" name="直接箭头连接符 17">
            <a:extLst>
              <a:ext uri="{FF2B5EF4-FFF2-40B4-BE49-F238E27FC236}">
                <a16:creationId xmlns:a16="http://schemas.microsoft.com/office/drawing/2014/main" id="{A993095E-1521-4531-BAF0-4D44C17596B9}"/>
              </a:ext>
            </a:extLst>
          </p:cNvPr>
          <p:cNvCxnSpPr/>
          <p:nvPr/>
        </p:nvCxnSpPr>
        <p:spPr>
          <a:xfrm flipH="1">
            <a:off x="8735438" y="4678747"/>
            <a:ext cx="2226291" cy="31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06CFA1B3-C846-4FB3-8619-961E743D16D3}"/>
              </a:ext>
            </a:extLst>
          </p:cNvPr>
          <p:cNvCxnSpPr/>
          <p:nvPr/>
        </p:nvCxnSpPr>
        <p:spPr>
          <a:xfrm flipH="1">
            <a:off x="11105947" y="4687908"/>
            <a:ext cx="119164" cy="289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22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27A6E93-48EF-4904-A2E7-4C5EA9544EF0}"/>
              </a:ext>
            </a:extLst>
          </p:cNvPr>
          <p:cNvSpPr/>
          <p:nvPr/>
        </p:nvSpPr>
        <p:spPr>
          <a:xfrm>
            <a:off x="1449422" y="1496349"/>
            <a:ext cx="8774348" cy="874407"/>
          </a:xfrm>
          <a:prstGeom prst="rect">
            <a:avLst/>
          </a:prstGeom>
        </p:spPr>
        <p:txBody>
          <a:bodyPr wrap="square">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菲涅尔方程描述的是在不同的表面角下表面所反射的光线所占的比率，这个比率会随着我们观察的角度不同而不同。</a:t>
            </a:r>
          </a:p>
        </p:txBody>
      </p:sp>
      <p:pic>
        <p:nvPicPr>
          <p:cNvPr id="2" name="图片 1">
            <a:extLst>
              <a:ext uri="{FF2B5EF4-FFF2-40B4-BE49-F238E27FC236}">
                <a16:creationId xmlns:a16="http://schemas.microsoft.com/office/drawing/2014/main" id="{3F4DC7D9-B5DA-4931-B2AE-091482A10B46}"/>
              </a:ext>
            </a:extLst>
          </p:cNvPr>
          <p:cNvPicPr>
            <a:picLocks noChangeAspect="1"/>
          </p:cNvPicPr>
          <p:nvPr/>
        </p:nvPicPr>
        <p:blipFill>
          <a:blip r:embed="rId4"/>
          <a:stretch>
            <a:fillRect/>
          </a:stretch>
        </p:blipFill>
        <p:spPr>
          <a:xfrm>
            <a:off x="1292979" y="2583411"/>
            <a:ext cx="4475524" cy="3996004"/>
          </a:xfrm>
          <a:prstGeom prst="rect">
            <a:avLst/>
          </a:prstGeom>
        </p:spPr>
      </p:pic>
      <p:graphicFrame>
        <p:nvGraphicFramePr>
          <p:cNvPr id="11" name="对象 10">
            <a:extLst>
              <a:ext uri="{FF2B5EF4-FFF2-40B4-BE49-F238E27FC236}">
                <a16:creationId xmlns:a16="http://schemas.microsoft.com/office/drawing/2014/main" id="{A617B79B-7131-41AA-87E1-0E309147C280}"/>
              </a:ext>
            </a:extLst>
          </p:cNvPr>
          <p:cNvGraphicFramePr>
            <a:graphicFrameLocks noChangeAspect="1"/>
          </p:cNvGraphicFramePr>
          <p:nvPr>
            <p:extLst>
              <p:ext uri="{D42A27DB-BD31-4B8C-83A1-F6EECF244321}">
                <p14:modId xmlns:p14="http://schemas.microsoft.com/office/powerpoint/2010/main" val="2513766909"/>
              </p:ext>
            </p:extLst>
          </p:nvPr>
        </p:nvGraphicFramePr>
        <p:xfrm>
          <a:off x="7022972" y="3202222"/>
          <a:ext cx="3549650" cy="893763"/>
        </p:xfrm>
        <a:graphic>
          <a:graphicData uri="http://schemas.openxmlformats.org/presentationml/2006/ole">
            <mc:AlternateContent xmlns:mc="http://schemas.openxmlformats.org/markup-compatibility/2006">
              <mc:Choice xmlns:v="urn:schemas-microsoft-com:vml" Requires="v">
                <p:oleObj spid="_x0000_s25707" name="Equation" r:id="rId5" imgW="1714320" imgH="431640" progId="Equation.DSMT4">
                  <p:embed/>
                </p:oleObj>
              </mc:Choice>
              <mc:Fallback>
                <p:oleObj name="Equation" r:id="rId5" imgW="1714320" imgH="431640" progId="Equation.DSMT4">
                  <p:embed/>
                  <p:pic>
                    <p:nvPicPr>
                      <p:cNvPr id="9" name="对象 8">
                        <a:extLst>
                          <a:ext uri="{FF2B5EF4-FFF2-40B4-BE49-F238E27FC236}">
                            <a16:creationId xmlns:a16="http://schemas.microsoft.com/office/drawing/2014/main" id="{8B7BC803-DDD5-4401-8D9C-B5A73B100F08}"/>
                          </a:ext>
                        </a:extLst>
                      </p:cNvPr>
                      <p:cNvPicPr/>
                      <p:nvPr/>
                    </p:nvPicPr>
                    <p:blipFill>
                      <a:blip r:embed="rId6"/>
                      <a:stretch>
                        <a:fillRect/>
                      </a:stretch>
                    </p:blipFill>
                    <p:spPr>
                      <a:xfrm>
                        <a:off x="7022972" y="3202222"/>
                        <a:ext cx="3549650" cy="893763"/>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F86CF603-5736-4736-88AA-CBEA9DA1841D}"/>
              </a:ext>
            </a:extLst>
          </p:cNvPr>
          <p:cNvSpPr txBox="1"/>
          <p:nvPr/>
        </p:nvSpPr>
        <p:spPr>
          <a:xfrm>
            <a:off x="9450421" y="3249335"/>
            <a:ext cx="238328" cy="341188"/>
          </a:xfrm>
          <a:prstGeom prst="rect">
            <a:avLst/>
          </a:prstGeom>
          <a:noFill/>
          <a:ln>
            <a:solidFill>
              <a:srgbClr val="FFAE00"/>
            </a:solidFill>
          </a:ln>
        </p:spPr>
        <p:txBody>
          <a:bodyPr wrap="square" rtlCol="0">
            <a:spAutoFit/>
          </a:bodyPr>
          <a:lstStyle/>
          <a:p>
            <a:endParaRPr lang="zh-CN" altLang="en-US" dirty="0"/>
          </a:p>
        </p:txBody>
      </p:sp>
      <p:cxnSp>
        <p:nvCxnSpPr>
          <p:cNvPr id="13" name="直接箭头连接符 12">
            <a:extLst>
              <a:ext uri="{FF2B5EF4-FFF2-40B4-BE49-F238E27FC236}">
                <a16:creationId xmlns:a16="http://schemas.microsoft.com/office/drawing/2014/main" id="{211024B3-3904-495C-8D27-13659ED11571}"/>
              </a:ext>
            </a:extLst>
          </p:cNvPr>
          <p:cNvCxnSpPr>
            <a:cxnSpLocks/>
            <a:stCxn id="12" idx="2"/>
          </p:cNvCxnSpPr>
          <p:nvPr/>
        </p:nvCxnSpPr>
        <p:spPr>
          <a:xfrm>
            <a:off x="9569585" y="3590523"/>
            <a:ext cx="0" cy="893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对象 13">
            <a:extLst>
              <a:ext uri="{FF2B5EF4-FFF2-40B4-BE49-F238E27FC236}">
                <a16:creationId xmlns:a16="http://schemas.microsoft.com/office/drawing/2014/main" id="{B814BB2D-1622-49FF-81BC-42DA5AEFA6ED}"/>
              </a:ext>
            </a:extLst>
          </p:cNvPr>
          <p:cNvGraphicFramePr>
            <a:graphicFrameLocks noChangeAspect="1"/>
          </p:cNvGraphicFramePr>
          <p:nvPr>
            <p:extLst>
              <p:ext uri="{D42A27DB-BD31-4B8C-83A1-F6EECF244321}">
                <p14:modId xmlns:p14="http://schemas.microsoft.com/office/powerpoint/2010/main" val="4204115887"/>
              </p:ext>
            </p:extLst>
          </p:nvPr>
        </p:nvGraphicFramePr>
        <p:xfrm>
          <a:off x="6637895" y="4557326"/>
          <a:ext cx="4532312" cy="455613"/>
        </p:xfrm>
        <a:graphic>
          <a:graphicData uri="http://schemas.openxmlformats.org/presentationml/2006/ole">
            <mc:AlternateContent xmlns:mc="http://schemas.openxmlformats.org/markup-compatibility/2006">
              <mc:Choice xmlns:v="urn:schemas-microsoft-com:vml" Requires="v">
                <p:oleObj spid="_x0000_s25708" name="Equation" r:id="rId7" imgW="2400120" imgH="241200" progId="Equation.DSMT4">
                  <p:embed/>
                </p:oleObj>
              </mc:Choice>
              <mc:Fallback>
                <p:oleObj name="Equation" r:id="rId7" imgW="2400120" imgH="241200" progId="Equation.DSMT4">
                  <p:embed/>
                  <p:pic>
                    <p:nvPicPr>
                      <p:cNvPr id="12" name="对象 11">
                        <a:extLst>
                          <a:ext uri="{FF2B5EF4-FFF2-40B4-BE49-F238E27FC236}">
                            <a16:creationId xmlns:a16="http://schemas.microsoft.com/office/drawing/2014/main" id="{469E1DF3-97F6-4AD2-A614-D73ACAB801A1}"/>
                          </a:ext>
                        </a:extLst>
                      </p:cNvPr>
                      <p:cNvPicPr/>
                      <p:nvPr/>
                    </p:nvPicPr>
                    <p:blipFill>
                      <a:blip r:embed="rId8"/>
                      <a:stretch>
                        <a:fillRect/>
                      </a:stretch>
                    </p:blipFill>
                    <p:spPr>
                      <a:xfrm>
                        <a:off x="6637895" y="4557326"/>
                        <a:ext cx="4532312" cy="455613"/>
                      </a:xfrm>
                      <a:prstGeom prst="rect">
                        <a:avLst/>
                      </a:prstGeom>
                    </p:spPr>
                  </p:pic>
                </p:oleObj>
              </mc:Fallback>
            </mc:AlternateContent>
          </a:graphicData>
        </a:graphic>
      </p:graphicFrame>
    </p:spTree>
    <p:extLst>
      <p:ext uri="{BB962C8B-B14F-4D97-AF65-F5344CB8AC3E}">
        <p14:creationId xmlns:p14="http://schemas.microsoft.com/office/powerpoint/2010/main" val="359363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27A6E93-48EF-4904-A2E7-4C5EA9544EF0}"/>
              </a:ext>
            </a:extLst>
          </p:cNvPr>
          <p:cNvSpPr/>
          <p:nvPr/>
        </p:nvSpPr>
        <p:spPr>
          <a:xfrm>
            <a:off x="1449422" y="1496349"/>
            <a:ext cx="8774348" cy="874407"/>
          </a:xfrm>
          <a:prstGeom prst="rect">
            <a:avLst/>
          </a:prstGeom>
        </p:spPr>
        <p:txBody>
          <a:bodyPr wrap="square">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菲涅尔方程描述的是在不同的表面角下表面所反射的光线所占的比率，这个比率会随着我们观察的角度不同而不同。</a:t>
            </a:r>
          </a:p>
        </p:txBody>
      </p:sp>
      <p:graphicFrame>
        <p:nvGraphicFramePr>
          <p:cNvPr id="14" name="对象 13">
            <a:extLst>
              <a:ext uri="{FF2B5EF4-FFF2-40B4-BE49-F238E27FC236}">
                <a16:creationId xmlns:a16="http://schemas.microsoft.com/office/drawing/2014/main" id="{B814BB2D-1622-49FF-81BC-42DA5AEFA6ED}"/>
              </a:ext>
            </a:extLst>
          </p:cNvPr>
          <p:cNvGraphicFramePr>
            <a:graphicFrameLocks noChangeAspect="1"/>
          </p:cNvGraphicFramePr>
          <p:nvPr>
            <p:extLst>
              <p:ext uri="{D42A27DB-BD31-4B8C-83A1-F6EECF244321}">
                <p14:modId xmlns:p14="http://schemas.microsoft.com/office/powerpoint/2010/main" val="1093970023"/>
              </p:ext>
            </p:extLst>
          </p:nvPr>
        </p:nvGraphicFramePr>
        <p:xfrm>
          <a:off x="7125899" y="2801118"/>
          <a:ext cx="4532312" cy="455613"/>
        </p:xfrm>
        <a:graphic>
          <a:graphicData uri="http://schemas.openxmlformats.org/presentationml/2006/ole">
            <mc:AlternateContent xmlns:mc="http://schemas.openxmlformats.org/markup-compatibility/2006">
              <mc:Choice xmlns:v="urn:schemas-microsoft-com:vml" Requires="v">
                <p:oleObj spid="_x0000_s26679" name="Equation" r:id="rId4" imgW="2400120" imgH="241200" progId="Equation.DSMT4">
                  <p:embed/>
                </p:oleObj>
              </mc:Choice>
              <mc:Fallback>
                <p:oleObj name="Equation" r:id="rId4" imgW="2400120" imgH="241200" progId="Equation.DSMT4">
                  <p:embed/>
                  <p:pic>
                    <p:nvPicPr>
                      <p:cNvPr id="14" name="对象 13">
                        <a:extLst>
                          <a:ext uri="{FF2B5EF4-FFF2-40B4-BE49-F238E27FC236}">
                            <a16:creationId xmlns:a16="http://schemas.microsoft.com/office/drawing/2014/main" id="{B814BB2D-1622-49FF-81BC-42DA5AEFA6ED}"/>
                          </a:ext>
                        </a:extLst>
                      </p:cNvPr>
                      <p:cNvPicPr/>
                      <p:nvPr/>
                    </p:nvPicPr>
                    <p:blipFill>
                      <a:blip r:embed="rId5"/>
                      <a:stretch>
                        <a:fillRect/>
                      </a:stretch>
                    </p:blipFill>
                    <p:spPr>
                      <a:xfrm>
                        <a:off x="7125899" y="2801118"/>
                        <a:ext cx="4532312" cy="455613"/>
                      </a:xfrm>
                      <a:prstGeom prst="rect">
                        <a:avLst/>
                      </a:prstGeom>
                    </p:spPr>
                  </p:pic>
                </p:oleObj>
              </mc:Fallback>
            </mc:AlternateContent>
          </a:graphicData>
        </a:graphic>
      </p:graphicFrame>
      <p:pic>
        <p:nvPicPr>
          <p:cNvPr id="26626" name="Picture 2" descr="https://learnopengl-cn.github.io/img/07/01/fresnel.png">
            <a:extLst>
              <a:ext uri="{FF2B5EF4-FFF2-40B4-BE49-F238E27FC236}">
                <a16:creationId xmlns:a16="http://schemas.microsoft.com/office/drawing/2014/main" id="{D8EF0F1F-5745-48DE-9EAD-12C27E6630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7213" y="3733755"/>
            <a:ext cx="2438400" cy="23336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a:extLst>
              <a:ext uri="{FF2B5EF4-FFF2-40B4-BE49-F238E27FC236}">
                <a16:creationId xmlns:a16="http://schemas.microsoft.com/office/drawing/2014/main" id="{EAAC0CBC-794E-48B9-BDD9-FB0EFB968DA1}"/>
              </a:ext>
            </a:extLst>
          </p:cNvPr>
          <p:cNvGraphicFramePr>
            <a:graphicFrameLocks noGrp="1"/>
          </p:cNvGraphicFramePr>
          <p:nvPr>
            <p:extLst>
              <p:ext uri="{D42A27DB-BD31-4B8C-83A1-F6EECF244321}">
                <p14:modId xmlns:p14="http://schemas.microsoft.com/office/powerpoint/2010/main" val="1184876903"/>
              </p:ext>
            </p:extLst>
          </p:nvPr>
        </p:nvGraphicFramePr>
        <p:xfrm>
          <a:off x="1245140" y="2727642"/>
          <a:ext cx="5534780" cy="3519206"/>
        </p:xfrm>
        <a:graphic>
          <a:graphicData uri="http://schemas.openxmlformats.org/drawingml/2006/table">
            <a:tbl>
              <a:tblPr/>
              <a:tblGrid>
                <a:gridCol w="1803439">
                  <a:extLst>
                    <a:ext uri="{9D8B030D-6E8A-4147-A177-3AD203B41FA5}">
                      <a16:colId xmlns:a16="http://schemas.microsoft.com/office/drawing/2014/main" val="3758040687"/>
                    </a:ext>
                  </a:extLst>
                </a:gridCol>
                <a:gridCol w="1550974">
                  <a:extLst>
                    <a:ext uri="{9D8B030D-6E8A-4147-A177-3AD203B41FA5}">
                      <a16:colId xmlns:a16="http://schemas.microsoft.com/office/drawing/2014/main" val="4127313962"/>
                    </a:ext>
                  </a:extLst>
                </a:gridCol>
                <a:gridCol w="1677206">
                  <a:extLst>
                    <a:ext uri="{9D8B030D-6E8A-4147-A177-3AD203B41FA5}">
                      <a16:colId xmlns:a16="http://schemas.microsoft.com/office/drawing/2014/main" val="3281236309"/>
                    </a:ext>
                  </a:extLst>
                </a:gridCol>
                <a:gridCol w="503161">
                  <a:extLst>
                    <a:ext uri="{9D8B030D-6E8A-4147-A177-3AD203B41FA5}">
                      <a16:colId xmlns:a16="http://schemas.microsoft.com/office/drawing/2014/main" val="809366381"/>
                    </a:ext>
                  </a:extLst>
                </a:gridCol>
              </a:tblGrid>
              <a:tr h="304117">
                <a:tc>
                  <a:txBody>
                    <a:bodyPr/>
                    <a:lstStyle/>
                    <a:p>
                      <a:pPr algn="ctr" fontAlgn="t"/>
                      <a:r>
                        <a:rPr lang="zh-CN" altLang="en-US" sz="1100">
                          <a:effectLst/>
                          <a:latin typeface="微软雅黑" panose="020B0503020204020204" pitchFamily="34" charset="-122"/>
                          <a:ea typeface="微软雅黑" panose="020B0503020204020204" pitchFamily="34" charset="-122"/>
                        </a:rPr>
                        <a:t>材料</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100" b="0" i="0" u="none" strike="noStrike" dirty="0">
                          <a:effectLst/>
                          <a:latin typeface="微软雅黑" panose="020B0503020204020204" pitchFamily="34" charset="-122"/>
                          <a:ea typeface="微软雅黑" panose="020B0503020204020204" pitchFamily="34" charset="-122"/>
                        </a:rPr>
                        <a:t>F0</a:t>
                      </a:r>
                      <a:r>
                        <a:rPr lang="en-US" sz="1100" dirty="0">
                          <a:effectLst/>
                          <a:latin typeface="微软雅黑" panose="020B0503020204020204" pitchFamily="34" charset="-122"/>
                          <a:ea typeface="微软雅黑" panose="020B0503020204020204" pitchFamily="34" charset="-122"/>
                        </a:rPr>
                        <a:t>(</a:t>
                      </a:r>
                      <a:r>
                        <a:rPr lang="zh-CN" altLang="en-US" sz="1100" dirty="0">
                          <a:effectLst/>
                          <a:latin typeface="微软雅黑" panose="020B0503020204020204" pitchFamily="34" charset="-122"/>
                          <a:ea typeface="微软雅黑" panose="020B0503020204020204" pitchFamily="34" charset="-122"/>
                        </a:rPr>
                        <a:t>线性</a:t>
                      </a:r>
                      <a:r>
                        <a:rPr lang="en-US" altLang="zh-CN" sz="1100" dirty="0">
                          <a:effectLst/>
                          <a:latin typeface="微软雅黑" panose="020B0503020204020204" pitchFamily="34" charset="-122"/>
                          <a:ea typeface="微软雅黑" panose="020B0503020204020204" pitchFamily="34" charset="-122"/>
                        </a:rPr>
                        <a:t>)</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sz="1100" b="0" i="0" u="none" strike="noStrike" dirty="0">
                          <a:effectLst/>
                          <a:latin typeface="微软雅黑" panose="020B0503020204020204" pitchFamily="34" charset="-122"/>
                          <a:ea typeface="微软雅黑" panose="020B0503020204020204" pitchFamily="34" charset="-122"/>
                        </a:rPr>
                        <a:t>F0</a:t>
                      </a:r>
                      <a:r>
                        <a:rPr lang="en-US" sz="1100" dirty="0">
                          <a:effectLst/>
                          <a:latin typeface="微软雅黑" panose="020B0503020204020204" pitchFamily="34" charset="-122"/>
                          <a:ea typeface="微软雅黑" panose="020B0503020204020204" pitchFamily="34" charset="-122"/>
                        </a:rPr>
                        <a:t>(sRGB)</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zh-CN" altLang="en-US" sz="1100" dirty="0">
                          <a:effectLst/>
                          <a:latin typeface="微软雅黑" panose="020B0503020204020204" pitchFamily="34" charset="-122"/>
                          <a:ea typeface="微软雅黑" panose="020B0503020204020204" pitchFamily="34" charset="-122"/>
                        </a:rPr>
                        <a:t>颜色</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689085466"/>
                  </a:ext>
                </a:extLst>
              </a:tr>
              <a:tr h="322176">
                <a:tc>
                  <a:txBody>
                    <a:bodyPr/>
                    <a:lstStyle/>
                    <a:p>
                      <a:pPr algn="ctr" fontAlgn="t"/>
                      <a:r>
                        <a:rPr lang="zh-CN" altLang="en-US" sz="1100">
                          <a:effectLst/>
                          <a:latin typeface="微软雅黑" panose="020B0503020204020204" pitchFamily="34" charset="-122"/>
                          <a:ea typeface="微软雅黑" panose="020B0503020204020204" pitchFamily="34" charset="-122"/>
                        </a:rPr>
                        <a:t>水</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(0.02, 0.02, 0.02)</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(0.15, 0.15, 0.15)</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endParaRPr lang="zh-CN" altLang="en-US" sz="1100">
                        <a:effectLst/>
                        <a:latin typeface="微软雅黑" panose="020B0503020204020204" pitchFamily="34" charset="-122"/>
                        <a:ea typeface="微软雅黑" panose="020B0503020204020204" pitchFamily="34" charset="-122"/>
                      </a:endParaRP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50505"/>
                    </a:solidFill>
                  </a:tcPr>
                </a:tc>
                <a:extLst>
                  <a:ext uri="{0D108BD9-81ED-4DB2-BD59-A6C34878D82A}">
                    <a16:rowId xmlns:a16="http://schemas.microsoft.com/office/drawing/2014/main" val="680364845"/>
                  </a:ext>
                </a:extLst>
              </a:tr>
              <a:tr h="322176">
                <a:tc>
                  <a:txBody>
                    <a:bodyPr/>
                    <a:lstStyle/>
                    <a:p>
                      <a:pPr algn="ctr" fontAlgn="t"/>
                      <a:r>
                        <a:rPr lang="zh-CN" altLang="en-US" sz="1100">
                          <a:effectLst/>
                          <a:latin typeface="微软雅黑" panose="020B0503020204020204" pitchFamily="34" charset="-122"/>
                          <a:ea typeface="微软雅黑" panose="020B0503020204020204" pitchFamily="34" charset="-122"/>
                        </a:rPr>
                        <a:t>塑料</a:t>
                      </a:r>
                      <a:r>
                        <a:rPr lang="en-US" altLang="zh-CN" sz="1100">
                          <a:effectLst/>
                          <a:latin typeface="微软雅黑" panose="020B0503020204020204" pitchFamily="34" charset="-122"/>
                          <a:ea typeface="微软雅黑" panose="020B0503020204020204" pitchFamily="34" charset="-122"/>
                        </a:rPr>
                        <a:t>/</a:t>
                      </a:r>
                      <a:r>
                        <a:rPr lang="zh-CN" altLang="en-US" sz="1100">
                          <a:effectLst/>
                          <a:latin typeface="微软雅黑" panose="020B0503020204020204" pitchFamily="34" charset="-122"/>
                          <a:ea typeface="微软雅黑" panose="020B0503020204020204" pitchFamily="34" charset="-122"/>
                        </a:rPr>
                        <a:t>玻璃（低）</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(0.03, 0.03, 0.03)</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(0.21, 0.21, 0.21)</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endParaRPr lang="zh-CN" altLang="en-US" sz="1100">
                        <a:effectLst/>
                        <a:latin typeface="微软雅黑" panose="020B0503020204020204" pitchFamily="34" charset="-122"/>
                        <a:ea typeface="微软雅黑" panose="020B0503020204020204" pitchFamily="34" charset="-122"/>
                      </a:endParaRP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80808"/>
                    </a:solidFill>
                  </a:tcPr>
                </a:tc>
                <a:extLst>
                  <a:ext uri="{0D108BD9-81ED-4DB2-BD59-A6C34878D82A}">
                    <a16:rowId xmlns:a16="http://schemas.microsoft.com/office/drawing/2014/main" val="480595855"/>
                  </a:ext>
                </a:extLst>
              </a:tr>
              <a:tr h="322176">
                <a:tc>
                  <a:txBody>
                    <a:bodyPr/>
                    <a:lstStyle/>
                    <a:p>
                      <a:pPr algn="ctr" fontAlgn="t"/>
                      <a:r>
                        <a:rPr lang="zh-CN" altLang="en-US" sz="1100">
                          <a:effectLst/>
                          <a:latin typeface="微软雅黑" panose="020B0503020204020204" pitchFamily="34" charset="-122"/>
                          <a:ea typeface="微软雅黑" panose="020B0503020204020204" pitchFamily="34" charset="-122"/>
                        </a:rPr>
                        <a:t>塑料（高）</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(0.05, 0.05, 0.05)</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(0.24, 0.24, 0.24)</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endParaRPr lang="zh-CN" altLang="en-US" sz="1100">
                        <a:effectLst/>
                        <a:latin typeface="微软雅黑" panose="020B0503020204020204" pitchFamily="34" charset="-122"/>
                        <a:ea typeface="微软雅黑" panose="020B0503020204020204" pitchFamily="34" charset="-122"/>
                      </a:endParaRP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0D0D0D"/>
                    </a:solidFill>
                  </a:tcPr>
                </a:tc>
                <a:extLst>
                  <a:ext uri="{0D108BD9-81ED-4DB2-BD59-A6C34878D82A}">
                    <a16:rowId xmlns:a16="http://schemas.microsoft.com/office/drawing/2014/main" val="2748375533"/>
                  </a:ext>
                </a:extLst>
              </a:tr>
              <a:tr h="315505">
                <a:tc>
                  <a:txBody>
                    <a:bodyPr/>
                    <a:lstStyle/>
                    <a:p>
                      <a:pPr algn="ctr" fontAlgn="t"/>
                      <a:r>
                        <a:rPr lang="zh-CN" altLang="en-US" sz="1100">
                          <a:effectLst/>
                          <a:latin typeface="微软雅黑" panose="020B0503020204020204" pitchFamily="34" charset="-122"/>
                          <a:ea typeface="微软雅黑" panose="020B0503020204020204" pitchFamily="34" charset="-122"/>
                        </a:rPr>
                        <a:t>玻璃（高）</a:t>
                      </a:r>
                      <a:r>
                        <a:rPr lang="en-US" altLang="zh-CN" sz="1100">
                          <a:effectLst/>
                          <a:latin typeface="微软雅黑" panose="020B0503020204020204" pitchFamily="34" charset="-122"/>
                          <a:ea typeface="微软雅黑" panose="020B0503020204020204" pitchFamily="34" charset="-122"/>
                        </a:rPr>
                        <a:t>/</a:t>
                      </a:r>
                      <a:r>
                        <a:rPr lang="zh-CN" altLang="en-US" sz="1100">
                          <a:effectLst/>
                          <a:latin typeface="微软雅黑" panose="020B0503020204020204" pitchFamily="34" charset="-122"/>
                          <a:ea typeface="微软雅黑" panose="020B0503020204020204" pitchFamily="34" charset="-122"/>
                        </a:rPr>
                        <a:t>红宝石</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ltLang="zh-CN" sz="1100" dirty="0">
                          <a:effectLst/>
                          <a:latin typeface="微软雅黑" panose="020B0503020204020204" pitchFamily="34" charset="-122"/>
                          <a:ea typeface="微软雅黑" panose="020B0503020204020204" pitchFamily="34" charset="-122"/>
                        </a:rPr>
                        <a:t>(0.08, 0.08, 0.08)</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(0.31, 0.31, 0.31)</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endParaRPr lang="zh-CN" altLang="en-US" sz="1100">
                        <a:effectLst/>
                        <a:latin typeface="微软雅黑" panose="020B0503020204020204" pitchFamily="34" charset="-122"/>
                        <a:ea typeface="微软雅黑" panose="020B0503020204020204" pitchFamily="34" charset="-122"/>
                      </a:endParaRP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141414"/>
                    </a:solidFill>
                  </a:tcPr>
                </a:tc>
                <a:extLst>
                  <a:ext uri="{0D108BD9-81ED-4DB2-BD59-A6C34878D82A}">
                    <a16:rowId xmlns:a16="http://schemas.microsoft.com/office/drawing/2014/main" val="442342394"/>
                  </a:ext>
                </a:extLst>
              </a:tr>
              <a:tr h="322176">
                <a:tc>
                  <a:txBody>
                    <a:bodyPr/>
                    <a:lstStyle/>
                    <a:p>
                      <a:pPr algn="ctr" fontAlgn="t"/>
                      <a:r>
                        <a:rPr lang="zh-CN" altLang="en-US" sz="1100">
                          <a:effectLst/>
                          <a:latin typeface="微软雅黑" panose="020B0503020204020204" pitchFamily="34" charset="-122"/>
                          <a:ea typeface="微软雅黑" panose="020B0503020204020204" pitchFamily="34" charset="-122"/>
                        </a:rPr>
                        <a:t>钻石</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zh-CN" sz="1100" dirty="0">
                          <a:effectLst/>
                          <a:latin typeface="微软雅黑" panose="020B0503020204020204" pitchFamily="34" charset="-122"/>
                          <a:ea typeface="微软雅黑" panose="020B0503020204020204" pitchFamily="34" charset="-122"/>
                        </a:rPr>
                        <a:t>(0.17, 0.17, 0.17)</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(0.45, 0.45, 0.45)</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endParaRPr lang="zh-CN" altLang="en-US" sz="1100">
                        <a:effectLst/>
                        <a:latin typeface="微软雅黑" panose="020B0503020204020204" pitchFamily="34" charset="-122"/>
                        <a:ea typeface="微软雅黑" panose="020B0503020204020204" pitchFamily="34" charset="-122"/>
                      </a:endParaRP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2B2B2B"/>
                    </a:solidFill>
                  </a:tcPr>
                </a:tc>
                <a:extLst>
                  <a:ext uri="{0D108BD9-81ED-4DB2-BD59-A6C34878D82A}">
                    <a16:rowId xmlns:a16="http://schemas.microsoft.com/office/drawing/2014/main" val="802054581"/>
                  </a:ext>
                </a:extLst>
              </a:tr>
              <a:tr h="322176">
                <a:tc>
                  <a:txBody>
                    <a:bodyPr/>
                    <a:lstStyle/>
                    <a:p>
                      <a:pPr algn="ctr" fontAlgn="t"/>
                      <a:r>
                        <a:rPr lang="zh-CN" altLang="en-US" sz="1100">
                          <a:effectLst/>
                          <a:latin typeface="微软雅黑" panose="020B0503020204020204" pitchFamily="34" charset="-122"/>
                          <a:ea typeface="微软雅黑" panose="020B0503020204020204" pitchFamily="34" charset="-122"/>
                        </a:rPr>
                        <a:t>铁</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(0.56, 0.57, 0.58)</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(0.77, 0.78, 0.78)</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endParaRPr lang="zh-CN" altLang="en-US" sz="1100">
                        <a:effectLst/>
                        <a:latin typeface="微软雅黑" panose="020B0503020204020204" pitchFamily="34" charset="-122"/>
                        <a:ea typeface="微软雅黑" panose="020B0503020204020204" pitchFamily="34" charset="-122"/>
                      </a:endParaRP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8F9194"/>
                    </a:solidFill>
                  </a:tcPr>
                </a:tc>
                <a:extLst>
                  <a:ext uri="{0D108BD9-81ED-4DB2-BD59-A6C34878D82A}">
                    <a16:rowId xmlns:a16="http://schemas.microsoft.com/office/drawing/2014/main" val="18738840"/>
                  </a:ext>
                </a:extLst>
              </a:tr>
              <a:tr h="322176">
                <a:tc>
                  <a:txBody>
                    <a:bodyPr/>
                    <a:lstStyle/>
                    <a:p>
                      <a:pPr algn="ctr" fontAlgn="t"/>
                      <a:r>
                        <a:rPr lang="zh-CN" altLang="en-US" sz="1100">
                          <a:effectLst/>
                          <a:latin typeface="微软雅黑" panose="020B0503020204020204" pitchFamily="34" charset="-122"/>
                          <a:ea typeface="微软雅黑" panose="020B0503020204020204" pitchFamily="34" charset="-122"/>
                        </a:rPr>
                        <a:t>铜</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(0.95, 0.64, 0.54)</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(0.98, 0.82, 0.76)</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endParaRPr lang="zh-CN" altLang="en-US" sz="1100">
                        <a:effectLst/>
                        <a:latin typeface="微软雅黑" panose="020B0503020204020204" pitchFamily="34" charset="-122"/>
                        <a:ea typeface="微软雅黑" panose="020B0503020204020204" pitchFamily="34" charset="-122"/>
                      </a:endParaRP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2A38A"/>
                    </a:solidFill>
                  </a:tcPr>
                </a:tc>
                <a:extLst>
                  <a:ext uri="{0D108BD9-81ED-4DB2-BD59-A6C34878D82A}">
                    <a16:rowId xmlns:a16="http://schemas.microsoft.com/office/drawing/2014/main" val="2070833538"/>
                  </a:ext>
                </a:extLst>
              </a:tr>
              <a:tr h="322176">
                <a:tc>
                  <a:txBody>
                    <a:bodyPr/>
                    <a:lstStyle/>
                    <a:p>
                      <a:pPr algn="ctr" fontAlgn="t"/>
                      <a:r>
                        <a:rPr lang="zh-CN" altLang="en-US" sz="1100">
                          <a:effectLst/>
                          <a:latin typeface="微软雅黑" panose="020B0503020204020204" pitchFamily="34" charset="-122"/>
                          <a:ea typeface="微软雅黑" panose="020B0503020204020204" pitchFamily="34" charset="-122"/>
                        </a:rPr>
                        <a:t>金</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(1.00, 0.71, 0.29)</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(1.00, 0.86, 0.57)</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endParaRPr lang="zh-CN" altLang="en-US" sz="1100">
                        <a:effectLst/>
                        <a:latin typeface="微软雅黑" panose="020B0503020204020204" pitchFamily="34" charset="-122"/>
                        <a:ea typeface="微软雅黑" panose="020B0503020204020204" pitchFamily="34" charset="-122"/>
                      </a:endParaRP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B54A"/>
                    </a:solidFill>
                  </a:tcPr>
                </a:tc>
                <a:extLst>
                  <a:ext uri="{0D108BD9-81ED-4DB2-BD59-A6C34878D82A}">
                    <a16:rowId xmlns:a16="http://schemas.microsoft.com/office/drawing/2014/main" val="453546536"/>
                  </a:ext>
                </a:extLst>
              </a:tr>
              <a:tr h="322176">
                <a:tc>
                  <a:txBody>
                    <a:bodyPr/>
                    <a:lstStyle/>
                    <a:p>
                      <a:pPr algn="ctr" fontAlgn="t"/>
                      <a:r>
                        <a:rPr lang="zh-CN" altLang="en-US" sz="1100">
                          <a:effectLst/>
                          <a:latin typeface="微软雅黑" panose="020B0503020204020204" pitchFamily="34" charset="-122"/>
                          <a:ea typeface="微软雅黑" panose="020B0503020204020204" pitchFamily="34" charset="-122"/>
                        </a:rPr>
                        <a:t>铝</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(0.91, 0.92, 0.92)</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(0.96, 0.96, 0.97)</a:t>
                      </a: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endParaRPr lang="zh-CN" altLang="en-US" sz="1100">
                        <a:effectLst/>
                        <a:latin typeface="微软雅黑" panose="020B0503020204020204" pitchFamily="34" charset="-122"/>
                        <a:ea typeface="微软雅黑" panose="020B0503020204020204" pitchFamily="34" charset="-122"/>
                      </a:endParaRPr>
                    </a:p>
                  </a:txBody>
                  <a:tcPr marL="63246" marR="63246" marT="63246" marB="63246">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8EBEB"/>
                    </a:solidFill>
                  </a:tcPr>
                </a:tc>
                <a:extLst>
                  <a:ext uri="{0D108BD9-81ED-4DB2-BD59-A6C34878D82A}">
                    <a16:rowId xmlns:a16="http://schemas.microsoft.com/office/drawing/2014/main" val="3214521889"/>
                  </a:ext>
                </a:extLst>
              </a:tr>
              <a:tr h="322176">
                <a:tc>
                  <a:txBody>
                    <a:bodyPr/>
                    <a:lstStyle/>
                    <a:p>
                      <a:pPr algn="ctr" fontAlgn="t"/>
                      <a:r>
                        <a:rPr lang="zh-CN" altLang="en-US" sz="1100">
                          <a:effectLst/>
                          <a:latin typeface="微软雅黑" panose="020B0503020204020204" pitchFamily="34" charset="-122"/>
                          <a:ea typeface="微软雅黑" panose="020B0503020204020204" pitchFamily="34" charset="-122"/>
                        </a:rPr>
                        <a:t>银</a:t>
                      </a:r>
                    </a:p>
                  </a:txBody>
                  <a:tcPr marL="63246" marR="63246" marT="63246" marB="63246">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(0.95, 0.93, 0.88)</a:t>
                      </a:r>
                    </a:p>
                  </a:txBody>
                  <a:tcPr marL="63246" marR="63246" marT="63246" marB="63246">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ctr" fontAlgn="t"/>
                      <a:r>
                        <a:rPr lang="en-US" altLang="zh-CN" sz="1100">
                          <a:effectLst/>
                          <a:latin typeface="微软雅黑" panose="020B0503020204020204" pitchFamily="34" charset="-122"/>
                          <a:ea typeface="微软雅黑" panose="020B0503020204020204" pitchFamily="34" charset="-122"/>
                        </a:rPr>
                        <a:t>(0.98, 0.97, 0.95)</a:t>
                      </a:r>
                    </a:p>
                  </a:txBody>
                  <a:tcPr marL="63246" marR="63246" marT="63246" marB="63246">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fontAlgn="t"/>
                      <a:endParaRPr lang="zh-CN" altLang="en-US" sz="1100" dirty="0">
                        <a:effectLst/>
                        <a:latin typeface="微软雅黑" panose="020B0503020204020204" pitchFamily="34" charset="-122"/>
                        <a:ea typeface="微软雅黑" panose="020B0503020204020204" pitchFamily="34" charset="-122"/>
                      </a:endParaRPr>
                    </a:p>
                  </a:txBody>
                  <a:tcPr marL="63246" marR="63246" marT="63246" marB="63246">
                    <a:lnL>
                      <a:noFill/>
                    </a:lnL>
                    <a:lnR>
                      <a:noFill/>
                    </a:lnR>
                    <a:lnT w="9525" cap="flat" cmpd="sng" algn="ctr">
                      <a:solidFill>
                        <a:srgbClr val="DDDDDD"/>
                      </a:solidFill>
                      <a:prstDash val="solid"/>
                      <a:round/>
                      <a:headEnd type="none" w="med" len="med"/>
                      <a:tailEnd type="none" w="med" len="med"/>
                    </a:lnT>
                    <a:lnB>
                      <a:noFill/>
                    </a:lnB>
                    <a:solidFill>
                      <a:srgbClr val="F2EDE0"/>
                    </a:solidFill>
                  </a:tcPr>
                </a:tc>
                <a:extLst>
                  <a:ext uri="{0D108BD9-81ED-4DB2-BD59-A6C34878D82A}">
                    <a16:rowId xmlns:a16="http://schemas.microsoft.com/office/drawing/2014/main" val="3586928623"/>
                  </a:ext>
                </a:extLst>
              </a:tr>
            </a:tbl>
          </a:graphicData>
        </a:graphic>
      </p:graphicFrame>
    </p:spTree>
    <p:extLst>
      <p:ext uri="{BB962C8B-B14F-4D97-AF65-F5344CB8AC3E}">
        <p14:creationId xmlns:p14="http://schemas.microsoft.com/office/powerpoint/2010/main" val="272648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F05BCE1-5165-4788-8AE6-9ACE914B6273}"/>
              </a:ext>
            </a:extLst>
          </p:cNvPr>
          <p:cNvSpPr/>
          <p:nvPr/>
        </p:nvSpPr>
        <p:spPr>
          <a:xfrm>
            <a:off x="1579123" y="1527597"/>
            <a:ext cx="9033753" cy="1289905"/>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有很好几种</a:t>
            </a:r>
            <a:r>
              <a:rPr lang="en-US" altLang="zh-CN" dirty="0">
                <a:solidFill>
                  <a:srgbClr val="222222"/>
                </a:solidFill>
                <a:latin typeface="微软雅黑" panose="020B0503020204020204" pitchFamily="34" charset="-122"/>
                <a:ea typeface="微软雅黑" panose="020B0503020204020204" pitchFamily="34" charset="-122"/>
              </a:rPr>
              <a:t>BRDF</a:t>
            </a:r>
            <a:r>
              <a:rPr lang="zh-CN" altLang="en-US" dirty="0">
                <a:solidFill>
                  <a:srgbClr val="222222"/>
                </a:solidFill>
                <a:latin typeface="微软雅黑" panose="020B0503020204020204" pitchFamily="34" charset="-122"/>
                <a:ea typeface="微软雅黑" panose="020B0503020204020204" pitchFamily="34" charset="-122"/>
              </a:rPr>
              <a:t>都能近似的得出物体表面对于光的反应，但是几乎所有实时渲染管线使用的都是一种被称为</a:t>
            </a:r>
            <a:r>
              <a:rPr lang="en-US" altLang="zh-CN" dirty="0">
                <a:solidFill>
                  <a:srgbClr val="222222"/>
                </a:solidFill>
                <a:latin typeface="微软雅黑" panose="020B0503020204020204" pitchFamily="34" charset="-122"/>
                <a:ea typeface="微软雅黑" panose="020B0503020204020204" pitchFamily="34" charset="-122"/>
              </a:rPr>
              <a:t>Cook-Torrance BRDF</a:t>
            </a:r>
            <a:r>
              <a:rPr lang="zh-CN" altLang="en-US" dirty="0">
                <a:solidFill>
                  <a:srgbClr val="222222"/>
                </a:solidFill>
                <a:latin typeface="微软雅黑" panose="020B0503020204020204" pitchFamily="34" charset="-122"/>
                <a:ea typeface="微软雅黑" panose="020B0503020204020204" pitchFamily="34" charset="-122"/>
              </a:rPr>
              <a:t>模型。</a:t>
            </a:r>
            <a:r>
              <a:rPr lang="en-US" altLang="zh-CN" dirty="0">
                <a:solidFill>
                  <a:srgbClr val="222222"/>
                </a:solidFill>
                <a:latin typeface="微软雅黑" panose="020B0503020204020204" pitchFamily="34" charset="-122"/>
                <a:ea typeface="微软雅黑" panose="020B0503020204020204" pitchFamily="34" charset="-122"/>
              </a:rPr>
              <a:t>Cook-Torrance BRDF</a:t>
            </a:r>
            <a:r>
              <a:rPr lang="zh-CN" altLang="en-US" dirty="0">
                <a:solidFill>
                  <a:srgbClr val="222222"/>
                </a:solidFill>
                <a:latin typeface="微软雅黑" panose="020B0503020204020204" pitchFamily="34" charset="-122"/>
                <a:ea typeface="微软雅黑" panose="020B0503020204020204" pitchFamily="34" charset="-122"/>
              </a:rPr>
              <a:t>兼有漫反射和镜面反射两个部分：</a:t>
            </a:r>
          </a:p>
        </p:txBody>
      </p:sp>
      <p:graphicFrame>
        <p:nvGraphicFramePr>
          <p:cNvPr id="11" name="对象 10">
            <a:extLst>
              <a:ext uri="{FF2B5EF4-FFF2-40B4-BE49-F238E27FC236}">
                <a16:creationId xmlns:a16="http://schemas.microsoft.com/office/drawing/2014/main" id="{341C4764-56CF-49DE-8B95-8EBDE443E317}"/>
              </a:ext>
            </a:extLst>
          </p:cNvPr>
          <p:cNvGraphicFramePr>
            <a:graphicFrameLocks noChangeAspect="1"/>
          </p:cNvGraphicFramePr>
          <p:nvPr>
            <p:extLst>
              <p:ext uri="{D42A27DB-BD31-4B8C-83A1-F6EECF244321}">
                <p14:modId xmlns:p14="http://schemas.microsoft.com/office/powerpoint/2010/main" val="2559175879"/>
              </p:ext>
            </p:extLst>
          </p:nvPr>
        </p:nvGraphicFramePr>
        <p:xfrm>
          <a:off x="2913063" y="3017838"/>
          <a:ext cx="5418137" cy="890587"/>
        </p:xfrm>
        <a:graphic>
          <a:graphicData uri="http://schemas.openxmlformats.org/presentationml/2006/ole">
            <mc:AlternateContent xmlns:mc="http://schemas.openxmlformats.org/markup-compatibility/2006">
              <mc:Choice xmlns:v="urn:schemas-microsoft-com:vml" Requires="v">
                <p:oleObj spid="_x0000_s24630" name="Equation" r:id="rId4" imgW="2616120" imgH="431640" progId="Equation.DSMT4">
                  <p:embed/>
                </p:oleObj>
              </mc:Choice>
              <mc:Fallback>
                <p:oleObj name="Equation" r:id="rId4" imgW="2616120" imgH="431640" progId="Equation.DSMT4">
                  <p:embed/>
                  <p:pic>
                    <p:nvPicPr>
                      <p:cNvPr id="13" name="对象 12">
                        <a:extLst>
                          <a:ext uri="{FF2B5EF4-FFF2-40B4-BE49-F238E27FC236}">
                            <a16:creationId xmlns:a16="http://schemas.microsoft.com/office/drawing/2014/main" id="{A72C4BB6-6596-4AD4-8017-BAF5C424B9B8}"/>
                          </a:ext>
                        </a:extLst>
                      </p:cNvPr>
                      <p:cNvPicPr/>
                      <p:nvPr/>
                    </p:nvPicPr>
                    <p:blipFill>
                      <a:blip r:embed="rId5"/>
                      <a:stretch>
                        <a:fillRect/>
                      </a:stretch>
                    </p:blipFill>
                    <p:spPr>
                      <a:xfrm>
                        <a:off x="2913063" y="3017838"/>
                        <a:ext cx="5418137" cy="890587"/>
                      </a:xfrm>
                      <a:prstGeom prst="rect">
                        <a:avLst/>
                      </a:prstGeom>
                    </p:spPr>
                  </p:pic>
                </p:oleObj>
              </mc:Fallback>
            </mc:AlternateContent>
          </a:graphicData>
        </a:graphic>
      </p:graphicFrame>
      <p:pic>
        <p:nvPicPr>
          <p:cNvPr id="5" name="图片 4">
            <a:extLst>
              <a:ext uri="{FF2B5EF4-FFF2-40B4-BE49-F238E27FC236}">
                <a16:creationId xmlns:a16="http://schemas.microsoft.com/office/drawing/2014/main" id="{14469FD5-D2A5-41BC-AD6F-F4763D9AB0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0889" y="4514090"/>
            <a:ext cx="1632626" cy="1632626"/>
          </a:xfrm>
          <a:prstGeom prst="rect">
            <a:avLst/>
          </a:prstGeom>
        </p:spPr>
      </p:pic>
      <p:pic>
        <p:nvPicPr>
          <p:cNvPr id="13" name="图片 12">
            <a:extLst>
              <a:ext uri="{FF2B5EF4-FFF2-40B4-BE49-F238E27FC236}">
                <a16:creationId xmlns:a16="http://schemas.microsoft.com/office/drawing/2014/main" id="{4180F3F2-4444-40C1-92BC-31A25359DB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0109" y="4514088"/>
            <a:ext cx="1632628" cy="1632628"/>
          </a:xfrm>
          <a:prstGeom prst="rect">
            <a:avLst/>
          </a:prstGeom>
        </p:spPr>
      </p:pic>
      <p:pic>
        <p:nvPicPr>
          <p:cNvPr id="15" name="图片 14">
            <a:extLst>
              <a:ext uri="{FF2B5EF4-FFF2-40B4-BE49-F238E27FC236}">
                <a16:creationId xmlns:a16="http://schemas.microsoft.com/office/drawing/2014/main" id="{10AD3A78-EE22-44AB-91DA-3096519A79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9719" y="4514087"/>
            <a:ext cx="1632629" cy="1632629"/>
          </a:xfrm>
          <a:prstGeom prst="rect">
            <a:avLst/>
          </a:prstGeom>
        </p:spPr>
      </p:pic>
      <p:pic>
        <p:nvPicPr>
          <p:cNvPr id="17" name="图片 16">
            <a:extLst>
              <a:ext uri="{FF2B5EF4-FFF2-40B4-BE49-F238E27FC236}">
                <a16:creationId xmlns:a16="http://schemas.microsoft.com/office/drawing/2014/main" id="{F167B004-09C6-4CFD-B465-6B8B6EAC77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10499" y="4522338"/>
            <a:ext cx="1632627" cy="1632627"/>
          </a:xfrm>
          <a:prstGeom prst="rect">
            <a:avLst/>
          </a:prstGeom>
        </p:spPr>
      </p:pic>
      <p:pic>
        <p:nvPicPr>
          <p:cNvPr id="19" name="图片 18">
            <a:extLst>
              <a:ext uri="{FF2B5EF4-FFF2-40B4-BE49-F238E27FC236}">
                <a16:creationId xmlns:a16="http://schemas.microsoft.com/office/drawing/2014/main" id="{66C9E248-D7D0-4C16-AF43-4605FA2846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51279" y="4514090"/>
            <a:ext cx="1632626" cy="1632626"/>
          </a:xfrm>
          <a:prstGeom prst="rect">
            <a:avLst/>
          </a:prstGeom>
        </p:spPr>
      </p:pic>
      <p:sp>
        <p:nvSpPr>
          <p:cNvPr id="20" name="文本框 19">
            <a:extLst>
              <a:ext uri="{FF2B5EF4-FFF2-40B4-BE49-F238E27FC236}">
                <a16:creationId xmlns:a16="http://schemas.microsoft.com/office/drawing/2014/main" id="{5FEA1B29-5D32-42AD-8AA5-6574C83BB2F6}"/>
              </a:ext>
            </a:extLst>
          </p:cNvPr>
          <p:cNvSpPr txBox="1"/>
          <p:nvPr/>
        </p:nvSpPr>
        <p:spPr>
          <a:xfrm>
            <a:off x="1885954" y="6253679"/>
            <a:ext cx="116327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Metallic</a:t>
            </a:r>
            <a:endParaRPr lang="zh-CN" altLang="en-US"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BA00244F-F9F5-4988-8610-D63804324367}"/>
              </a:ext>
            </a:extLst>
          </p:cNvPr>
          <p:cNvSpPr txBox="1"/>
          <p:nvPr/>
        </p:nvSpPr>
        <p:spPr>
          <a:xfrm>
            <a:off x="3715564" y="6259337"/>
            <a:ext cx="116327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Albedo</a:t>
            </a:r>
            <a:endParaRPr lang="zh-CN" altLang="en-US"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9678ED5D-BE79-42D9-8ECC-ACC3F8535DFA}"/>
              </a:ext>
            </a:extLst>
          </p:cNvPr>
          <p:cNvSpPr txBox="1"/>
          <p:nvPr/>
        </p:nvSpPr>
        <p:spPr>
          <a:xfrm>
            <a:off x="5545174" y="6253679"/>
            <a:ext cx="1163275"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Normal</a:t>
            </a:r>
            <a:endParaRPr lang="zh-CN" altLang="en-US"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11B686A0-4623-423B-93C8-39BBAD89B279}"/>
              </a:ext>
            </a:extLst>
          </p:cNvPr>
          <p:cNvSpPr txBox="1"/>
          <p:nvPr/>
        </p:nvSpPr>
        <p:spPr>
          <a:xfrm>
            <a:off x="7257447" y="6259337"/>
            <a:ext cx="1397952"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Roughness</a:t>
            </a: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6413569C-D2F7-4FFB-A9EA-87DCB9E3E7EB}"/>
              </a:ext>
            </a:extLst>
          </p:cNvPr>
          <p:cNvSpPr txBox="1"/>
          <p:nvPr/>
        </p:nvSpPr>
        <p:spPr>
          <a:xfrm>
            <a:off x="9085857" y="6253679"/>
            <a:ext cx="1397952" cy="369332"/>
          </a:xfrm>
          <a:prstGeom prst="rect">
            <a:avLst/>
          </a:prstGeom>
          <a:noFill/>
        </p:spPr>
        <p:txBody>
          <a:bodyPr wrap="square" rtlCol="0">
            <a:spAutoFit/>
          </a:bodyPr>
          <a:lstStyle/>
          <a:p>
            <a:pPr algn="ctr"/>
            <a:r>
              <a:rPr lang="en-US" altLang="zh-CN" dirty="0" err="1">
                <a:latin typeface="微软雅黑" panose="020B0503020204020204" pitchFamily="34" charset="-122"/>
                <a:ea typeface="微软雅黑" panose="020B0503020204020204" pitchFamily="34" charset="-122"/>
              </a:rPr>
              <a:t>Ao</a:t>
            </a:r>
            <a:endParaRPr lang="zh-CN" altLang="en-US" dirty="0">
              <a:latin typeface="微软雅黑" panose="020B0503020204020204" pitchFamily="34" charset="-122"/>
              <a:ea typeface="微软雅黑" panose="020B0503020204020204" pitchFamily="34" charset="-122"/>
            </a:endParaRPr>
          </a:p>
        </p:txBody>
      </p:sp>
      <p:pic>
        <p:nvPicPr>
          <p:cNvPr id="25" name="图片 24">
            <a:extLst>
              <a:ext uri="{FF2B5EF4-FFF2-40B4-BE49-F238E27FC236}">
                <a16:creationId xmlns:a16="http://schemas.microsoft.com/office/drawing/2014/main" id="{C13DC6F3-0B8F-4A0C-BE9C-BF538BB146C8}"/>
              </a:ext>
            </a:extLst>
          </p:cNvPr>
          <p:cNvPicPr>
            <a:picLocks noChangeAspect="1"/>
          </p:cNvPicPr>
          <p:nvPr/>
        </p:nvPicPr>
        <p:blipFill>
          <a:blip r:embed="rId11"/>
          <a:stretch>
            <a:fillRect/>
          </a:stretch>
        </p:blipFill>
        <p:spPr>
          <a:xfrm>
            <a:off x="8786928" y="2798095"/>
            <a:ext cx="1425092" cy="1413654"/>
          </a:xfrm>
          <a:prstGeom prst="rect">
            <a:avLst/>
          </a:prstGeom>
        </p:spPr>
      </p:pic>
    </p:spTree>
    <p:extLst>
      <p:ext uri="{BB962C8B-B14F-4D97-AF65-F5344CB8AC3E}">
        <p14:creationId xmlns:p14="http://schemas.microsoft.com/office/powerpoint/2010/main" val="3858828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0619113D-937E-451E-B5AA-36A1B58A6CCB}"/>
              </a:ext>
            </a:extLst>
          </p:cNvPr>
          <p:cNvPicPr>
            <a:picLocks noChangeAspect="1"/>
          </p:cNvPicPr>
          <p:nvPr/>
        </p:nvPicPr>
        <p:blipFill>
          <a:blip r:embed="rId3"/>
          <a:stretch>
            <a:fillRect/>
          </a:stretch>
        </p:blipFill>
        <p:spPr>
          <a:xfrm>
            <a:off x="941131" y="1678877"/>
            <a:ext cx="7925528" cy="4460040"/>
          </a:xfrm>
          <a:prstGeom prst="rect">
            <a:avLst/>
          </a:prstGeom>
        </p:spPr>
      </p:pic>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场景</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E702B05B-B14E-4FF1-BFDE-BFE1C9923687}"/>
              </a:ext>
            </a:extLst>
          </p:cNvPr>
          <p:cNvCxnSpPr/>
          <p:nvPr/>
        </p:nvCxnSpPr>
        <p:spPr>
          <a:xfrm flipH="1" flipV="1">
            <a:off x="5816618" y="2120629"/>
            <a:ext cx="1333604" cy="23346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EA569B0-81F0-4FD8-9078-BB38B7D8B2D1}"/>
              </a:ext>
            </a:extLst>
          </p:cNvPr>
          <p:cNvSpPr txBox="1"/>
          <p:nvPr/>
        </p:nvSpPr>
        <p:spPr>
          <a:xfrm>
            <a:off x="7150222" y="2387752"/>
            <a:ext cx="992222" cy="369332"/>
          </a:xfrm>
          <a:prstGeom prst="rect">
            <a:avLst/>
          </a:prstGeom>
          <a:noFill/>
        </p:spPr>
        <p:txBody>
          <a:bodyPr wrap="square" rtlCol="0">
            <a:spAutoFit/>
          </a:bodyPr>
          <a:lstStyle/>
          <a:p>
            <a:pPr algn="ctr"/>
            <a:r>
              <a:rPr lang="zh-CN" altLang="en-US" dirty="0">
                <a:highlight>
                  <a:srgbClr val="FFFF00"/>
                </a:highlight>
                <a:latin typeface="微软雅黑" panose="020B0503020204020204" pitchFamily="34" charset="-122"/>
                <a:ea typeface="微软雅黑" panose="020B0503020204020204" pitchFamily="34" charset="-122"/>
              </a:rPr>
              <a:t>点光源</a:t>
            </a:r>
          </a:p>
        </p:txBody>
      </p:sp>
      <p:cxnSp>
        <p:nvCxnSpPr>
          <p:cNvPr id="11" name="直接箭头连接符 10">
            <a:extLst>
              <a:ext uri="{FF2B5EF4-FFF2-40B4-BE49-F238E27FC236}">
                <a16:creationId xmlns:a16="http://schemas.microsoft.com/office/drawing/2014/main" id="{7EEABB2C-2BDA-494F-B9F6-3DE7E1DE8ACA}"/>
              </a:ext>
            </a:extLst>
          </p:cNvPr>
          <p:cNvCxnSpPr>
            <a:cxnSpLocks/>
          </p:cNvCxnSpPr>
          <p:nvPr/>
        </p:nvCxnSpPr>
        <p:spPr>
          <a:xfrm>
            <a:off x="4903895" y="4416631"/>
            <a:ext cx="1267628" cy="49842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8284C99-01EE-45E5-8094-B94F4305F747}"/>
              </a:ext>
            </a:extLst>
          </p:cNvPr>
          <p:cNvCxnSpPr>
            <a:cxnSpLocks/>
          </p:cNvCxnSpPr>
          <p:nvPr/>
        </p:nvCxnSpPr>
        <p:spPr>
          <a:xfrm flipV="1">
            <a:off x="4903895" y="2454888"/>
            <a:ext cx="0" cy="196174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31CD082-22D1-4D47-A4DF-3ED4213485FE}"/>
              </a:ext>
            </a:extLst>
          </p:cNvPr>
          <p:cNvSpPr txBox="1"/>
          <p:nvPr/>
        </p:nvSpPr>
        <p:spPr>
          <a:xfrm>
            <a:off x="5537709" y="4972989"/>
            <a:ext cx="1427508" cy="369332"/>
          </a:xfrm>
          <a:prstGeom prst="rect">
            <a:avLst/>
          </a:prstGeom>
          <a:noFill/>
        </p:spPr>
        <p:txBody>
          <a:bodyPr wrap="square" rtlCol="0">
            <a:spAutoFit/>
          </a:bodyPr>
          <a:lstStyle/>
          <a:p>
            <a:pPr algn="ctr"/>
            <a:r>
              <a:rPr lang="en-US" altLang="zh-CN" dirty="0">
                <a:highlight>
                  <a:srgbClr val="FFFF00"/>
                </a:highlight>
                <a:latin typeface="微软雅黑" panose="020B0503020204020204" pitchFamily="34" charset="-122"/>
                <a:ea typeface="微软雅黑" panose="020B0503020204020204" pitchFamily="34" charset="-122"/>
              </a:rPr>
              <a:t>Roughness</a:t>
            </a:r>
            <a:endParaRPr lang="zh-CN" altLang="en-US" dirty="0">
              <a:highlight>
                <a:srgbClr val="FFFF00"/>
              </a:highlight>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D80C3397-F861-4AC6-A49E-AD04DC3E5063}"/>
              </a:ext>
            </a:extLst>
          </p:cNvPr>
          <p:cNvSpPr txBox="1"/>
          <p:nvPr/>
        </p:nvSpPr>
        <p:spPr>
          <a:xfrm>
            <a:off x="3614271" y="2480478"/>
            <a:ext cx="1427508" cy="369332"/>
          </a:xfrm>
          <a:prstGeom prst="rect">
            <a:avLst/>
          </a:prstGeom>
          <a:noFill/>
        </p:spPr>
        <p:txBody>
          <a:bodyPr wrap="square" rtlCol="0">
            <a:spAutoFit/>
          </a:bodyPr>
          <a:lstStyle/>
          <a:p>
            <a:pPr algn="ctr"/>
            <a:r>
              <a:rPr lang="en-US" altLang="zh-CN" dirty="0">
                <a:highlight>
                  <a:srgbClr val="FFFF00"/>
                </a:highlight>
                <a:latin typeface="微软雅黑" panose="020B0503020204020204" pitchFamily="34" charset="-122"/>
                <a:ea typeface="微软雅黑" panose="020B0503020204020204" pitchFamily="34" charset="-122"/>
              </a:rPr>
              <a:t>Metallic</a:t>
            </a:r>
            <a:endParaRPr lang="zh-CN" altLang="en-US" dirty="0">
              <a:highlight>
                <a:srgbClr val="FFFF00"/>
              </a:highlight>
              <a:latin typeface="微软雅黑" panose="020B0503020204020204" pitchFamily="34" charset="-122"/>
              <a:ea typeface="微软雅黑" panose="020B0503020204020204" pitchFamily="34" charset="-122"/>
            </a:endParaRPr>
          </a:p>
        </p:txBody>
      </p:sp>
      <p:cxnSp>
        <p:nvCxnSpPr>
          <p:cNvPr id="18" name="直接箭头连接符 17">
            <a:extLst>
              <a:ext uri="{FF2B5EF4-FFF2-40B4-BE49-F238E27FC236}">
                <a16:creationId xmlns:a16="http://schemas.microsoft.com/office/drawing/2014/main" id="{56A05988-DA41-4CC5-B4B0-320FE980481C}"/>
              </a:ext>
            </a:extLst>
          </p:cNvPr>
          <p:cNvCxnSpPr/>
          <p:nvPr/>
        </p:nvCxnSpPr>
        <p:spPr>
          <a:xfrm flipH="1" flipV="1">
            <a:off x="1745441" y="4565732"/>
            <a:ext cx="1333604" cy="23346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C1143B3-2274-4C38-8155-02718E273608}"/>
              </a:ext>
            </a:extLst>
          </p:cNvPr>
          <p:cNvSpPr txBox="1"/>
          <p:nvPr/>
        </p:nvSpPr>
        <p:spPr>
          <a:xfrm>
            <a:off x="2412243" y="4915058"/>
            <a:ext cx="992222" cy="369332"/>
          </a:xfrm>
          <a:prstGeom prst="rect">
            <a:avLst/>
          </a:prstGeom>
          <a:noFill/>
        </p:spPr>
        <p:txBody>
          <a:bodyPr wrap="square" rtlCol="0">
            <a:spAutoFit/>
          </a:bodyPr>
          <a:lstStyle/>
          <a:p>
            <a:pPr algn="ctr"/>
            <a:r>
              <a:rPr lang="en-US" altLang="zh-CN" dirty="0">
                <a:highlight>
                  <a:srgbClr val="FFFF00"/>
                </a:highlight>
                <a:latin typeface="微软雅黑" panose="020B0503020204020204" pitchFamily="34" charset="-122"/>
                <a:ea typeface="微软雅黑" panose="020B0503020204020204" pitchFamily="34" charset="-122"/>
              </a:rPr>
              <a:t>IBL</a:t>
            </a:r>
            <a:endParaRPr lang="zh-CN" altLang="en-US" dirty="0">
              <a:highlight>
                <a:srgbClr val="FFFF00"/>
              </a:highlight>
              <a:latin typeface="微软雅黑" panose="020B0503020204020204" pitchFamily="34" charset="-122"/>
              <a:ea typeface="微软雅黑" panose="020B0503020204020204" pitchFamily="34" charset="-122"/>
            </a:endParaRPr>
          </a:p>
        </p:txBody>
      </p:sp>
      <p:cxnSp>
        <p:nvCxnSpPr>
          <p:cNvPr id="23" name="直接箭头连接符 22">
            <a:extLst>
              <a:ext uri="{FF2B5EF4-FFF2-40B4-BE49-F238E27FC236}">
                <a16:creationId xmlns:a16="http://schemas.microsoft.com/office/drawing/2014/main" id="{996CAF32-D3B6-45D4-B461-7521D0BB605D}"/>
              </a:ext>
            </a:extLst>
          </p:cNvPr>
          <p:cNvCxnSpPr>
            <a:cxnSpLocks/>
          </p:cNvCxnSpPr>
          <p:nvPr/>
        </p:nvCxnSpPr>
        <p:spPr>
          <a:xfrm flipH="1">
            <a:off x="5050203" y="3993454"/>
            <a:ext cx="3092241" cy="30644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7064FCCA-AA78-4D84-802A-17C8DF077749}"/>
              </a:ext>
            </a:extLst>
          </p:cNvPr>
          <p:cNvPicPr>
            <a:picLocks noChangeAspect="1"/>
          </p:cNvPicPr>
          <p:nvPr/>
        </p:nvPicPr>
        <p:blipFill>
          <a:blip r:embed="rId4"/>
          <a:stretch>
            <a:fillRect/>
          </a:stretch>
        </p:blipFill>
        <p:spPr>
          <a:xfrm>
            <a:off x="8333162" y="2209548"/>
            <a:ext cx="3346396" cy="3274371"/>
          </a:xfrm>
          <a:prstGeom prst="rect">
            <a:avLst/>
          </a:prstGeom>
        </p:spPr>
      </p:pic>
    </p:spTree>
    <p:extLst>
      <p:ext uri="{BB962C8B-B14F-4D97-AF65-F5344CB8AC3E}">
        <p14:creationId xmlns:p14="http://schemas.microsoft.com/office/powerpoint/2010/main" val="3966882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2D4DCBE-F559-4AAA-BB26-B91D0B73E9F0}"/>
              </a:ext>
            </a:extLst>
          </p:cNvPr>
          <p:cNvPicPr>
            <a:picLocks noChangeAspect="1"/>
          </p:cNvPicPr>
          <p:nvPr/>
        </p:nvPicPr>
        <p:blipFill>
          <a:blip r:embed="rId3"/>
          <a:stretch>
            <a:fillRect/>
          </a:stretch>
        </p:blipFill>
        <p:spPr>
          <a:xfrm>
            <a:off x="941131" y="1692435"/>
            <a:ext cx="7925528" cy="4446482"/>
          </a:xfrm>
          <a:prstGeom prst="rect">
            <a:avLst/>
          </a:prstGeom>
        </p:spPr>
      </p:pic>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场景</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a:extLst>
              <a:ext uri="{FF2B5EF4-FFF2-40B4-BE49-F238E27FC236}">
                <a16:creationId xmlns:a16="http://schemas.microsoft.com/office/drawing/2014/main" id="{E702B05B-B14E-4FF1-BFDE-BFE1C9923687}"/>
              </a:ext>
            </a:extLst>
          </p:cNvPr>
          <p:cNvCxnSpPr>
            <a:cxnSpLocks/>
          </p:cNvCxnSpPr>
          <p:nvPr/>
        </p:nvCxnSpPr>
        <p:spPr>
          <a:xfrm flipH="1" flipV="1">
            <a:off x="5535038" y="2256817"/>
            <a:ext cx="1507788" cy="36933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EA569B0-81F0-4FD8-9078-BB38B7D8B2D1}"/>
              </a:ext>
            </a:extLst>
          </p:cNvPr>
          <p:cNvSpPr txBox="1"/>
          <p:nvPr/>
        </p:nvSpPr>
        <p:spPr>
          <a:xfrm>
            <a:off x="6683294" y="2741109"/>
            <a:ext cx="992222" cy="369332"/>
          </a:xfrm>
          <a:prstGeom prst="rect">
            <a:avLst/>
          </a:prstGeom>
          <a:noFill/>
        </p:spPr>
        <p:txBody>
          <a:bodyPr wrap="square" rtlCol="0">
            <a:spAutoFit/>
          </a:bodyPr>
          <a:lstStyle/>
          <a:p>
            <a:pPr algn="ctr"/>
            <a:r>
              <a:rPr lang="zh-CN" altLang="en-US" dirty="0">
                <a:highlight>
                  <a:srgbClr val="FFFF00"/>
                </a:highlight>
                <a:latin typeface="微软雅黑" panose="020B0503020204020204" pitchFamily="34" charset="-122"/>
                <a:ea typeface="微软雅黑" panose="020B0503020204020204" pitchFamily="34" charset="-122"/>
              </a:rPr>
              <a:t>点光源</a:t>
            </a:r>
          </a:p>
        </p:txBody>
      </p:sp>
      <p:cxnSp>
        <p:nvCxnSpPr>
          <p:cNvPr id="18" name="直接箭头连接符 17">
            <a:extLst>
              <a:ext uri="{FF2B5EF4-FFF2-40B4-BE49-F238E27FC236}">
                <a16:creationId xmlns:a16="http://schemas.microsoft.com/office/drawing/2014/main" id="{56A05988-DA41-4CC5-B4B0-320FE980481C}"/>
              </a:ext>
            </a:extLst>
          </p:cNvPr>
          <p:cNvCxnSpPr/>
          <p:nvPr/>
        </p:nvCxnSpPr>
        <p:spPr>
          <a:xfrm flipH="1" flipV="1">
            <a:off x="1745441" y="4565732"/>
            <a:ext cx="1333604" cy="23346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C1143B3-2274-4C38-8155-02718E273608}"/>
              </a:ext>
            </a:extLst>
          </p:cNvPr>
          <p:cNvSpPr txBox="1"/>
          <p:nvPr/>
        </p:nvSpPr>
        <p:spPr>
          <a:xfrm>
            <a:off x="2412243" y="4915058"/>
            <a:ext cx="992222" cy="369332"/>
          </a:xfrm>
          <a:prstGeom prst="rect">
            <a:avLst/>
          </a:prstGeom>
          <a:noFill/>
        </p:spPr>
        <p:txBody>
          <a:bodyPr wrap="square" rtlCol="0">
            <a:spAutoFit/>
          </a:bodyPr>
          <a:lstStyle/>
          <a:p>
            <a:pPr algn="ctr"/>
            <a:r>
              <a:rPr lang="en-US" altLang="zh-CN" dirty="0">
                <a:highlight>
                  <a:srgbClr val="FFFF00"/>
                </a:highlight>
                <a:latin typeface="微软雅黑" panose="020B0503020204020204" pitchFamily="34" charset="-122"/>
                <a:ea typeface="微软雅黑" panose="020B0503020204020204" pitchFamily="34" charset="-122"/>
              </a:rPr>
              <a:t>IBL</a:t>
            </a:r>
            <a:endParaRPr lang="zh-CN" altLang="en-US" dirty="0">
              <a:highlight>
                <a:srgbClr val="FFFF00"/>
              </a:highlight>
              <a:latin typeface="微软雅黑" panose="020B0503020204020204" pitchFamily="34" charset="-122"/>
              <a:ea typeface="微软雅黑" panose="020B0503020204020204" pitchFamily="34" charset="-122"/>
            </a:endParaRPr>
          </a:p>
        </p:txBody>
      </p:sp>
      <p:cxnSp>
        <p:nvCxnSpPr>
          <p:cNvPr id="21" name="直接箭头连接符 20">
            <a:extLst>
              <a:ext uri="{FF2B5EF4-FFF2-40B4-BE49-F238E27FC236}">
                <a16:creationId xmlns:a16="http://schemas.microsoft.com/office/drawing/2014/main" id="{038AB4B1-3F34-4792-8D3D-43E9F381167B}"/>
              </a:ext>
            </a:extLst>
          </p:cNvPr>
          <p:cNvCxnSpPr>
            <a:cxnSpLocks/>
          </p:cNvCxnSpPr>
          <p:nvPr/>
        </p:nvCxnSpPr>
        <p:spPr>
          <a:xfrm flipH="1">
            <a:off x="5050203" y="3993454"/>
            <a:ext cx="3092241" cy="30644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7D71F3CA-059F-4A22-86F4-E9F507390849}"/>
              </a:ext>
            </a:extLst>
          </p:cNvPr>
          <p:cNvPicPr>
            <a:picLocks noChangeAspect="1"/>
          </p:cNvPicPr>
          <p:nvPr/>
        </p:nvPicPr>
        <p:blipFill>
          <a:blip r:embed="rId4"/>
          <a:stretch>
            <a:fillRect/>
          </a:stretch>
        </p:blipFill>
        <p:spPr>
          <a:xfrm>
            <a:off x="8333161" y="2206472"/>
            <a:ext cx="3368557" cy="3274370"/>
          </a:xfrm>
          <a:prstGeom prst="rect">
            <a:avLst/>
          </a:prstGeom>
        </p:spPr>
      </p:pic>
    </p:spTree>
    <p:extLst>
      <p:ext uri="{BB962C8B-B14F-4D97-AF65-F5344CB8AC3E}">
        <p14:creationId xmlns:p14="http://schemas.microsoft.com/office/powerpoint/2010/main" val="4163404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04276" y="2834722"/>
            <a:ext cx="2031325" cy="830997"/>
          </a:xfrm>
          <a:prstGeom prst="rect">
            <a:avLst/>
          </a:prstGeom>
          <a:noFill/>
        </p:spPr>
        <p:txBody>
          <a:bodyPr wrap="none">
            <a:spAutoFit/>
          </a:bodyPr>
          <a:lstStyle/>
          <a:p>
            <a:pPr algn="ct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sym typeface="+mn-ea"/>
              </a:rPr>
              <a:t>点光源</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4741280" y="3680646"/>
            <a:ext cx="62034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MH_Number_1"/>
          <p:cNvSpPr/>
          <p:nvPr>
            <p:custDataLst>
              <p:tags r:id="rId1"/>
            </p:custDataLst>
          </p:nvPr>
        </p:nvSpPr>
        <p:spPr>
          <a:xfrm>
            <a:off x="2182443" y="2227263"/>
            <a:ext cx="2168895" cy="2168895"/>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0" name="组合 39"/>
          <p:cNvGrpSpPr/>
          <p:nvPr/>
        </p:nvGrpSpPr>
        <p:grpSpPr>
          <a:xfrm>
            <a:off x="900113" y="1195388"/>
            <a:ext cx="4419600" cy="4279900"/>
            <a:chOff x="423863" y="1252538"/>
            <a:chExt cx="4419600" cy="4279900"/>
          </a:xfrm>
        </p:grpSpPr>
        <p:sp>
          <p:nvSpPr>
            <p:cNvPr id="12" name="Freeform 5"/>
            <p:cNvSpPr/>
            <p:nvPr/>
          </p:nvSpPr>
          <p:spPr bwMode="auto">
            <a:xfrm>
              <a:off x="1169988" y="4875213"/>
              <a:ext cx="1571625" cy="390525"/>
            </a:xfrm>
            <a:custGeom>
              <a:avLst/>
              <a:gdLst>
                <a:gd name="T0" fmla="*/ 35 w 370"/>
                <a:gd name="T1" fmla="*/ 69 h 92"/>
                <a:gd name="T2" fmla="*/ 205 w 370"/>
                <a:gd name="T3" fmla="*/ 46 h 92"/>
                <a:gd name="T4" fmla="*/ 303 w 370"/>
                <a:gd name="T5" fmla="*/ 57 h 92"/>
                <a:gd name="T6" fmla="*/ 333 w 370"/>
                <a:gd name="T7" fmla="*/ 12 h 92"/>
                <a:gd name="T8" fmla="*/ 245 w 370"/>
                <a:gd name="T9" fmla="*/ 31 h 92"/>
                <a:gd name="T10" fmla="*/ 151 w 370"/>
                <a:gd name="T11" fmla="*/ 33 h 92"/>
                <a:gd name="T12" fmla="*/ 2 w 370"/>
                <a:gd name="T13" fmla="*/ 86 h 92"/>
                <a:gd name="T14" fmla="*/ 0 w 370"/>
                <a:gd name="T15" fmla="*/ 92 h 92"/>
                <a:gd name="T16" fmla="*/ 35 w 370"/>
                <a:gd name="T1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92">
                  <a:moveTo>
                    <a:pt x="35" y="69"/>
                  </a:moveTo>
                  <a:cubicBezTo>
                    <a:pt x="87" y="41"/>
                    <a:pt x="148" y="42"/>
                    <a:pt x="205" y="46"/>
                  </a:cubicBezTo>
                  <a:cubicBezTo>
                    <a:pt x="238" y="48"/>
                    <a:pt x="270" y="52"/>
                    <a:pt x="303" y="57"/>
                  </a:cubicBezTo>
                  <a:cubicBezTo>
                    <a:pt x="333" y="41"/>
                    <a:pt x="370" y="0"/>
                    <a:pt x="333" y="12"/>
                  </a:cubicBezTo>
                  <a:cubicBezTo>
                    <a:pt x="304" y="22"/>
                    <a:pt x="276" y="28"/>
                    <a:pt x="245" y="31"/>
                  </a:cubicBezTo>
                  <a:cubicBezTo>
                    <a:pt x="214" y="33"/>
                    <a:pt x="182" y="32"/>
                    <a:pt x="151" y="33"/>
                  </a:cubicBezTo>
                  <a:cubicBezTo>
                    <a:pt x="95" y="35"/>
                    <a:pt x="42" y="47"/>
                    <a:pt x="2" y="86"/>
                  </a:cubicBezTo>
                  <a:cubicBezTo>
                    <a:pt x="2" y="88"/>
                    <a:pt x="1" y="90"/>
                    <a:pt x="0" y="92"/>
                  </a:cubicBezTo>
                  <a:cubicBezTo>
                    <a:pt x="9" y="86"/>
                    <a:pt x="24" y="76"/>
                    <a:pt x="35" y="69"/>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3033713" y="4743450"/>
              <a:ext cx="909638" cy="466725"/>
            </a:xfrm>
            <a:custGeom>
              <a:avLst/>
              <a:gdLst>
                <a:gd name="T0" fmla="*/ 151 w 214"/>
                <a:gd name="T1" fmla="*/ 90 h 110"/>
                <a:gd name="T2" fmla="*/ 152 w 214"/>
                <a:gd name="T3" fmla="*/ 90 h 110"/>
                <a:gd name="T4" fmla="*/ 153 w 214"/>
                <a:gd name="T5" fmla="*/ 89 h 110"/>
                <a:gd name="T6" fmla="*/ 178 w 214"/>
                <a:gd name="T7" fmla="*/ 27 h 110"/>
                <a:gd name="T8" fmla="*/ 97 w 214"/>
                <a:gd name="T9" fmla="*/ 73 h 110"/>
                <a:gd name="T10" fmla="*/ 3 w 214"/>
                <a:gd name="T11" fmla="*/ 106 h 110"/>
                <a:gd name="T12" fmla="*/ 0 w 214"/>
                <a:gd name="T13" fmla="*/ 107 h 110"/>
                <a:gd name="T14" fmla="*/ 151 w 214"/>
                <a:gd name="T15" fmla="*/ 9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10">
                  <a:moveTo>
                    <a:pt x="151" y="90"/>
                  </a:moveTo>
                  <a:cubicBezTo>
                    <a:pt x="151" y="90"/>
                    <a:pt x="151" y="90"/>
                    <a:pt x="152" y="90"/>
                  </a:cubicBezTo>
                  <a:cubicBezTo>
                    <a:pt x="152" y="89"/>
                    <a:pt x="153" y="89"/>
                    <a:pt x="153" y="89"/>
                  </a:cubicBezTo>
                  <a:cubicBezTo>
                    <a:pt x="180" y="68"/>
                    <a:pt x="214" y="0"/>
                    <a:pt x="178" y="27"/>
                  </a:cubicBezTo>
                  <a:cubicBezTo>
                    <a:pt x="152" y="46"/>
                    <a:pt x="126" y="61"/>
                    <a:pt x="97" y="73"/>
                  </a:cubicBezTo>
                  <a:cubicBezTo>
                    <a:pt x="66" y="86"/>
                    <a:pt x="34" y="95"/>
                    <a:pt x="3" y="106"/>
                  </a:cubicBezTo>
                  <a:cubicBezTo>
                    <a:pt x="2" y="106"/>
                    <a:pt x="1" y="106"/>
                    <a:pt x="0" y="107"/>
                  </a:cubicBezTo>
                  <a:cubicBezTo>
                    <a:pt x="51" y="110"/>
                    <a:pt x="102" y="106"/>
                    <a:pt x="151" y="9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4456113" y="2055813"/>
              <a:ext cx="319088" cy="284163"/>
            </a:xfrm>
            <a:custGeom>
              <a:avLst/>
              <a:gdLst>
                <a:gd name="T0" fmla="*/ 66 w 75"/>
                <a:gd name="T1" fmla="*/ 8 h 67"/>
                <a:gd name="T2" fmla="*/ 45 w 75"/>
                <a:gd name="T3" fmla="*/ 25 h 67"/>
                <a:gd name="T4" fmla="*/ 12 w 75"/>
                <a:gd name="T5" fmla="*/ 46 h 67"/>
                <a:gd name="T6" fmla="*/ 0 w 75"/>
                <a:gd name="T7" fmla="*/ 54 h 67"/>
                <a:gd name="T8" fmla="*/ 18 w 75"/>
                <a:gd name="T9" fmla="*/ 67 h 67"/>
                <a:gd name="T10" fmla="*/ 70 w 75"/>
                <a:gd name="T11" fmla="*/ 5 h 67"/>
                <a:gd name="T12" fmla="*/ 66 w 75"/>
                <a:gd name="T13" fmla="*/ 0 h 67"/>
                <a:gd name="T14" fmla="*/ 66 w 75"/>
                <a:gd name="T15" fmla="*/ 8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7">
                  <a:moveTo>
                    <a:pt x="66" y="8"/>
                  </a:moveTo>
                  <a:cubicBezTo>
                    <a:pt x="65" y="14"/>
                    <a:pt x="50" y="21"/>
                    <a:pt x="45" y="25"/>
                  </a:cubicBezTo>
                  <a:cubicBezTo>
                    <a:pt x="34" y="32"/>
                    <a:pt x="23" y="39"/>
                    <a:pt x="12" y="46"/>
                  </a:cubicBezTo>
                  <a:cubicBezTo>
                    <a:pt x="8" y="49"/>
                    <a:pt x="4" y="51"/>
                    <a:pt x="0" y="54"/>
                  </a:cubicBezTo>
                  <a:cubicBezTo>
                    <a:pt x="6" y="58"/>
                    <a:pt x="12" y="63"/>
                    <a:pt x="18" y="67"/>
                  </a:cubicBezTo>
                  <a:cubicBezTo>
                    <a:pt x="45" y="52"/>
                    <a:pt x="75" y="35"/>
                    <a:pt x="70" y="5"/>
                  </a:cubicBezTo>
                  <a:cubicBezTo>
                    <a:pt x="70" y="3"/>
                    <a:pt x="68" y="1"/>
                    <a:pt x="66" y="0"/>
                  </a:cubicBezTo>
                  <a:cubicBezTo>
                    <a:pt x="67" y="2"/>
                    <a:pt x="67" y="5"/>
                    <a:pt x="66"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4032250" y="2527300"/>
              <a:ext cx="233363" cy="287338"/>
            </a:xfrm>
            <a:custGeom>
              <a:avLst/>
              <a:gdLst>
                <a:gd name="T0" fmla="*/ 13 w 55"/>
                <a:gd name="T1" fmla="*/ 56 h 68"/>
                <a:gd name="T2" fmla="*/ 3 w 55"/>
                <a:gd name="T3" fmla="*/ 59 h 68"/>
                <a:gd name="T4" fmla="*/ 0 w 55"/>
                <a:gd name="T5" fmla="*/ 59 h 68"/>
                <a:gd name="T6" fmla="*/ 5 w 55"/>
                <a:gd name="T7" fmla="*/ 63 h 68"/>
                <a:gd name="T8" fmla="*/ 41 w 55"/>
                <a:gd name="T9" fmla="*/ 39 h 68"/>
                <a:gd name="T10" fmla="*/ 52 w 55"/>
                <a:gd name="T11" fmla="*/ 24 h 68"/>
                <a:gd name="T12" fmla="*/ 55 w 55"/>
                <a:gd name="T13" fmla="*/ 21 h 68"/>
                <a:gd name="T14" fmla="*/ 44 w 55"/>
                <a:gd name="T15" fmla="*/ 0 h 68"/>
                <a:gd name="T16" fmla="*/ 13 w 55"/>
                <a:gd name="T17"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13" y="56"/>
                  </a:moveTo>
                  <a:cubicBezTo>
                    <a:pt x="10" y="60"/>
                    <a:pt x="7" y="60"/>
                    <a:pt x="3" y="59"/>
                  </a:cubicBezTo>
                  <a:cubicBezTo>
                    <a:pt x="2" y="59"/>
                    <a:pt x="1" y="59"/>
                    <a:pt x="0" y="59"/>
                  </a:cubicBezTo>
                  <a:cubicBezTo>
                    <a:pt x="1" y="61"/>
                    <a:pt x="3" y="63"/>
                    <a:pt x="5" y="63"/>
                  </a:cubicBezTo>
                  <a:cubicBezTo>
                    <a:pt x="20" y="68"/>
                    <a:pt x="33" y="48"/>
                    <a:pt x="41" y="39"/>
                  </a:cubicBezTo>
                  <a:cubicBezTo>
                    <a:pt x="45" y="34"/>
                    <a:pt x="49" y="29"/>
                    <a:pt x="52" y="24"/>
                  </a:cubicBezTo>
                  <a:cubicBezTo>
                    <a:pt x="53" y="23"/>
                    <a:pt x="54" y="22"/>
                    <a:pt x="55" y="21"/>
                  </a:cubicBezTo>
                  <a:cubicBezTo>
                    <a:pt x="52" y="13"/>
                    <a:pt x="48" y="7"/>
                    <a:pt x="44" y="0"/>
                  </a:cubicBezTo>
                  <a:cubicBezTo>
                    <a:pt x="34" y="18"/>
                    <a:pt x="25" y="38"/>
                    <a:pt x="13" y="5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4397375" y="2301875"/>
              <a:ext cx="109538" cy="71438"/>
            </a:xfrm>
            <a:custGeom>
              <a:avLst/>
              <a:gdLst>
                <a:gd name="T0" fmla="*/ 0 w 26"/>
                <a:gd name="T1" fmla="*/ 7 h 17"/>
                <a:gd name="T2" fmla="*/ 18 w 26"/>
                <a:gd name="T3" fmla="*/ 17 h 17"/>
                <a:gd name="T4" fmla="*/ 26 w 26"/>
                <a:gd name="T5" fmla="*/ 12 h 17"/>
                <a:gd name="T6" fmla="*/ 9 w 26"/>
                <a:gd name="T7" fmla="*/ 0 h 17"/>
                <a:gd name="T8" fmla="*/ 0 w 26"/>
                <a:gd name="T9" fmla="*/ 7 h 17"/>
              </a:gdLst>
              <a:ahLst/>
              <a:cxnLst>
                <a:cxn ang="0">
                  <a:pos x="T0" y="T1"/>
                </a:cxn>
                <a:cxn ang="0">
                  <a:pos x="T2" y="T3"/>
                </a:cxn>
                <a:cxn ang="0">
                  <a:pos x="T4" y="T5"/>
                </a:cxn>
                <a:cxn ang="0">
                  <a:pos x="T6" y="T7"/>
                </a:cxn>
                <a:cxn ang="0">
                  <a:pos x="T8" y="T9"/>
                </a:cxn>
              </a:cxnLst>
              <a:rect l="0" t="0" r="r" b="b"/>
              <a:pathLst>
                <a:path w="26" h="17">
                  <a:moveTo>
                    <a:pt x="0" y="7"/>
                  </a:moveTo>
                  <a:cubicBezTo>
                    <a:pt x="6" y="10"/>
                    <a:pt x="12" y="14"/>
                    <a:pt x="18" y="17"/>
                  </a:cubicBezTo>
                  <a:cubicBezTo>
                    <a:pt x="20" y="15"/>
                    <a:pt x="23" y="14"/>
                    <a:pt x="26" y="12"/>
                  </a:cubicBezTo>
                  <a:cubicBezTo>
                    <a:pt x="20" y="8"/>
                    <a:pt x="15" y="4"/>
                    <a:pt x="9" y="0"/>
                  </a:cubicBezTo>
                  <a:cubicBezTo>
                    <a:pt x="6" y="2"/>
                    <a:pt x="3" y="4"/>
                    <a:pt x="0" y="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4295775" y="2386013"/>
              <a:ext cx="101600" cy="98425"/>
            </a:xfrm>
            <a:custGeom>
              <a:avLst/>
              <a:gdLst>
                <a:gd name="T0" fmla="*/ 0 w 24"/>
                <a:gd name="T1" fmla="*/ 8 h 23"/>
                <a:gd name="T2" fmla="*/ 14 w 24"/>
                <a:gd name="T3" fmla="*/ 23 h 23"/>
                <a:gd name="T4" fmla="*/ 24 w 24"/>
                <a:gd name="T5" fmla="*/ 11 h 23"/>
                <a:gd name="T6" fmla="*/ 8 w 24"/>
                <a:gd name="T7" fmla="*/ 0 h 23"/>
                <a:gd name="T8" fmla="*/ 0 w 24"/>
                <a:gd name="T9" fmla="*/ 8 h 23"/>
              </a:gdLst>
              <a:ahLst/>
              <a:cxnLst>
                <a:cxn ang="0">
                  <a:pos x="T0" y="T1"/>
                </a:cxn>
                <a:cxn ang="0">
                  <a:pos x="T2" y="T3"/>
                </a:cxn>
                <a:cxn ang="0">
                  <a:pos x="T4" y="T5"/>
                </a:cxn>
                <a:cxn ang="0">
                  <a:pos x="T6" y="T7"/>
                </a:cxn>
                <a:cxn ang="0">
                  <a:pos x="T8" y="T9"/>
                </a:cxn>
              </a:cxnLst>
              <a:rect l="0" t="0" r="r" b="b"/>
              <a:pathLst>
                <a:path w="24" h="23">
                  <a:moveTo>
                    <a:pt x="0" y="8"/>
                  </a:moveTo>
                  <a:cubicBezTo>
                    <a:pt x="5" y="13"/>
                    <a:pt x="9" y="18"/>
                    <a:pt x="14" y="23"/>
                  </a:cubicBezTo>
                  <a:cubicBezTo>
                    <a:pt x="17" y="19"/>
                    <a:pt x="20" y="15"/>
                    <a:pt x="24" y="11"/>
                  </a:cubicBezTo>
                  <a:cubicBezTo>
                    <a:pt x="18" y="8"/>
                    <a:pt x="13" y="4"/>
                    <a:pt x="8" y="0"/>
                  </a:cubicBezTo>
                  <a:cubicBezTo>
                    <a:pt x="5" y="3"/>
                    <a:pt x="2" y="6"/>
                    <a:pt x="0"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4346575" y="2347913"/>
              <a:ext cx="96838" cy="68263"/>
            </a:xfrm>
            <a:custGeom>
              <a:avLst/>
              <a:gdLst>
                <a:gd name="T0" fmla="*/ 0 w 23"/>
                <a:gd name="T1" fmla="*/ 5 h 16"/>
                <a:gd name="T2" fmla="*/ 16 w 23"/>
                <a:gd name="T3" fmla="*/ 16 h 16"/>
                <a:gd name="T4" fmla="*/ 23 w 23"/>
                <a:gd name="T5" fmla="*/ 11 h 16"/>
                <a:gd name="T6" fmla="*/ 6 w 23"/>
                <a:gd name="T7" fmla="*/ 0 h 16"/>
                <a:gd name="T8" fmla="*/ 0 w 23"/>
                <a:gd name="T9" fmla="*/ 5 h 16"/>
              </a:gdLst>
              <a:ahLst/>
              <a:cxnLst>
                <a:cxn ang="0">
                  <a:pos x="T0" y="T1"/>
                </a:cxn>
                <a:cxn ang="0">
                  <a:pos x="T2" y="T3"/>
                </a:cxn>
                <a:cxn ang="0">
                  <a:pos x="T4" y="T5"/>
                </a:cxn>
                <a:cxn ang="0">
                  <a:pos x="T6" y="T7"/>
                </a:cxn>
                <a:cxn ang="0">
                  <a:pos x="T8" y="T9"/>
                </a:cxn>
              </a:cxnLst>
              <a:rect l="0" t="0" r="r" b="b"/>
              <a:pathLst>
                <a:path w="23" h="16">
                  <a:moveTo>
                    <a:pt x="0" y="5"/>
                  </a:moveTo>
                  <a:cubicBezTo>
                    <a:pt x="5" y="9"/>
                    <a:pt x="11" y="12"/>
                    <a:pt x="16" y="16"/>
                  </a:cubicBezTo>
                  <a:cubicBezTo>
                    <a:pt x="18" y="14"/>
                    <a:pt x="20" y="12"/>
                    <a:pt x="23" y="11"/>
                  </a:cubicBezTo>
                  <a:cubicBezTo>
                    <a:pt x="17" y="7"/>
                    <a:pt x="12" y="4"/>
                    <a:pt x="6" y="0"/>
                  </a:cubicBezTo>
                  <a:cubicBezTo>
                    <a:pt x="4" y="2"/>
                    <a:pt x="2" y="4"/>
                    <a:pt x="0" y="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4270375" y="2436813"/>
              <a:ext cx="71438" cy="98425"/>
            </a:xfrm>
            <a:custGeom>
              <a:avLst/>
              <a:gdLst>
                <a:gd name="T0" fmla="*/ 0 w 17"/>
                <a:gd name="T1" fmla="*/ 4 h 23"/>
                <a:gd name="T2" fmla="*/ 13 w 17"/>
                <a:gd name="T3" fmla="*/ 23 h 23"/>
                <a:gd name="T4" fmla="*/ 17 w 17"/>
                <a:gd name="T5" fmla="*/ 16 h 23"/>
                <a:gd name="T6" fmla="*/ 2 w 17"/>
                <a:gd name="T7" fmla="*/ 0 h 23"/>
                <a:gd name="T8" fmla="*/ 0 w 17"/>
                <a:gd name="T9" fmla="*/ 4 h 23"/>
              </a:gdLst>
              <a:ahLst/>
              <a:cxnLst>
                <a:cxn ang="0">
                  <a:pos x="T0" y="T1"/>
                </a:cxn>
                <a:cxn ang="0">
                  <a:pos x="T2" y="T3"/>
                </a:cxn>
                <a:cxn ang="0">
                  <a:pos x="T4" y="T5"/>
                </a:cxn>
                <a:cxn ang="0">
                  <a:pos x="T6" y="T7"/>
                </a:cxn>
                <a:cxn ang="0">
                  <a:pos x="T8" y="T9"/>
                </a:cxn>
              </a:cxnLst>
              <a:rect l="0" t="0" r="r" b="b"/>
              <a:pathLst>
                <a:path w="17" h="23">
                  <a:moveTo>
                    <a:pt x="0" y="4"/>
                  </a:moveTo>
                  <a:cubicBezTo>
                    <a:pt x="4" y="10"/>
                    <a:pt x="8" y="16"/>
                    <a:pt x="13" y="23"/>
                  </a:cubicBezTo>
                  <a:cubicBezTo>
                    <a:pt x="14" y="21"/>
                    <a:pt x="15" y="18"/>
                    <a:pt x="17" y="16"/>
                  </a:cubicBezTo>
                  <a:cubicBezTo>
                    <a:pt x="12" y="11"/>
                    <a:pt x="7" y="6"/>
                    <a:pt x="2" y="0"/>
                  </a:cubicBezTo>
                  <a:cubicBezTo>
                    <a:pt x="1" y="1"/>
                    <a:pt x="1" y="3"/>
                    <a:pt x="0" y="4"/>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4232275" y="2466975"/>
              <a:ext cx="79375" cy="127000"/>
            </a:xfrm>
            <a:custGeom>
              <a:avLst/>
              <a:gdLst>
                <a:gd name="T0" fmla="*/ 0 w 19"/>
                <a:gd name="T1" fmla="*/ 9 h 30"/>
                <a:gd name="T2" fmla="*/ 12 w 19"/>
                <a:gd name="T3" fmla="*/ 30 h 30"/>
                <a:gd name="T4" fmla="*/ 19 w 19"/>
                <a:gd name="T5" fmla="*/ 19 h 30"/>
                <a:gd name="T6" fmla="*/ 6 w 19"/>
                <a:gd name="T7" fmla="*/ 0 h 30"/>
                <a:gd name="T8" fmla="*/ 0 w 19"/>
                <a:gd name="T9" fmla="*/ 9 h 30"/>
              </a:gdLst>
              <a:ahLst/>
              <a:cxnLst>
                <a:cxn ang="0">
                  <a:pos x="T0" y="T1"/>
                </a:cxn>
                <a:cxn ang="0">
                  <a:pos x="T2" y="T3"/>
                </a:cxn>
                <a:cxn ang="0">
                  <a:pos x="T4" y="T5"/>
                </a:cxn>
                <a:cxn ang="0">
                  <a:pos x="T6" y="T7"/>
                </a:cxn>
                <a:cxn ang="0">
                  <a:pos x="T8" y="T9"/>
                </a:cxn>
              </a:cxnLst>
              <a:rect l="0" t="0" r="r" b="b"/>
              <a:pathLst>
                <a:path w="19" h="30">
                  <a:moveTo>
                    <a:pt x="0" y="9"/>
                  </a:moveTo>
                  <a:cubicBezTo>
                    <a:pt x="4" y="16"/>
                    <a:pt x="8" y="23"/>
                    <a:pt x="12" y="30"/>
                  </a:cubicBezTo>
                  <a:cubicBezTo>
                    <a:pt x="15" y="27"/>
                    <a:pt x="17" y="23"/>
                    <a:pt x="19" y="19"/>
                  </a:cubicBezTo>
                  <a:cubicBezTo>
                    <a:pt x="15" y="13"/>
                    <a:pt x="11" y="6"/>
                    <a:pt x="6" y="0"/>
                  </a:cubicBezTo>
                  <a:cubicBezTo>
                    <a:pt x="4" y="3"/>
                    <a:pt x="2" y="6"/>
                    <a:pt x="0" y="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4435475" y="2284413"/>
              <a:ext cx="322263" cy="161925"/>
            </a:xfrm>
            <a:custGeom>
              <a:avLst/>
              <a:gdLst>
                <a:gd name="T0" fmla="*/ 76 w 76"/>
                <a:gd name="T1" fmla="*/ 34 h 38"/>
                <a:gd name="T2" fmla="*/ 23 w 76"/>
                <a:gd name="T3" fmla="*/ 13 h 38"/>
                <a:gd name="T4" fmla="*/ 5 w 76"/>
                <a:gd name="T5" fmla="*/ 0 h 38"/>
                <a:gd name="T6" fmla="*/ 0 w 76"/>
                <a:gd name="T7" fmla="*/ 4 h 38"/>
                <a:gd name="T8" fmla="*/ 17 w 76"/>
                <a:gd name="T9" fmla="*/ 16 h 38"/>
                <a:gd name="T10" fmla="*/ 75 w 76"/>
                <a:gd name="T11" fmla="*/ 38 h 38"/>
                <a:gd name="T12" fmla="*/ 76 w 76"/>
                <a:gd name="T13" fmla="*/ 34 h 38"/>
              </a:gdLst>
              <a:ahLst/>
              <a:cxnLst>
                <a:cxn ang="0">
                  <a:pos x="T0" y="T1"/>
                </a:cxn>
                <a:cxn ang="0">
                  <a:pos x="T2" y="T3"/>
                </a:cxn>
                <a:cxn ang="0">
                  <a:pos x="T4" y="T5"/>
                </a:cxn>
                <a:cxn ang="0">
                  <a:pos x="T6" y="T7"/>
                </a:cxn>
                <a:cxn ang="0">
                  <a:pos x="T8" y="T9"/>
                </a:cxn>
                <a:cxn ang="0">
                  <a:pos x="T10" y="T11"/>
                </a:cxn>
                <a:cxn ang="0">
                  <a:pos x="T12" y="T13"/>
                </a:cxn>
              </a:cxnLst>
              <a:rect l="0" t="0" r="r" b="b"/>
              <a:pathLst>
                <a:path w="76" h="38">
                  <a:moveTo>
                    <a:pt x="76" y="34"/>
                  </a:moveTo>
                  <a:cubicBezTo>
                    <a:pt x="57" y="31"/>
                    <a:pt x="39" y="23"/>
                    <a:pt x="23" y="13"/>
                  </a:cubicBezTo>
                  <a:cubicBezTo>
                    <a:pt x="17" y="9"/>
                    <a:pt x="11" y="4"/>
                    <a:pt x="5" y="0"/>
                  </a:cubicBezTo>
                  <a:cubicBezTo>
                    <a:pt x="4" y="1"/>
                    <a:pt x="2" y="2"/>
                    <a:pt x="0" y="4"/>
                  </a:cubicBezTo>
                  <a:cubicBezTo>
                    <a:pt x="6" y="8"/>
                    <a:pt x="11" y="12"/>
                    <a:pt x="17" y="16"/>
                  </a:cubicBezTo>
                  <a:cubicBezTo>
                    <a:pt x="35" y="28"/>
                    <a:pt x="54" y="37"/>
                    <a:pt x="75" y="38"/>
                  </a:cubicBezTo>
                  <a:cubicBezTo>
                    <a:pt x="75" y="36"/>
                    <a:pt x="75" y="35"/>
                    <a:pt x="76" y="3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nvSpPr>
          <p:spPr bwMode="auto">
            <a:xfrm>
              <a:off x="4754563" y="2420938"/>
              <a:ext cx="88900" cy="38100"/>
            </a:xfrm>
            <a:custGeom>
              <a:avLst/>
              <a:gdLst>
                <a:gd name="T0" fmla="*/ 17 w 21"/>
                <a:gd name="T1" fmla="*/ 1 h 9"/>
                <a:gd name="T2" fmla="*/ 10 w 21"/>
                <a:gd name="T3" fmla="*/ 1 h 9"/>
                <a:gd name="T4" fmla="*/ 2 w 21"/>
                <a:gd name="T5" fmla="*/ 1 h 9"/>
                <a:gd name="T6" fmla="*/ 1 w 21"/>
                <a:gd name="T7" fmla="*/ 2 h 9"/>
                <a:gd name="T8" fmla="*/ 0 w 21"/>
                <a:gd name="T9" fmla="*/ 6 h 9"/>
                <a:gd name="T10" fmla="*/ 1 w 21"/>
                <a:gd name="T11" fmla="*/ 7 h 9"/>
                <a:gd name="T12" fmla="*/ 18 w 21"/>
                <a:gd name="T13" fmla="*/ 6 h 9"/>
                <a:gd name="T14" fmla="*/ 17 w 21"/>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9">
                  <a:moveTo>
                    <a:pt x="17" y="1"/>
                  </a:moveTo>
                  <a:cubicBezTo>
                    <a:pt x="15" y="1"/>
                    <a:pt x="13" y="1"/>
                    <a:pt x="10" y="1"/>
                  </a:cubicBezTo>
                  <a:cubicBezTo>
                    <a:pt x="8" y="1"/>
                    <a:pt x="5" y="0"/>
                    <a:pt x="2" y="1"/>
                  </a:cubicBezTo>
                  <a:cubicBezTo>
                    <a:pt x="2" y="1"/>
                    <a:pt x="1" y="1"/>
                    <a:pt x="1" y="2"/>
                  </a:cubicBezTo>
                  <a:cubicBezTo>
                    <a:pt x="0" y="3"/>
                    <a:pt x="0" y="4"/>
                    <a:pt x="0" y="6"/>
                  </a:cubicBezTo>
                  <a:cubicBezTo>
                    <a:pt x="1" y="6"/>
                    <a:pt x="1" y="6"/>
                    <a:pt x="1" y="7"/>
                  </a:cubicBezTo>
                  <a:cubicBezTo>
                    <a:pt x="6" y="9"/>
                    <a:pt x="13" y="8"/>
                    <a:pt x="18" y="6"/>
                  </a:cubicBezTo>
                  <a:cubicBezTo>
                    <a:pt x="21" y="5"/>
                    <a:pt x="20" y="1"/>
                    <a:pt x="17"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
            <p:cNvSpPr/>
            <p:nvPr/>
          </p:nvSpPr>
          <p:spPr bwMode="auto">
            <a:xfrm>
              <a:off x="4219575" y="2505075"/>
              <a:ext cx="131763" cy="334963"/>
            </a:xfrm>
            <a:custGeom>
              <a:avLst/>
              <a:gdLst>
                <a:gd name="T0" fmla="*/ 2 w 31"/>
                <a:gd name="T1" fmla="*/ 2 h 79"/>
                <a:gd name="T2" fmla="*/ 0 w 31"/>
                <a:gd name="T3" fmla="*/ 5 h 79"/>
                <a:gd name="T4" fmla="*/ 11 w 31"/>
                <a:gd name="T5" fmla="*/ 26 h 79"/>
                <a:gd name="T6" fmla="*/ 25 w 31"/>
                <a:gd name="T7" fmla="*/ 79 h 79"/>
                <a:gd name="T8" fmla="*/ 28 w 31"/>
                <a:gd name="T9" fmla="*/ 79 h 79"/>
                <a:gd name="T10" fmla="*/ 15 w 31"/>
                <a:gd name="T11" fmla="*/ 21 h 79"/>
                <a:gd name="T12" fmla="*/ 3 w 31"/>
                <a:gd name="T13" fmla="*/ 0 h 79"/>
                <a:gd name="T14" fmla="*/ 2 w 31"/>
                <a:gd name="T15" fmla="*/ 2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9">
                  <a:moveTo>
                    <a:pt x="2" y="2"/>
                  </a:moveTo>
                  <a:cubicBezTo>
                    <a:pt x="1" y="3"/>
                    <a:pt x="1" y="4"/>
                    <a:pt x="0" y="5"/>
                  </a:cubicBezTo>
                  <a:cubicBezTo>
                    <a:pt x="4" y="12"/>
                    <a:pt x="8" y="18"/>
                    <a:pt x="11" y="26"/>
                  </a:cubicBezTo>
                  <a:cubicBezTo>
                    <a:pt x="19" y="43"/>
                    <a:pt x="25" y="60"/>
                    <a:pt x="25" y="79"/>
                  </a:cubicBezTo>
                  <a:cubicBezTo>
                    <a:pt x="26" y="79"/>
                    <a:pt x="27" y="78"/>
                    <a:pt x="28" y="79"/>
                  </a:cubicBezTo>
                  <a:cubicBezTo>
                    <a:pt x="31" y="59"/>
                    <a:pt x="24" y="40"/>
                    <a:pt x="15" y="21"/>
                  </a:cubicBezTo>
                  <a:cubicBezTo>
                    <a:pt x="11" y="14"/>
                    <a:pt x="7" y="7"/>
                    <a:pt x="3" y="0"/>
                  </a:cubicBezTo>
                  <a:cubicBezTo>
                    <a:pt x="3" y="0"/>
                    <a:pt x="2" y="1"/>
                    <a:pt x="2"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
            <p:cNvSpPr/>
            <p:nvPr/>
          </p:nvSpPr>
          <p:spPr bwMode="auto">
            <a:xfrm>
              <a:off x="4311650" y="2836863"/>
              <a:ext cx="39688" cy="80963"/>
            </a:xfrm>
            <a:custGeom>
              <a:avLst/>
              <a:gdLst>
                <a:gd name="T0" fmla="*/ 3 w 9"/>
                <a:gd name="T1" fmla="*/ 1 h 19"/>
                <a:gd name="T2" fmla="*/ 2 w 9"/>
                <a:gd name="T3" fmla="*/ 2 h 19"/>
                <a:gd name="T4" fmla="*/ 1 w 9"/>
                <a:gd name="T5" fmla="*/ 9 h 19"/>
                <a:gd name="T6" fmla="*/ 0 w 9"/>
                <a:gd name="T7" fmla="*/ 15 h 19"/>
                <a:gd name="T8" fmla="*/ 4 w 9"/>
                <a:gd name="T9" fmla="*/ 17 h 19"/>
                <a:gd name="T10" fmla="*/ 7 w 9"/>
                <a:gd name="T11" fmla="*/ 2 h 19"/>
                <a:gd name="T12" fmla="*/ 6 w 9"/>
                <a:gd name="T13" fmla="*/ 1 h 19"/>
                <a:gd name="T14" fmla="*/ 3 w 9"/>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9">
                  <a:moveTo>
                    <a:pt x="3" y="1"/>
                  </a:moveTo>
                  <a:cubicBezTo>
                    <a:pt x="2" y="2"/>
                    <a:pt x="2" y="2"/>
                    <a:pt x="2" y="2"/>
                  </a:cubicBezTo>
                  <a:cubicBezTo>
                    <a:pt x="1" y="5"/>
                    <a:pt x="1" y="7"/>
                    <a:pt x="1" y="9"/>
                  </a:cubicBezTo>
                  <a:cubicBezTo>
                    <a:pt x="0" y="11"/>
                    <a:pt x="0" y="13"/>
                    <a:pt x="0" y="15"/>
                  </a:cubicBezTo>
                  <a:cubicBezTo>
                    <a:pt x="0" y="17"/>
                    <a:pt x="3" y="19"/>
                    <a:pt x="4" y="17"/>
                  </a:cubicBezTo>
                  <a:cubicBezTo>
                    <a:pt x="6" y="13"/>
                    <a:pt x="9" y="7"/>
                    <a:pt x="7" y="2"/>
                  </a:cubicBezTo>
                  <a:cubicBezTo>
                    <a:pt x="7" y="2"/>
                    <a:pt x="6" y="2"/>
                    <a:pt x="6" y="1"/>
                  </a:cubicBezTo>
                  <a:cubicBezTo>
                    <a:pt x="5" y="0"/>
                    <a:pt x="4"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
            <p:cNvSpPr/>
            <p:nvPr/>
          </p:nvSpPr>
          <p:spPr bwMode="auto">
            <a:xfrm>
              <a:off x="4329113" y="2370138"/>
              <a:ext cx="382588" cy="339725"/>
            </a:xfrm>
            <a:custGeom>
              <a:avLst/>
              <a:gdLst>
                <a:gd name="T0" fmla="*/ 0 w 90"/>
                <a:gd name="T1" fmla="*/ 4 h 80"/>
                <a:gd name="T2" fmla="*/ 16 w 90"/>
                <a:gd name="T3" fmla="*/ 15 h 80"/>
                <a:gd name="T4" fmla="*/ 88 w 90"/>
                <a:gd name="T5" fmla="*/ 80 h 80"/>
                <a:gd name="T6" fmla="*/ 87 w 90"/>
                <a:gd name="T7" fmla="*/ 79 h 80"/>
                <a:gd name="T8" fmla="*/ 90 w 90"/>
                <a:gd name="T9" fmla="*/ 75 h 80"/>
                <a:gd name="T10" fmla="*/ 20 w 90"/>
                <a:gd name="T11" fmla="*/ 11 h 80"/>
                <a:gd name="T12" fmla="*/ 4 w 90"/>
                <a:gd name="T13" fmla="*/ 0 h 80"/>
                <a:gd name="T14" fmla="*/ 0 w 90"/>
                <a:gd name="T15" fmla="*/ 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80">
                  <a:moveTo>
                    <a:pt x="0" y="4"/>
                  </a:moveTo>
                  <a:cubicBezTo>
                    <a:pt x="5" y="8"/>
                    <a:pt x="10" y="12"/>
                    <a:pt x="16" y="15"/>
                  </a:cubicBezTo>
                  <a:cubicBezTo>
                    <a:pt x="43" y="34"/>
                    <a:pt x="70" y="53"/>
                    <a:pt x="88" y="80"/>
                  </a:cubicBezTo>
                  <a:cubicBezTo>
                    <a:pt x="87" y="80"/>
                    <a:pt x="87" y="79"/>
                    <a:pt x="87" y="79"/>
                  </a:cubicBezTo>
                  <a:cubicBezTo>
                    <a:pt x="87" y="76"/>
                    <a:pt x="88" y="75"/>
                    <a:pt x="90" y="75"/>
                  </a:cubicBezTo>
                  <a:cubicBezTo>
                    <a:pt x="76" y="48"/>
                    <a:pt x="47" y="28"/>
                    <a:pt x="20" y="11"/>
                  </a:cubicBezTo>
                  <a:cubicBezTo>
                    <a:pt x="15" y="7"/>
                    <a:pt x="9" y="4"/>
                    <a:pt x="4" y="0"/>
                  </a:cubicBezTo>
                  <a:cubicBezTo>
                    <a:pt x="3" y="2"/>
                    <a:pt x="1"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4699000" y="2684463"/>
              <a:ext cx="55563" cy="104775"/>
            </a:xfrm>
            <a:custGeom>
              <a:avLst/>
              <a:gdLst>
                <a:gd name="T0" fmla="*/ 0 w 13"/>
                <a:gd name="T1" fmla="*/ 5 h 25"/>
                <a:gd name="T2" fmla="*/ 1 w 13"/>
                <a:gd name="T3" fmla="*/ 6 h 25"/>
                <a:gd name="T4" fmla="*/ 4 w 13"/>
                <a:gd name="T5" fmla="*/ 13 h 25"/>
                <a:gd name="T6" fmla="*/ 9 w 13"/>
                <a:gd name="T7" fmla="*/ 23 h 25"/>
                <a:gd name="T8" fmla="*/ 13 w 13"/>
                <a:gd name="T9" fmla="*/ 22 h 25"/>
                <a:gd name="T10" fmla="*/ 11 w 13"/>
                <a:gd name="T11" fmla="*/ 10 h 25"/>
                <a:gd name="T12" fmla="*/ 5 w 13"/>
                <a:gd name="T13" fmla="*/ 1 h 25"/>
                <a:gd name="T14" fmla="*/ 3 w 13"/>
                <a:gd name="T15" fmla="*/ 1 h 25"/>
                <a:gd name="T16" fmla="*/ 0 w 13"/>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5">
                  <a:moveTo>
                    <a:pt x="0" y="5"/>
                  </a:moveTo>
                  <a:cubicBezTo>
                    <a:pt x="0" y="5"/>
                    <a:pt x="0" y="6"/>
                    <a:pt x="1" y="6"/>
                  </a:cubicBezTo>
                  <a:cubicBezTo>
                    <a:pt x="2" y="9"/>
                    <a:pt x="3" y="11"/>
                    <a:pt x="4" y="13"/>
                  </a:cubicBezTo>
                  <a:cubicBezTo>
                    <a:pt x="6" y="16"/>
                    <a:pt x="7" y="20"/>
                    <a:pt x="9" y="23"/>
                  </a:cubicBezTo>
                  <a:cubicBezTo>
                    <a:pt x="9" y="25"/>
                    <a:pt x="12" y="24"/>
                    <a:pt x="13" y="22"/>
                  </a:cubicBezTo>
                  <a:cubicBezTo>
                    <a:pt x="13" y="18"/>
                    <a:pt x="12" y="14"/>
                    <a:pt x="11" y="10"/>
                  </a:cubicBezTo>
                  <a:cubicBezTo>
                    <a:pt x="10" y="7"/>
                    <a:pt x="9" y="3"/>
                    <a:pt x="5" y="1"/>
                  </a:cubicBezTo>
                  <a:cubicBezTo>
                    <a:pt x="4" y="0"/>
                    <a:pt x="4" y="0"/>
                    <a:pt x="3" y="1"/>
                  </a:cubicBezTo>
                  <a:cubicBezTo>
                    <a:pt x="1" y="1"/>
                    <a:pt x="0" y="2"/>
                    <a:pt x="0" y="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4656138" y="2857500"/>
              <a:ext cx="12700" cy="25400"/>
            </a:xfrm>
            <a:custGeom>
              <a:avLst/>
              <a:gdLst>
                <a:gd name="T0" fmla="*/ 3 w 3"/>
                <a:gd name="T1" fmla="*/ 6 h 6"/>
                <a:gd name="T2" fmla="*/ 3 w 3"/>
                <a:gd name="T3" fmla="*/ 5 h 6"/>
                <a:gd name="T4" fmla="*/ 0 w 3"/>
                <a:gd name="T5" fmla="*/ 0 h 6"/>
                <a:gd name="T6" fmla="*/ 0 w 3"/>
                <a:gd name="T7" fmla="*/ 1 h 6"/>
                <a:gd name="T8" fmla="*/ 3 w 3"/>
                <a:gd name="T9" fmla="*/ 6 h 6"/>
              </a:gdLst>
              <a:ahLst/>
              <a:cxnLst>
                <a:cxn ang="0">
                  <a:pos x="T0" y="T1"/>
                </a:cxn>
                <a:cxn ang="0">
                  <a:pos x="T2" y="T3"/>
                </a:cxn>
                <a:cxn ang="0">
                  <a:pos x="T4" y="T5"/>
                </a:cxn>
                <a:cxn ang="0">
                  <a:pos x="T6" y="T7"/>
                </a:cxn>
                <a:cxn ang="0">
                  <a:pos x="T8" y="T9"/>
                </a:cxn>
              </a:cxnLst>
              <a:rect l="0" t="0" r="r" b="b"/>
              <a:pathLst>
                <a:path w="3" h="6">
                  <a:moveTo>
                    <a:pt x="3" y="6"/>
                  </a:moveTo>
                  <a:cubicBezTo>
                    <a:pt x="3" y="6"/>
                    <a:pt x="3" y="5"/>
                    <a:pt x="3" y="5"/>
                  </a:cubicBezTo>
                  <a:cubicBezTo>
                    <a:pt x="2" y="3"/>
                    <a:pt x="1" y="2"/>
                    <a:pt x="0" y="0"/>
                  </a:cubicBezTo>
                  <a:cubicBezTo>
                    <a:pt x="0" y="0"/>
                    <a:pt x="0" y="1"/>
                    <a:pt x="0" y="1"/>
                  </a:cubicBezTo>
                  <a:cubicBezTo>
                    <a:pt x="1" y="3"/>
                    <a:pt x="2" y="4"/>
                    <a:pt x="3" y="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
            <p:cNvSpPr/>
            <p:nvPr/>
          </p:nvSpPr>
          <p:spPr bwMode="auto">
            <a:xfrm>
              <a:off x="4278313" y="2420938"/>
              <a:ext cx="360363" cy="419100"/>
            </a:xfrm>
            <a:custGeom>
              <a:avLst/>
              <a:gdLst>
                <a:gd name="T0" fmla="*/ 4 w 85"/>
                <a:gd name="T1" fmla="*/ 0 h 99"/>
                <a:gd name="T2" fmla="*/ 0 w 85"/>
                <a:gd name="T3" fmla="*/ 4 h 99"/>
                <a:gd name="T4" fmla="*/ 15 w 85"/>
                <a:gd name="T5" fmla="*/ 20 h 99"/>
                <a:gd name="T6" fmla="*/ 79 w 85"/>
                <a:gd name="T7" fmla="*/ 99 h 99"/>
                <a:gd name="T8" fmla="*/ 79 w 85"/>
                <a:gd name="T9" fmla="*/ 99 h 99"/>
                <a:gd name="T10" fmla="*/ 84 w 85"/>
                <a:gd name="T11" fmla="*/ 97 h 99"/>
                <a:gd name="T12" fmla="*/ 85 w 85"/>
                <a:gd name="T13" fmla="*/ 97 h 99"/>
                <a:gd name="T14" fmla="*/ 18 w 85"/>
                <a:gd name="T15" fmla="*/ 15 h 99"/>
                <a:gd name="T16" fmla="*/ 4 w 85"/>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4" y="0"/>
                  </a:moveTo>
                  <a:cubicBezTo>
                    <a:pt x="3" y="2"/>
                    <a:pt x="2" y="3"/>
                    <a:pt x="0" y="4"/>
                  </a:cubicBezTo>
                  <a:cubicBezTo>
                    <a:pt x="5" y="10"/>
                    <a:pt x="10" y="15"/>
                    <a:pt x="15" y="20"/>
                  </a:cubicBezTo>
                  <a:cubicBezTo>
                    <a:pt x="37" y="46"/>
                    <a:pt x="59" y="72"/>
                    <a:pt x="79" y="99"/>
                  </a:cubicBezTo>
                  <a:cubicBezTo>
                    <a:pt x="79" y="99"/>
                    <a:pt x="79" y="99"/>
                    <a:pt x="79" y="99"/>
                  </a:cubicBezTo>
                  <a:cubicBezTo>
                    <a:pt x="80" y="97"/>
                    <a:pt x="82" y="96"/>
                    <a:pt x="84" y="97"/>
                  </a:cubicBezTo>
                  <a:cubicBezTo>
                    <a:pt x="84" y="97"/>
                    <a:pt x="85" y="97"/>
                    <a:pt x="85" y="97"/>
                  </a:cubicBezTo>
                  <a:cubicBezTo>
                    <a:pt x="66" y="68"/>
                    <a:pt x="43" y="40"/>
                    <a:pt x="18" y="15"/>
                  </a:cubicBezTo>
                  <a:cubicBezTo>
                    <a:pt x="13" y="10"/>
                    <a:pt x="9" y="5"/>
                    <a:pt x="4" y="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
            <p:cNvSpPr/>
            <p:nvPr/>
          </p:nvSpPr>
          <p:spPr bwMode="auto">
            <a:xfrm>
              <a:off x="4610100" y="2827338"/>
              <a:ext cx="71438" cy="90488"/>
            </a:xfrm>
            <a:custGeom>
              <a:avLst/>
              <a:gdLst>
                <a:gd name="T0" fmla="*/ 1 w 17"/>
                <a:gd name="T1" fmla="*/ 3 h 21"/>
                <a:gd name="T2" fmla="*/ 1 w 17"/>
                <a:gd name="T3" fmla="*/ 3 h 21"/>
                <a:gd name="T4" fmla="*/ 5 w 17"/>
                <a:gd name="T5" fmla="*/ 12 h 21"/>
                <a:gd name="T6" fmla="*/ 12 w 17"/>
                <a:gd name="T7" fmla="*/ 19 h 21"/>
                <a:gd name="T8" fmla="*/ 16 w 17"/>
                <a:gd name="T9" fmla="*/ 17 h 21"/>
                <a:gd name="T10" fmla="*/ 14 w 17"/>
                <a:gd name="T11" fmla="*/ 13 h 21"/>
                <a:gd name="T12" fmla="*/ 11 w 17"/>
                <a:gd name="T13" fmla="*/ 8 h 21"/>
                <a:gd name="T14" fmla="*/ 11 w 17"/>
                <a:gd name="T15" fmla="*/ 7 h 21"/>
                <a:gd name="T16" fmla="*/ 7 w 17"/>
                <a:gd name="T17" fmla="*/ 1 h 21"/>
                <a:gd name="T18" fmla="*/ 6 w 17"/>
                <a:gd name="T19" fmla="*/ 1 h 21"/>
                <a:gd name="T20" fmla="*/ 1 w 17"/>
                <a:gd name="T2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1">
                  <a:moveTo>
                    <a:pt x="1" y="3"/>
                  </a:moveTo>
                  <a:cubicBezTo>
                    <a:pt x="1" y="3"/>
                    <a:pt x="1" y="3"/>
                    <a:pt x="1" y="3"/>
                  </a:cubicBezTo>
                  <a:cubicBezTo>
                    <a:pt x="0" y="7"/>
                    <a:pt x="3" y="9"/>
                    <a:pt x="5" y="12"/>
                  </a:cubicBezTo>
                  <a:cubicBezTo>
                    <a:pt x="7" y="14"/>
                    <a:pt x="10" y="17"/>
                    <a:pt x="12" y="19"/>
                  </a:cubicBezTo>
                  <a:cubicBezTo>
                    <a:pt x="14" y="21"/>
                    <a:pt x="17" y="19"/>
                    <a:pt x="16" y="17"/>
                  </a:cubicBezTo>
                  <a:cubicBezTo>
                    <a:pt x="15" y="16"/>
                    <a:pt x="15" y="14"/>
                    <a:pt x="14" y="13"/>
                  </a:cubicBezTo>
                  <a:cubicBezTo>
                    <a:pt x="13" y="11"/>
                    <a:pt x="12" y="10"/>
                    <a:pt x="11" y="8"/>
                  </a:cubicBezTo>
                  <a:cubicBezTo>
                    <a:pt x="11" y="8"/>
                    <a:pt x="11" y="7"/>
                    <a:pt x="11" y="7"/>
                  </a:cubicBezTo>
                  <a:cubicBezTo>
                    <a:pt x="10" y="5"/>
                    <a:pt x="9" y="3"/>
                    <a:pt x="7" y="1"/>
                  </a:cubicBezTo>
                  <a:cubicBezTo>
                    <a:pt x="7" y="1"/>
                    <a:pt x="6" y="1"/>
                    <a:pt x="6" y="1"/>
                  </a:cubicBezTo>
                  <a:cubicBezTo>
                    <a:pt x="4" y="0"/>
                    <a:pt x="2" y="1"/>
                    <a:pt x="1" y="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3"/>
            <p:cNvSpPr/>
            <p:nvPr/>
          </p:nvSpPr>
          <p:spPr bwMode="auto">
            <a:xfrm>
              <a:off x="4737100" y="2568575"/>
              <a:ext cx="20638" cy="22225"/>
            </a:xfrm>
            <a:custGeom>
              <a:avLst/>
              <a:gdLst>
                <a:gd name="T0" fmla="*/ 5 w 5"/>
                <a:gd name="T1" fmla="*/ 5 h 5"/>
                <a:gd name="T2" fmla="*/ 5 w 5"/>
                <a:gd name="T3" fmla="*/ 3 h 5"/>
                <a:gd name="T4" fmla="*/ 0 w 5"/>
                <a:gd name="T5" fmla="*/ 0 h 5"/>
                <a:gd name="T6" fmla="*/ 1 w 5"/>
                <a:gd name="T7" fmla="*/ 1 h 5"/>
                <a:gd name="T8" fmla="*/ 5 w 5"/>
                <a:gd name="T9" fmla="*/ 5 h 5"/>
              </a:gdLst>
              <a:ahLst/>
              <a:cxnLst>
                <a:cxn ang="0">
                  <a:pos x="T0" y="T1"/>
                </a:cxn>
                <a:cxn ang="0">
                  <a:pos x="T2" y="T3"/>
                </a:cxn>
                <a:cxn ang="0">
                  <a:pos x="T4" y="T5"/>
                </a:cxn>
                <a:cxn ang="0">
                  <a:pos x="T6" y="T7"/>
                </a:cxn>
                <a:cxn ang="0">
                  <a:pos x="T8" y="T9"/>
                </a:cxn>
              </a:cxnLst>
              <a:rect l="0" t="0" r="r" b="b"/>
              <a:pathLst>
                <a:path w="5" h="5">
                  <a:moveTo>
                    <a:pt x="5" y="5"/>
                  </a:moveTo>
                  <a:cubicBezTo>
                    <a:pt x="5" y="4"/>
                    <a:pt x="5" y="4"/>
                    <a:pt x="5" y="3"/>
                  </a:cubicBezTo>
                  <a:cubicBezTo>
                    <a:pt x="3" y="2"/>
                    <a:pt x="2" y="1"/>
                    <a:pt x="0" y="0"/>
                  </a:cubicBezTo>
                  <a:cubicBezTo>
                    <a:pt x="1" y="0"/>
                    <a:pt x="1" y="1"/>
                    <a:pt x="1" y="1"/>
                  </a:cubicBezTo>
                  <a:cubicBezTo>
                    <a:pt x="3" y="2"/>
                    <a:pt x="4" y="4"/>
                    <a:pt x="5" y="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4"/>
            <p:cNvSpPr/>
            <p:nvPr/>
          </p:nvSpPr>
          <p:spPr bwMode="auto">
            <a:xfrm>
              <a:off x="4371975" y="2332038"/>
              <a:ext cx="344488" cy="233363"/>
            </a:xfrm>
            <a:custGeom>
              <a:avLst/>
              <a:gdLst>
                <a:gd name="T0" fmla="*/ 0 w 81"/>
                <a:gd name="T1" fmla="*/ 4 h 55"/>
                <a:gd name="T2" fmla="*/ 17 w 81"/>
                <a:gd name="T3" fmla="*/ 15 h 55"/>
                <a:gd name="T4" fmla="*/ 76 w 81"/>
                <a:gd name="T5" fmla="*/ 55 h 55"/>
                <a:gd name="T6" fmla="*/ 76 w 81"/>
                <a:gd name="T7" fmla="*/ 55 h 55"/>
                <a:gd name="T8" fmla="*/ 80 w 81"/>
                <a:gd name="T9" fmla="*/ 51 h 55"/>
                <a:gd name="T10" fmla="*/ 81 w 81"/>
                <a:gd name="T11" fmla="*/ 52 h 55"/>
                <a:gd name="T12" fmla="*/ 24 w 81"/>
                <a:gd name="T13" fmla="*/ 10 h 55"/>
                <a:gd name="T14" fmla="*/ 6 w 81"/>
                <a:gd name="T15" fmla="*/ 0 h 55"/>
                <a:gd name="T16" fmla="*/ 0 w 81"/>
                <a:gd name="T17"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5">
                  <a:moveTo>
                    <a:pt x="0" y="4"/>
                  </a:moveTo>
                  <a:cubicBezTo>
                    <a:pt x="6" y="8"/>
                    <a:pt x="11" y="11"/>
                    <a:pt x="17" y="15"/>
                  </a:cubicBezTo>
                  <a:cubicBezTo>
                    <a:pt x="37" y="27"/>
                    <a:pt x="57" y="41"/>
                    <a:pt x="76" y="55"/>
                  </a:cubicBezTo>
                  <a:cubicBezTo>
                    <a:pt x="76" y="55"/>
                    <a:pt x="76" y="55"/>
                    <a:pt x="76" y="55"/>
                  </a:cubicBezTo>
                  <a:cubicBezTo>
                    <a:pt x="76" y="53"/>
                    <a:pt x="78" y="51"/>
                    <a:pt x="80" y="51"/>
                  </a:cubicBezTo>
                  <a:cubicBezTo>
                    <a:pt x="80" y="51"/>
                    <a:pt x="81" y="51"/>
                    <a:pt x="81" y="52"/>
                  </a:cubicBezTo>
                  <a:cubicBezTo>
                    <a:pt x="63" y="36"/>
                    <a:pt x="44" y="23"/>
                    <a:pt x="24" y="10"/>
                  </a:cubicBezTo>
                  <a:cubicBezTo>
                    <a:pt x="18" y="7"/>
                    <a:pt x="12" y="3"/>
                    <a:pt x="6" y="0"/>
                  </a:cubicBezTo>
                  <a:cubicBezTo>
                    <a:pt x="4" y="1"/>
                    <a:pt x="2"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5"/>
            <p:cNvSpPr/>
            <p:nvPr/>
          </p:nvSpPr>
          <p:spPr bwMode="auto">
            <a:xfrm>
              <a:off x="4694238" y="2547938"/>
              <a:ext cx="80963" cy="71438"/>
            </a:xfrm>
            <a:custGeom>
              <a:avLst/>
              <a:gdLst>
                <a:gd name="T0" fmla="*/ 0 w 19"/>
                <a:gd name="T1" fmla="*/ 4 h 17"/>
                <a:gd name="T2" fmla="*/ 0 w 19"/>
                <a:gd name="T3" fmla="*/ 4 h 17"/>
                <a:gd name="T4" fmla="*/ 6 w 19"/>
                <a:gd name="T5" fmla="*/ 11 h 17"/>
                <a:gd name="T6" fmla="*/ 15 w 19"/>
                <a:gd name="T7" fmla="*/ 16 h 17"/>
                <a:gd name="T8" fmla="*/ 18 w 19"/>
                <a:gd name="T9" fmla="*/ 13 h 17"/>
                <a:gd name="T10" fmla="*/ 15 w 19"/>
                <a:gd name="T11" fmla="*/ 10 h 17"/>
                <a:gd name="T12" fmla="*/ 11 w 19"/>
                <a:gd name="T13" fmla="*/ 6 h 17"/>
                <a:gd name="T14" fmla="*/ 10 w 19"/>
                <a:gd name="T15" fmla="*/ 5 h 17"/>
                <a:gd name="T16" fmla="*/ 5 w 19"/>
                <a:gd name="T17" fmla="*/ 1 h 17"/>
                <a:gd name="T18" fmla="*/ 4 w 19"/>
                <a:gd name="T19" fmla="*/ 0 h 17"/>
                <a:gd name="T20" fmla="*/ 0 w 19"/>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7">
                  <a:moveTo>
                    <a:pt x="0" y="4"/>
                  </a:moveTo>
                  <a:cubicBezTo>
                    <a:pt x="0" y="4"/>
                    <a:pt x="0" y="4"/>
                    <a:pt x="0" y="4"/>
                  </a:cubicBezTo>
                  <a:cubicBezTo>
                    <a:pt x="0" y="8"/>
                    <a:pt x="3" y="9"/>
                    <a:pt x="6" y="11"/>
                  </a:cubicBezTo>
                  <a:cubicBezTo>
                    <a:pt x="9" y="13"/>
                    <a:pt x="12" y="15"/>
                    <a:pt x="15" y="16"/>
                  </a:cubicBezTo>
                  <a:cubicBezTo>
                    <a:pt x="18" y="17"/>
                    <a:pt x="19" y="15"/>
                    <a:pt x="18" y="13"/>
                  </a:cubicBezTo>
                  <a:cubicBezTo>
                    <a:pt x="17" y="12"/>
                    <a:pt x="16" y="11"/>
                    <a:pt x="15" y="10"/>
                  </a:cubicBezTo>
                  <a:cubicBezTo>
                    <a:pt x="14" y="9"/>
                    <a:pt x="13" y="7"/>
                    <a:pt x="11" y="6"/>
                  </a:cubicBezTo>
                  <a:cubicBezTo>
                    <a:pt x="11" y="6"/>
                    <a:pt x="11" y="5"/>
                    <a:pt x="10" y="5"/>
                  </a:cubicBezTo>
                  <a:cubicBezTo>
                    <a:pt x="9" y="3"/>
                    <a:pt x="7" y="1"/>
                    <a:pt x="5" y="1"/>
                  </a:cubicBezTo>
                  <a:cubicBezTo>
                    <a:pt x="5" y="0"/>
                    <a:pt x="4" y="0"/>
                    <a:pt x="4" y="0"/>
                  </a:cubicBezTo>
                  <a:cubicBezTo>
                    <a:pt x="2" y="0"/>
                    <a:pt x="0" y="2"/>
                    <a:pt x="0"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6"/>
            <p:cNvSpPr/>
            <p:nvPr/>
          </p:nvSpPr>
          <p:spPr bwMode="auto">
            <a:xfrm>
              <a:off x="4257675" y="2454275"/>
              <a:ext cx="173038" cy="271463"/>
            </a:xfrm>
            <a:custGeom>
              <a:avLst/>
              <a:gdLst>
                <a:gd name="T0" fmla="*/ 0 w 41"/>
                <a:gd name="T1" fmla="*/ 3 h 64"/>
                <a:gd name="T2" fmla="*/ 13 w 41"/>
                <a:gd name="T3" fmla="*/ 22 h 64"/>
                <a:gd name="T4" fmla="*/ 39 w 41"/>
                <a:gd name="T5" fmla="*/ 64 h 64"/>
                <a:gd name="T6" fmla="*/ 41 w 41"/>
                <a:gd name="T7" fmla="*/ 63 h 64"/>
                <a:gd name="T8" fmla="*/ 16 w 41"/>
                <a:gd name="T9" fmla="*/ 19 h 64"/>
                <a:gd name="T10" fmla="*/ 3 w 41"/>
                <a:gd name="T11" fmla="*/ 0 h 64"/>
                <a:gd name="T12" fmla="*/ 0 w 41"/>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41" h="64">
                  <a:moveTo>
                    <a:pt x="0" y="3"/>
                  </a:moveTo>
                  <a:cubicBezTo>
                    <a:pt x="5" y="9"/>
                    <a:pt x="9" y="16"/>
                    <a:pt x="13" y="22"/>
                  </a:cubicBezTo>
                  <a:cubicBezTo>
                    <a:pt x="22" y="36"/>
                    <a:pt x="31" y="50"/>
                    <a:pt x="39" y="64"/>
                  </a:cubicBezTo>
                  <a:cubicBezTo>
                    <a:pt x="40" y="63"/>
                    <a:pt x="40" y="63"/>
                    <a:pt x="41" y="63"/>
                  </a:cubicBezTo>
                  <a:cubicBezTo>
                    <a:pt x="33" y="48"/>
                    <a:pt x="25" y="33"/>
                    <a:pt x="16" y="19"/>
                  </a:cubicBezTo>
                  <a:cubicBezTo>
                    <a:pt x="11" y="12"/>
                    <a:pt x="7" y="6"/>
                    <a:pt x="3" y="0"/>
                  </a:cubicBezTo>
                  <a:cubicBezTo>
                    <a:pt x="2" y="1"/>
                    <a:pt x="1" y="2"/>
                    <a:pt x="0" y="3"/>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7"/>
            <p:cNvSpPr/>
            <p:nvPr/>
          </p:nvSpPr>
          <p:spPr bwMode="auto">
            <a:xfrm>
              <a:off x="4410075" y="2722563"/>
              <a:ext cx="58738" cy="76200"/>
            </a:xfrm>
            <a:custGeom>
              <a:avLst/>
              <a:gdLst>
                <a:gd name="T0" fmla="*/ 3 w 14"/>
                <a:gd name="T1" fmla="*/ 1 h 18"/>
                <a:gd name="T2" fmla="*/ 3 w 14"/>
                <a:gd name="T3" fmla="*/ 8 h 18"/>
                <a:gd name="T4" fmla="*/ 11 w 14"/>
                <a:gd name="T5" fmla="*/ 17 h 18"/>
                <a:gd name="T6" fmla="*/ 14 w 14"/>
                <a:gd name="T7" fmla="*/ 16 h 18"/>
                <a:gd name="T8" fmla="*/ 9 w 14"/>
                <a:gd name="T9" fmla="*/ 2 h 18"/>
                <a:gd name="T10" fmla="*/ 5 w 14"/>
                <a:gd name="T11" fmla="*/ 0 h 18"/>
                <a:gd name="T12" fmla="*/ 3 w 14"/>
                <a:gd name="T13" fmla="*/ 1 h 18"/>
                <a:gd name="T14" fmla="*/ 3 w 14"/>
                <a:gd name="T15" fmla="*/ 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8">
                  <a:moveTo>
                    <a:pt x="3" y="1"/>
                  </a:moveTo>
                  <a:cubicBezTo>
                    <a:pt x="0" y="3"/>
                    <a:pt x="1" y="6"/>
                    <a:pt x="3" y="8"/>
                  </a:cubicBezTo>
                  <a:cubicBezTo>
                    <a:pt x="6" y="11"/>
                    <a:pt x="9" y="14"/>
                    <a:pt x="11" y="17"/>
                  </a:cubicBezTo>
                  <a:cubicBezTo>
                    <a:pt x="12" y="18"/>
                    <a:pt x="14" y="17"/>
                    <a:pt x="14" y="16"/>
                  </a:cubicBezTo>
                  <a:cubicBezTo>
                    <a:pt x="14" y="11"/>
                    <a:pt x="12" y="7"/>
                    <a:pt x="9" y="2"/>
                  </a:cubicBezTo>
                  <a:cubicBezTo>
                    <a:pt x="9" y="1"/>
                    <a:pt x="7" y="0"/>
                    <a:pt x="5" y="0"/>
                  </a:cubicBezTo>
                  <a:cubicBezTo>
                    <a:pt x="4" y="0"/>
                    <a:pt x="4" y="0"/>
                    <a:pt x="3" y="1"/>
                  </a:cubicBezTo>
                  <a:cubicBezTo>
                    <a:pt x="3" y="1"/>
                    <a:pt x="3"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8"/>
            <p:cNvSpPr/>
            <p:nvPr/>
          </p:nvSpPr>
          <p:spPr bwMode="auto">
            <a:xfrm>
              <a:off x="3717925" y="1770063"/>
              <a:ext cx="1023938" cy="1011238"/>
            </a:xfrm>
            <a:custGeom>
              <a:avLst/>
              <a:gdLst>
                <a:gd name="T0" fmla="*/ 77 w 241"/>
                <a:gd name="T1" fmla="*/ 237 h 238"/>
                <a:gd name="T2" fmla="*/ 87 w 241"/>
                <a:gd name="T3" fmla="*/ 234 h 238"/>
                <a:gd name="T4" fmla="*/ 118 w 241"/>
                <a:gd name="T5" fmla="*/ 178 h 238"/>
                <a:gd name="T6" fmla="*/ 120 w 241"/>
                <a:gd name="T7" fmla="*/ 175 h 238"/>
                <a:gd name="T8" fmla="*/ 121 w 241"/>
                <a:gd name="T9" fmla="*/ 173 h 238"/>
                <a:gd name="T10" fmla="*/ 127 w 241"/>
                <a:gd name="T11" fmla="*/ 164 h 238"/>
                <a:gd name="T12" fmla="*/ 130 w 241"/>
                <a:gd name="T13" fmla="*/ 161 h 238"/>
                <a:gd name="T14" fmla="*/ 132 w 241"/>
                <a:gd name="T15" fmla="*/ 157 h 238"/>
                <a:gd name="T16" fmla="*/ 136 w 241"/>
                <a:gd name="T17" fmla="*/ 153 h 238"/>
                <a:gd name="T18" fmla="*/ 144 w 241"/>
                <a:gd name="T19" fmla="*/ 145 h 238"/>
                <a:gd name="T20" fmla="*/ 148 w 241"/>
                <a:gd name="T21" fmla="*/ 141 h 238"/>
                <a:gd name="T22" fmla="*/ 154 w 241"/>
                <a:gd name="T23" fmla="*/ 136 h 238"/>
                <a:gd name="T24" fmla="*/ 160 w 241"/>
                <a:gd name="T25" fmla="*/ 132 h 238"/>
                <a:gd name="T26" fmla="*/ 169 w 241"/>
                <a:gd name="T27" fmla="*/ 125 h 238"/>
                <a:gd name="T28" fmla="*/ 174 w 241"/>
                <a:gd name="T29" fmla="*/ 121 h 238"/>
                <a:gd name="T30" fmla="*/ 186 w 241"/>
                <a:gd name="T31" fmla="*/ 113 h 238"/>
                <a:gd name="T32" fmla="*/ 219 w 241"/>
                <a:gd name="T33" fmla="*/ 92 h 238"/>
                <a:gd name="T34" fmla="*/ 240 w 241"/>
                <a:gd name="T35" fmla="*/ 75 h 238"/>
                <a:gd name="T36" fmla="*/ 240 w 241"/>
                <a:gd name="T37" fmla="*/ 67 h 238"/>
                <a:gd name="T38" fmla="*/ 233 w 241"/>
                <a:gd name="T39" fmla="*/ 65 h 238"/>
                <a:gd name="T40" fmla="*/ 228 w 241"/>
                <a:gd name="T41" fmla="*/ 63 h 238"/>
                <a:gd name="T42" fmla="*/ 169 w 241"/>
                <a:gd name="T43" fmla="*/ 48 h 238"/>
                <a:gd name="T44" fmla="*/ 138 w 241"/>
                <a:gd name="T45" fmla="*/ 33 h 238"/>
                <a:gd name="T46" fmla="*/ 115 w 241"/>
                <a:gd name="T47" fmla="*/ 21 h 238"/>
                <a:gd name="T48" fmla="*/ 100 w 241"/>
                <a:gd name="T49" fmla="*/ 13 h 238"/>
                <a:gd name="T50" fmla="*/ 70 w 241"/>
                <a:gd name="T51" fmla="*/ 0 h 238"/>
                <a:gd name="T52" fmla="*/ 70 w 241"/>
                <a:gd name="T53" fmla="*/ 0 h 238"/>
                <a:gd name="T54" fmla="*/ 65 w 241"/>
                <a:gd name="T55" fmla="*/ 4 h 238"/>
                <a:gd name="T56" fmla="*/ 39 w 241"/>
                <a:gd name="T57" fmla="*/ 14 h 238"/>
                <a:gd name="T58" fmla="*/ 16 w 241"/>
                <a:gd name="T59" fmla="*/ 16 h 238"/>
                <a:gd name="T60" fmla="*/ 15 w 241"/>
                <a:gd name="T61" fmla="*/ 31 h 238"/>
                <a:gd name="T62" fmla="*/ 3 w 241"/>
                <a:gd name="T63" fmla="*/ 53 h 238"/>
                <a:gd name="T64" fmla="*/ 0 w 241"/>
                <a:gd name="T65" fmla="*/ 58 h 238"/>
                <a:gd name="T66" fmla="*/ 14 w 241"/>
                <a:gd name="T67" fmla="*/ 96 h 238"/>
                <a:gd name="T68" fmla="*/ 48 w 241"/>
                <a:gd name="T69" fmla="*/ 167 h 238"/>
                <a:gd name="T70" fmla="*/ 62 w 241"/>
                <a:gd name="T71" fmla="*/ 201 h 238"/>
                <a:gd name="T72" fmla="*/ 68 w 241"/>
                <a:gd name="T73" fmla="*/ 225 h 238"/>
                <a:gd name="T74" fmla="*/ 68 w 241"/>
                <a:gd name="T75" fmla="*/ 226 h 238"/>
                <a:gd name="T76" fmla="*/ 71 w 241"/>
                <a:gd name="T77" fmla="*/ 235 h 238"/>
                <a:gd name="T78" fmla="*/ 74 w 241"/>
                <a:gd name="T79" fmla="*/ 237 h 238"/>
                <a:gd name="T80" fmla="*/ 77 w 241"/>
                <a:gd name="T81"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38">
                  <a:moveTo>
                    <a:pt x="77" y="237"/>
                  </a:moveTo>
                  <a:cubicBezTo>
                    <a:pt x="81" y="238"/>
                    <a:pt x="84" y="238"/>
                    <a:pt x="87" y="234"/>
                  </a:cubicBezTo>
                  <a:cubicBezTo>
                    <a:pt x="99" y="216"/>
                    <a:pt x="108" y="196"/>
                    <a:pt x="118" y="178"/>
                  </a:cubicBezTo>
                  <a:cubicBezTo>
                    <a:pt x="119" y="177"/>
                    <a:pt x="119" y="176"/>
                    <a:pt x="120" y="175"/>
                  </a:cubicBezTo>
                  <a:cubicBezTo>
                    <a:pt x="120" y="174"/>
                    <a:pt x="121" y="173"/>
                    <a:pt x="121" y="173"/>
                  </a:cubicBezTo>
                  <a:cubicBezTo>
                    <a:pt x="123" y="170"/>
                    <a:pt x="125" y="167"/>
                    <a:pt x="127" y="164"/>
                  </a:cubicBezTo>
                  <a:cubicBezTo>
                    <a:pt x="128" y="163"/>
                    <a:pt x="129" y="162"/>
                    <a:pt x="130" y="161"/>
                  </a:cubicBezTo>
                  <a:cubicBezTo>
                    <a:pt x="131" y="160"/>
                    <a:pt x="131" y="158"/>
                    <a:pt x="132" y="157"/>
                  </a:cubicBezTo>
                  <a:cubicBezTo>
                    <a:pt x="134" y="156"/>
                    <a:pt x="135" y="155"/>
                    <a:pt x="136" y="153"/>
                  </a:cubicBezTo>
                  <a:cubicBezTo>
                    <a:pt x="138" y="151"/>
                    <a:pt x="141" y="148"/>
                    <a:pt x="144" y="145"/>
                  </a:cubicBezTo>
                  <a:cubicBezTo>
                    <a:pt x="145" y="144"/>
                    <a:pt x="147" y="143"/>
                    <a:pt x="148" y="141"/>
                  </a:cubicBezTo>
                  <a:cubicBezTo>
                    <a:pt x="150" y="140"/>
                    <a:pt x="152" y="138"/>
                    <a:pt x="154" y="136"/>
                  </a:cubicBezTo>
                  <a:cubicBezTo>
                    <a:pt x="156" y="135"/>
                    <a:pt x="158" y="133"/>
                    <a:pt x="160" y="132"/>
                  </a:cubicBezTo>
                  <a:cubicBezTo>
                    <a:pt x="163" y="129"/>
                    <a:pt x="166" y="127"/>
                    <a:pt x="169" y="125"/>
                  </a:cubicBezTo>
                  <a:cubicBezTo>
                    <a:pt x="171" y="123"/>
                    <a:pt x="173" y="122"/>
                    <a:pt x="174" y="121"/>
                  </a:cubicBezTo>
                  <a:cubicBezTo>
                    <a:pt x="178" y="118"/>
                    <a:pt x="182" y="116"/>
                    <a:pt x="186" y="113"/>
                  </a:cubicBezTo>
                  <a:cubicBezTo>
                    <a:pt x="197" y="106"/>
                    <a:pt x="208" y="99"/>
                    <a:pt x="219" y="92"/>
                  </a:cubicBezTo>
                  <a:cubicBezTo>
                    <a:pt x="224" y="88"/>
                    <a:pt x="239" y="81"/>
                    <a:pt x="240" y="75"/>
                  </a:cubicBezTo>
                  <a:cubicBezTo>
                    <a:pt x="241" y="72"/>
                    <a:pt x="241" y="69"/>
                    <a:pt x="240" y="67"/>
                  </a:cubicBezTo>
                  <a:cubicBezTo>
                    <a:pt x="239" y="66"/>
                    <a:pt x="237" y="65"/>
                    <a:pt x="233" y="65"/>
                  </a:cubicBezTo>
                  <a:cubicBezTo>
                    <a:pt x="232" y="63"/>
                    <a:pt x="230" y="63"/>
                    <a:pt x="228" y="63"/>
                  </a:cubicBezTo>
                  <a:cubicBezTo>
                    <a:pt x="208" y="66"/>
                    <a:pt x="186" y="55"/>
                    <a:pt x="169" y="48"/>
                  </a:cubicBezTo>
                  <a:cubicBezTo>
                    <a:pt x="158" y="43"/>
                    <a:pt x="148" y="38"/>
                    <a:pt x="138" y="33"/>
                  </a:cubicBezTo>
                  <a:cubicBezTo>
                    <a:pt x="131" y="28"/>
                    <a:pt x="123" y="24"/>
                    <a:pt x="115" y="21"/>
                  </a:cubicBezTo>
                  <a:cubicBezTo>
                    <a:pt x="110" y="18"/>
                    <a:pt x="105" y="16"/>
                    <a:pt x="100" y="13"/>
                  </a:cubicBezTo>
                  <a:cubicBezTo>
                    <a:pt x="93" y="10"/>
                    <a:pt x="82" y="4"/>
                    <a:pt x="70" y="0"/>
                  </a:cubicBezTo>
                  <a:cubicBezTo>
                    <a:pt x="70" y="0"/>
                    <a:pt x="70" y="0"/>
                    <a:pt x="70" y="0"/>
                  </a:cubicBezTo>
                  <a:cubicBezTo>
                    <a:pt x="73" y="2"/>
                    <a:pt x="66" y="4"/>
                    <a:pt x="65" y="4"/>
                  </a:cubicBezTo>
                  <a:cubicBezTo>
                    <a:pt x="59" y="11"/>
                    <a:pt x="49" y="13"/>
                    <a:pt x="39" y="14"/>
                  </a:cubicBezTo>
                  <a:cubicBezTo>
                    <a:pt x="33" y="15"/>
                    <a:pt x="24" y="16"/>
                    <a:pt x="16" y="16"/>
                  </a:cubicBezTo>
                  <a:cubicBezTo>
                    <a:pt x="16" y="21"/>
                    <a:pt x="16" y="27"/>
                    <a:pt x="15" y="31"/>
                  </a:cubicBezTo>
                  <a:cubicBezTo>
                    <a:pt x="13" y="40"/>
                    <a:pt x="9" y="48"/>
                    <a:pt x="3" y="53"/>
                  </a:cubicBezTo>
                  <a:cubicBezTo>
                    <a:pt x="3" y="55"/>
                    <a:pt x="1" y="57"/>
                    <a:pt x="0" y="58"/>
                  </a:cubicBezTo>
                  <a:cubicBezTo>
                    <a:pt x="4" y="72"/>
                    <a:pt x="10" y="86"/>
                    <a:pt x="14" y="96"/>
                  </a:cubicBezTo>
                  <a:cubicBezTo>
                    <a:pt x="24" y="120"/>
                    <a:pt x="37" y="143"/>
                    <a:pt x="48" y="167"/>
                  </a:cubicBezTo>
                  <a:cubicBezTo>
                    <a:pt x="53" y="178"/>
                    <a:pt x="58" y="189"/>
                    <a:pt x="62" y="201"/>
                  </a:cubicBezTo>
                  <a:cubicBezTo>
                    <a:pt x="65" y="209"/>
                    <a:pt x="65" y="217"/>
                    <a:pt x="68" y="225"/>
                  </a:cubicBezTo>
                  <a:cubicBezTo>
                    <a:pt x="68" y="226"/>
                    <a:pt x="68" y="226"/>
                    <a:pt x="68" y="226"/>
                  </a:cubicBezTo>
                  <a:cubicBezTo>
                    <a:pt x="69" y="229"/>
                    <a:pt x="69" y="232"/>
                    <a:pt x="71" y="235"/>
                  </a:cubicBezTo>
                  <a:cubicBezTo>
                    <a:pt x="72" y="236"/>
                    <a:pt x="73" y="236"/>
                    <a:pt x="74" y="237"/>
                  </a:cubicBezTo>
                  <a:cubicBezTo>
                    <a:pt x="75" y="237"/>
                    <a:pt x="76" y="237"/>
                    <a:pt x="77" y="237"/>
                  </a:cubicBezTo>
                  <a:close/>
                </a:path>
              </a:pathLst>
            </a:custGeom>
            <a:solidFill>
              <a:srgbClr val="FFCF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9"/>
            <p:cNvSpPr/>
            <p:nvPr/>
          </p:nvSpPr>
          <p:spPr bwMode="auto">
            <a:xfrm>
              <a:off x="801688" y="1252538"/>
              <a:ext cx="3225800" cy="2238375"/>
            </a:xfrm>
            <a:custGeom>
              <a:avLst/>
              <a:gdLst>
                <a:gd name="T0" fmla="*/ 690 w 760"/>
                <a:gd name="T1" fmla="*/ 175 h 527"/>
                <a:gd name="T2" fmla="*/ 702 w 760"/>
                <a:gd name="T3" fmla="*/ 153 h 527"/>
                <a:gd name="T4" fmla="*/ 703 w 760"/>
                <a:gd name="T5" fmla="*/ 138 h 527"/>
                <a:gd name="T6" fmla="*/ 726 w 760"/>
                <a:gd name="T7" fmla="*/ 136 h 527"/>
                <a:gd name="T8" fmla="*/ 752 w 760"/>
                <a:gd name="T9" fmla="*/ 126 h 527"/>
                <a:gd name="T10" fmla="*/ 757 w 760"/>
                <a:gd name="T11" fmla="*/ 122 h 527"/>
                <a:gd name="T12" fmla="*/ 757 w 760"/>
                <a:gd name="T13" fmla="*/ 122 h 527"/>
                <a:gd name="T14" fmla="*/ 702 w 760"/>
                <a:gd name="T15" fmla="*/ 109 h 527"/>
                <a:gd name="T16" fmla="*/ 696 w 760"/>
                <a:gd name="T17" fmla="*/ 110 h 527"/>
                <a:gd name="T18" fmla="*/ 550 w 760"/>
                <a:gd name="T19" fmla="*/ 29 h 527"/>
                <a:gd name="T20" fmla="*/ 298 w 760"/>
                <a:gd name="T21" fmla="*/ 51 h 527"/>
                <a:gd name="T22" fmla="*/ 101 w 760"/>
                <a:gd name="T23" fmla="*/ 239 h 527"/>
                <a:gd name="T24" fmla="*/ 0 w 760"/>
                <a:gd name="T25" fmla="*/ 489 h 527"/>
                <a:gd name="T26" fmla="*/ 10 w 760"/>
                <a:gd name="T27" fmla="*/ 527 h 527"/>
                <a:gd name="T28" fmla="*/ 81 w 760"/>
                <a:gd name="T29" fmla="*/ 319 h 527"/>
                <a:gd name="T30" fmla="*/ 272 w 760"/>
                <a:gd name="T31" fmla="*/ 89 h 527"/>
                <a:gd name="T32" fmla="*/ 539 w 760"/>
                <a:gd name="T33" fmla="*/ 46 h 527"/>
                <a:gd name="T34" fmla="*/ 632 w 760"/>
                <a:gd name="T35" fmla="*/ 86 h 527"/>
                <a:gd name="T36" fmla="*/ 633 w 760"/>
                <a:gd name="T37" fmla="*/ 88 h 527"/>
                <a:gd name="T38" fmla="*/ 673 w 760"/>
                <a:gd name="T39" fmla="*/ 123 h 527"/>
                <a:gd name="T40" fmla="*/ 676 w 760"/>
                <a:gd name="T41" fmla="*/ 128 h 527"/>
                <a:gd name="T42" fmla="*/ 682 w 760"/>
                <a:gd name="T43" fmla="*/ 179 h 527"/>
                <a:gd name="T44" fmla="*/ 682 w 760"/>
                <a:gd name="T45" fmla="*/ 179 h 527"/>
                <a:gd name="T46" fmla="*/ 687 w 760"/>
                <a:gd name="T47" fmla="*/ 180 h 527"/>
                <a:gd name="T48" fmla="*/ 690 w 760"/>
                <a:gd name="T49" fmla="*/ 17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0" h="527">
                  <a:moveTo>
                    <a:pt x="690" y="175"/>
                  </a:moveTo>
                  <a:cubicBezTo>
                    <a:pt x="696" y="170"/>
                    <a:pt x="700" y="162"/>
                    <a:pt x="702" y="153"/>
                  </a:cubicBezTo>
                  <a:cubicBezTo>
                    <a:pt x="703" y="149"/>
                    <a:pt x="703" y="143"/>
                    <a:pt x="703" y="138"/>
                  </a:cubicBezTo>
                  <a:cubicBezTo>
                    <a:pt x="711" y="138"/>
                    <a:pt x="720" y="137"/>
                    <a:pt x="726" y="136"/>
                  </a:cubicBezTo>
                  <a:cubicBezTo>
                    <a:pt x="736" y="135"/>
                    <a:pt x="746" y="133"/>
                    <a:pt x="752" y="126"/>
                  </a:cubicBezTo>
                  <a:cubicBezTo>
                    <a:pt x="753" y="126"/>
                    <a:pt x="760" y="124"/>
                    <a:pt x="757" y="122"/>
                  </a:cubicBezTo>
                  <a:cubicBezTo>
                    <a:pt x="757" y="122"/>
                    <a:pt x="757" y="122"/>
                    <a:pt x="757" y="122"/>
                  </a:cubicBezTo>
                  <a:cubicBezTo>
                    <a:pt x="752" y="118"/>
                    <a:pt x="731" y="101"/>
                    <a:pt x="702" y="109"/>
                  </a:cubicBezTo>
                  <a:cubicBezTo>
                    <a:pt x="701" y="110"/>
                    <a:pt x="698" y="110"/>
                    <a:pt x="696" y="110"/>
                  </a:cubicBezTo>
                  <a:cubicBezTo>
                    <a:pt x="673" y="85"/>
                    <a:pt x="610" y="42"/>
                    <a:pt x="550" y="29"/>
                  </a:cubicBezTo>
                  <a:cubicBezTo>
                    <a:pt x="486" y="16"/>
                    <a:pt x="418" y="0"/>
                    <a:pt x="298" y="51"/>
                  </a:cubicBezTo>
                  <a:cubicBezTo>
                    <a:pt x="211" y="88"/>
                    <a:pt x="149" y="159"/>
                    <a:pt x="101" y="239"/>
                  </a:cubicBezTo>
                  <a:cubicBezTo>
                    <a:pt x="54" y="316"/>
                    <a:pt x="20" y="401"/>
                    <a:pt x="0" y="489"/>
                  </a:cubicBezTo>
                  <a:cubicBezTo>
                    <a:pt x="3" y="502"/>
                    <a:pt x="6" y="514"/>
                    <a:pt x="10" y="527"/>
                  </a:cubicBezTo>
                  <a:cubicBezTo>
                    <a:pt x="25" y="455"/>
                    <a:pt x="49" y="385"/>
                    <a:pt x="81" y="319"/>
                  </a:cubicBezTo>
                  <a:cubicBezTo>
                    <a:pt x="125" y="226"/>
                    <a:pt x="184" y="145"/>
                    <a:pt x="272" y="89"/>
                  </a:cubicBezTo>
                  <a:cubicBezTo>
                    <a:pt x="349" y="41"/>
                    <a:pt x="474" y="29"/>
                    <a:pt x="539" y="46"/>
                  </a:cubicBezTo>
                  <a:cubicBezTo>
                    <a:pt x="573" y="55"/>
                    <a:pt x="606" y="71"/>
                    <a:pt x="632" y="86"/>
                  </a:cubicBezTo>
                  <a:cubicBezTo>
                    <a:pt x="633" y="87"/>
                    <a:pt x="633" y="87"/>
                    <a:pt x="633" y="88"/>
                  </a:cubicBezTo>
                  <a:cubicBezTo>
                    <a:pt x="634" y="88"/>
                    <a:pt x="668" y="116"/>
                    <a:pt x="673" y="123"/>
                  </a:cubicBezTo>
                  <a:cubicBezTo>
                    <a:pt x="674" y="125"/>
                    <a:pt x="675" y="126"/>
                    <a:pt x="676" y="128"/>
                  </a:cubicBezTo>
                  <a:cubicBezTo>
                    <a:pt x="668" y="145"/>
                    <a:pt x="681" y="179"/>
                    <a:pt x="682" y="179"/>
                  </a:cubicBezTo>
                  <a:cubicBezTo>
                    <a:pt x="682" y="179"/>
                    <a:pt x="682" y="179"/>
                    <a:pt x="682" y="179"/>
                  </a:cubicBezTo>
                  <a:cubicBezTo>
                    <a:pt x="684" y="181"/>
                    <a:pt x="685" y="181"/>
                    <a:pt x="687" y="180"/>
                  </a:cubicBezTo>
                  <a:cubicBezTo>
                    <a:pt x="688" y="179"/>
                    <a:pt x="690" y="177"/>
                    <a:pt x="690" y="175"/>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0"/>
            <p:cNvSpPr/>
            <p:nvPr/>
          </p:nvSpPr>
          <p:spPr bwMode="auto">
            <a:xfrm>
              <a:off x="682625" y="3914775"/>
              <a:ext cx="301625" cy="1617663"/>
            </a:xfrm>
            <a:custGeom>
              <a:avLst/>
              <a:gdLst>
                <a:gd name="T0" fmla="*/ 71 w 71"/>
                <a:gd name="T1" fmla="*/ 371 h 381"/>
                <a:gd name="T2" fmla="*/ 31 w 71"/>
                <a:gd name="T3" fmla="*/ 207 h 381"/>
                <a:gd name="T4" fmla="*/ 21 w 71"/>
                <a:gd name="T5" fmla="*/ 30 h 381"/>
                <a:gd name="T6" fmla="*/ 7 w 71"/>
                <a:gd name="T7" fmla="*/ 0 h 381"/>
                <a:gd name="T8" fmla="*/ 26 w 71"/>
                <a:gd name="T9" fmla="*/ 265 h 381"/>
                <a:gd name="T10" fmla="*/ 59 w 71"/>
                <a:gd name="T11" fmla="*/ 377 h 381"/>
                <a:gd name="T12" fmla="*/ 62 w 71"/>
                <a:gd name="T13" fmla="*/ 381 h 381"/>
                <a:gd name="T14" fmla="*/ 62 w 71"/>
                <a:gd name="T15" fmla="*/ 381 h 381"/>
                <a:gd name="T16" fmla="*/ 71 w 71"/>
                <a:gd name="T17" fmla="*/ 3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81">
                  <a:moveTo>
                    <a:pt x="71" y="371"/>
                  </a:moveTo>
                  <a:cubicBezTo>
                    <a:pt x="58" y="316"/>
                    <a:pt x="41" y="263"/>
                    <a:pt x="31" y="207"/>
                  </a:cubicBezTo>
                  <a:cubicBezTo>
                    <a:pt x="22" y="148"/>
                    <a:pt x="18" y="89"/>
                    <a:pt x="21" y="30"/>
                  </a:cubicBezTo>
                  <a:cubicBezTo>
                    <a:pt x="16" y="20"/>
                    <a:pt x="12" y="10"/>
                    <a:pt x="7" y="0"/>
                  </a:cubicBezTo>
                  <a:cubicBezTo>
                    <a:pt x="0" y="89"/>
                    <a:pt x="7" y="178"/>
                    <a:pt x="26" y="265"/>
                  </a:cubicBezTo>
                  <a:cubicBezTo>
                    <a:pt x="34" y="303"/>
                    <a:pt x="44" y="342"/>
                    <a:pt x="59" y="377"/>
                  </a:cubicBezTo>
                  <a:cubicBezTo>
                    <a:pt x="59" y="379"/>
                    <a:pt x="61" y="380"/>
                    <a:pt x="62" y="381"/>
                  </a:cubicBezTo>
                  <a:cubicBezTo>
                    <a:pt x="62" y="381"/>
                    <a:pt x="62" y="381"/>
                    <a:pt x="62" y="381"/>
                  </a:cubicBezTo>
                  <a:cubicBezTo>
                    <a:pt x="62" y="378"/>
                    <a:pt x="65" y="376"/>
                    <a:pt x="71" y="371"/>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
            <p:cNvSpPr/>
            <p:nvPr/>
          </p:nvSpPr>
          <p:spPr bwMode="auto">
            <a:xfrm>
              <a:off x="954088" y="5519738"/>
              <a:ext cx="25400" cy="12700"/>
            </a:xfrm>
            <a:custGeom>
              <a:avLst/>
              <a:gdLst>
                <a:gd name="T0" fmla="*/ 6 w 6"/>
                <a:gd name="T1" fmla="*/ 0 h 3"/>
                <a:gd name="T2" fmla="*/ 0 w 6"/>
                <a:gd name="T3" fmla="*/ 3 h 3"/>
                <a:gd name="T4" fmla="*/ 6 w 6"/>
                <a:gd name="T5" fmla="*/ 0 h 3"/>
              </a:gdLst>
              <a:ahLst/>
              <a:cxnLst>
                <a:cxn ang="0">
                  <a:pos x="T0" y="T1"/>
                </a:cxn>
                <a:cxn ang="0">
                  <a:pos x="T2" y="T3"/>
                </a:cxn>
                <a:cxn ang="0">
                  <a:pos x="T4" y="T5"/>
                </a:cxn>
              </a:cxnLst>
              <a:rect l="0" t="0" r="r" b="b"/>
              <a:pathLst>
                <a:path w="6" h="3">
                  <a:moveTo>
                    <a:pt x="6" y="0"/>
                  </a:moveTo>
                  <a:cubicBezTo>
                    <a:pt x="4" y="2"/>
                    <a:pt x="1" y="3"/>
                    <a:pt x="0" y="3"/>
                  </a:cubicBezTo>
                  <a:cubicBezTo>
                    <a:pt x="2" y="3"/>
                    <a:pt x="5" y="2"/>
                    <a:pt x="6" y="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2"/>
            <p:cNvSpPr/>
            <p:nvPr/>
          </p:nvSpPr>
          <p:spPr bwMode="auto">
            <a:xfrm>
              <a:off x="423863" y="2025650"/>
              <a:ext cx="3960813" cy="3506788"/>
            </a:xfrm>
            <a:custGeom>
              <a:avLst/>
              <a:gdLst>
                <a:gd name="T0" fmla="*/ 78 w 933"/>
                <a:gd name="T1" fmla="*/ 180 h 826"/>
                <a:gd name="T2" fmla="*/ 105 w 933"/>
                <a:gd name="T3" fmla="*/ 88 h 826"/>
                <a:gd name="T4" fmla="*/ 170 w 933"/>
                <a:gd name="T5" fmla="*/ 10 h 826"/>
                <a:gd name="T6" fmla="*/ 172 w 933"/>
                <a:gd name="T7" fmla="*/ 10 h 826"/>
                <a:gd name="T8" fmla="*/ 173 w 933"/>
                <a:gd name="T9" fmla="*/ 7 h 826"/>
                <a:gd name="T10" fmla="*/ 55 w 933"/>
                <a:gd name="T11" fmla="*/ 75 h 826"/>
                <a:gd name="T12" fmla="*/ 12 w 933"/>
                <a:gd name="T13" fmla="*/ 279 h 826"/>
                <a:gd name="T14" fmla="*/ 68 w 933"/>
                <a:gd name="T15" fmla="*/ 445 h 826"/>
                <a:gd name="T16" fmla="*/ 82 w 933"/>
                <a:gd name="T17" fmla="*/ 475 h 826"/>
                <a:gd name="T18" fmla="*/ 92 w 933"/>
                <a:gd name="T19" fmla="*/ 492 h 826"/>
                <a:gd name="T20" fmla="*/ 175 w 933"/>
                <a:gd name="T21" fmla="*/ 709 h 826"/>
                <a:gd name="T22" fmla="*/ 132 w 933"/>
                <a:gd name="T23" fmla="*/ 816 h 826"/>
                <a:gd name="T24" fmla="*/ 123 w 933"/>
                <a:gd name="T25" fmla="*/ 826 h 826"/>
                <a:gd name="T26" fmla="*/ 123 w 933"/>
                <a:gd name="T27" fmla="*/ 826 h 826"/>
                <a:gd name="T28" fmla="*/ 125 w 933"/>
                <a:gd name="T29" fmla="*/ 826 h 826"/>
                <a:gd name="T30" fmla="*/ 131 w 933"/>
                <a:gd name="T31" fmla="*/ 823 h 826"/>
                <a:gd name="T32" fmla="*/ 167 w 933"/>
                <a:gd name="T33" fmla="*/ 780 h 826"/>
                <a:gd name="T34" fmla="*/ 228 w 933"/>
                <a:gd name="T35" fmla="*/ 751 h 826"/>
                <a:gd name="T36" fmla="*/ 459 w 933"/>
                <a:gd name="T37" fmla="*/ 786 h 826"/>
                <a:gd name="T38" fmla="*/ 684 w 933"/>
                <a:gd name="T39" fmla="*/ 817 h 826"/>
                <a:gd name="T40" fmla="*/ 874 w 933"/>
                <a:gd name="T41" fmla="*/ 730 h 826"/>
                <a:gd name="T42" fmla="*/ 914 w 933"/>
                <a:gd name="T43" fmla="*/ 600 h 826"/>
                <a:gd name="T44" fmla="*/ 912 w 933"/>
                <a:gd name="T45" fmla="*/ 602 h 826"/>
                <a:gd name="T46" fmla="*/ 912 w 933"/>
                <a:gd name="T47" fmla="*/ 604 h 826"/>
                <a:gd name="T48" fmla="*/ 850 w 933"/>
                <a:gd name="T49" fmla="*/ 684 h 826"/>
                <a:gd name="T50" fmla="*/ 767 w 933"/>
                <a:gd name="T51" fmla="*/ 730 h 826"/>
                <a:gd name="T52" fmla="*/ 766 w 933"/>
                <a:gd name="T53" fmla="*/ 730 h 826"/>
                <a:gd name="T54" fmla="*/ 615 w 933"/>
                <a:gd name="T55" fmla="*/ 747 h 826"/>
                <a:gd name="T56" fmla="*/ 574 w 933"/>
                <a:gd name="T57" fmla="*/ 743 h 826"/>
                <a:gd name="T58" fmla="*/ 479 w 933"/>
                <a:gd name="T59" fmla="*/ 728 h 826"/>
                <a:gd name="T60" fmla="*/ 381 w 933"/>
                <a:gd name="T61" fmla="*/ 717 h 826"/>
                <a:gd name="T62" fmla="*/ 211 w 933"/>
                <a:gd name="T63" fmla="*/ 740 h 826"/>
                <a:gd name="T64" fmla="*/ 176 w 933"/>
                <a:gd name="T65" fmla="*/ 763 h 826"/>
                <a:gd name="T66" fmla="*/ 178 w 933"/>
                <a:gd name="T67" fmla="*/ 757 h 826"/>
                <a:gd name="T68" fmla="*/ 190 w 933"/>
                <a:gd name="T69" fmla="*/ 724 h 826"/>
                <a:gd name="T70" fmla="*/ 176 w 933"/>
                <a:gd name="T71" fmla="*/ 553 h 826"/>
                <a:gd name="T72" fmla="*/ 108 w 933"/>
                <a:gd name="T73" fmla="*/ 370 h 826"/>
                <a:gd name="T74" fmla="*/ 99 w 933"/>
                <a:gd name="T75" fmla="*/ 345 h 826"/>
                <a:gd name="T76" fmla="*/ 89 w 933"/>
                <a:gd name="T77" fmla="*/ 307 h 826"/>
                <a:gd name="T78" fmla="*/ 78 w 933"/>
                <a:gd name="T79" fmla="*/ 18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3" h="826">
                  <a:moveTo>
                    <a:pt x="78" y="180"/>
                  </a:moveTo>
                  <a:cubicBezTo>
                    <a:pt x="81" y="148"/>
                    <a:pt x="90" y="116"/>
                    <a:pt x="105" y="88"/>
                  </a:cubicBezTo>
                  <a:cubicBezTo>
                    <a:pt x="121" y="56"/>
                    <a:pt x="146" y="35"/>
                    <a:pt x="170" y="10"/>
                  </a:cubicBezTo>
                  <a:cubicBezTo>
                    <a:pt x="170" y="10"/>
                    <a:pt x="171" y="10"/>
                    <a:pt x="172" y="10"/>
                  </a:cubicBezTo>
                  <a:cubicBezTo>
                    <a:pt x="173" y="10"/>
                    <a:pt x="174" y="8"/>
                    <a:pt x="173" y="7"/>
                  </a:cubicBezTo>
                  <a:cubicBezTo>
                    <a:pt x="172" y="6"/>
                    <a:pt x="117" y="0"/>
                    <a:pt x="55" y="75"/>
                  </a:cubicBezTo>
                  <a:cubicBezTo>
                    <a:pt x="7" y="132"/>
                    <a:pt x="0" y="208"/>
                    <a:pt x="12" y="279"/>
                  </a:cubicBezTo>
                  <a:cubicBezTo>
                    <a:pt x="21" y="338"/>
                    <a:pt x="42" y="392"/>
                    <a:pt x="68" y="445"/>
                  </a:cubicBezTo>
                  <a:cubicBezTo>
                    <a:pt x="73" y="455"/>
                    <a:pt x="77" y="465"/>
                    <a:pt x="82" y="475"/>
                  </a:cubicBezTo>
                  <a:cubicBezTo>
                    <a:pt x="85" y="480"/>
                    <a:pt x="88" y="486"/>
                    <a:pt x="92" y="492"/>
                  </a:cubicBezTo>
                  <a:cubicBezTo>
                    <a:pt x="128" y="561"/>
                    <a:pt x="179" y="646"/>
                    <a:pt x="175" y="709"/>
                  </a:cubicBezTo>
                  <a:cubicBezTo>
                    <a:pt x="169" y="778"/>
                    <a:pt x="145" y="804"/>
                    <a:pt x="132" y="816"/>
                  </a:cubicBezTo>
                  <a:cubicBezTo>
                    <a:pt x="126" y="821"/>
                    <a:pt x="123" y="823"/>
                    <a:pt x="123" y="826"/>
                  </a:cubicBezTo>
                  <a:cubicBezTo>
                    <a:pt x="123" y="826"/>
                    <a:pt x="123" y="826"/>
                    <a:pt x="123" y="826"/>
                  </a:cubicBezTo>
                  <a:cubicBezTo>
                    <a:pt x="123" y="826"/>
                    <a:pt x="124" y="826"/>
                    <a:pt x="125" y="826"/>
                  </a:cubicBezTo>
                  <a:cubicBezTo>
                    <a:pt x="126" y="826"/>
                    <a:pt x="129" y="825"/>
                    <a:pt x="131" y="823"/>
                  </a:cubicBezTo>
                  <a:cubicBezTo>
                    <a:pt x="140" y="817"/>
                    <a:pt x="154" y="804"/>
                    <a:pt x="167" y="780"/>
                  </a:cubicBezTo>
                  <a:cubicBezTo>
                    <a:pt x="182" y="770"/>
                    <a:pt x="201" y="760"/>
                    <a:pt x="228" y="751"/>
                  </a:cubicBezTo>
                  <a:cubicBezTo>
                    <a:pt x="289" y="734"/>
                    <a:pt x="383" y="765"/>
                    <a:pt x="459" y="786"/>
                  </a:cubicBezTo>
                  <a:cubicBezTo>
                    <a:pt x="533" y="805"/>
                    <a:pt x="607" y="822"/>
                    <a:pt x="684" y="817"/>
                  </a:cubicBezTo>
                  <a:cubicBezTo>
                    <a:pt x="755" y="813"/>
                    <a:pt x="828" y="789"/>
                    <a:pt x="874" y="730"/>
                  </a:cubicBezTo>
                  <a:cubicBezTo>
                    <a:pt x="933" y="653"/>
                    <a:pt x="915" y="600"/>
                    <a:pt x="914" y="600"/>
                  </a:cubicBezTo>
                  <a:cubicBezTo>
                    <a:pt x="913" y="599"/>
                    <a:pt x="911" y="600"/>
                    <a:pt x="912" y="602"/>
                  </a:cubicBezTo>
                  <a:cubicBezTo>
                    <a:pt x="912" y="602"/>
                    <a:pt x="912" y="603"/>
                    <a:pt x="912" y="604"/>
                  </a:cubicBezTo>
                  <a:cubicBezTo>
                    <a:pt x="893" y="632"/>
                    <a:pt x="877" y="661"/>
                    <a:pt x="850" y="684"/>
                  </a:cubicBezTo>
                  <a:cubicBezTo>
                    <a:pt x="826" y="704"/>
                    <a:pt x="797" y="720"/>
                    <a:pt x="767" y="730"/>
                  </a:cubicBezTo>
                  <a:cubicBezTo>
                    <a:pt x="766" y="730"/>
                    <a:pt x="766" y="730"/>
                    <a:pt x="766" y="730"/>
                  </a:cubicBezTo>
                  <a:cubicBezTo>
                    <a:pt x="717" y="746"/>
                    <a:pt x="666" y="750"/>
                    <a:pt x="615" y="747"/>
                  </a:cubicBezTo>
                  <a:cubicBezTo>
                    <a:pt x="601" y="746"/>
                    <a:pt x="588" y="745"/>
                    <a:pt x="574" y="743"/>
                  </a:cubicBezTo>
                  <a:cubicBezTo>
                    <a:pt x="542" y="738"/>
                    <a:pt x="510" y="733"/>
                    <a:pt x="479" y="728"/>
                  </a:cubicBezTo>
                  <a:cubicBezTo>
                    <a:pt x="446" y="723"/>
                    <a:pt x="414" y="719"/>
                    <a:pt x="381" y="717"/>
                  </a:cubicBezTo>
                  <a:cubicBezTo>
                    <a:pt x="324" y="713"/>
                    <a:pt x="263" y="712"/>
                    <a:pt x="211" y="740"/>
                  </a:cubicBezTo>
                  <a:cubicBezTo>
                    <a:pt x="200" y="747"/>
                    <a:pt x="185" y="757"/>
                    <a:pt x="176" y="763"/>
                  </a:cubicBezTo>
                  <a:cubicBezTo>
                    <a:pt x="177" y="761"/>
                    <a:pt x="178" y="759"/>
                    <a:pt x="178" y="757"/>
                  </a:cubicBezTo>
                  <a:cubicBezTo>
                    <a:pt x="183" y="747"/>
                    <a:pt x="186" y="736"/>
                    <a:pt x="190" y="724"/>
                  </a:cubicBezTo>
                  <a:cubicBezTo>
                    <a:pt x="206" y="667"/>
                    <a:pt x="192" y="608"/>
                    <a:pt x="176" y="553"/>
                  </a:cubicBezTo>
                  <a:cubicBezTo>
                    <a:pt x="157" y="490"/>
                    <a:pt x="131" y="431"/>
                    <a:pt x="108" y="370"/>
                  </a:cubicBezTo>
                  <a:cubicBezTo>
                    <a:pt x="105" y="362"/>
                    <a:pt x="102" y="353"/>
                    <a:pt x="99" y="345"/>
                  </a:cubicBezTo>
                  <a:cubicBezTo>
                    <a:pt x="95" y="332"/>
                    <a:pt x="92" y="320"/>
                    <a:pt x="89" y="307"/>
                  </a:cubicBezTo>
                  <a:cubicBezTo>
                    <a:pt x="79" y="265"/>
                    <a:pt x="75" y="222"/>
                    <a:pt x="78" y="180"/>
                  </a:cubicBezTo>
                  <a:close/>
                </a:path>
              </a:pathLst>
            </a:custGeom>
            <a:solidFill>
              <a:srgbClr val="FFD6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 name="矩形 40"/>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112056" y="2834722"/>
            <a:ext cx="1415773" cy="830997"/>
          </a:xfrm>
          <a:prstGeom prst="rect">
            <a:avLst/>
          </a:prstGeom>
          <a:noFill/>
        </p:spPr>
        <p:txBody>
          <a:bodyPr wrap="none">
            <a:spAutoFit/>
          </a:bodyPr>
          <a:lstStyle/>
          <a:p>
            <a:pPr algn="ct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理论</a:t>
            </a:r>
          </a:p>
        </p:txBody>
      </p:sp>
      <p:cxnSp>
        <p:nvCxnSpPr>
          <p:cNvPr id="5" name="直接连接符 4"/>
          <p:cNvCxnSpPr/>
          <p:nvPr/>
        </p:nvCxnSpPr>
        <p:spPr>
          <a:xfrm>
            <a:off x="4741280" y="3680646"/>
            <a:ext cx="62034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MH_Number_1"/>
          <p:cNvSpPr/>
          <p:nvPr>
            <p:custDataLst>
              <p:tags r:id="rId1"/>
            </p:custDataLst>
          </p:nvPr>
        </p:nvSpPr>
        <p:spPr>
          <a:xfrm>
            <a:off x="2182443" y="2227263"/>
            <a:ext cx="2168895" cy="2168895"/>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0" name="组合 39"/>
          <p:cNvGrpSpPr/>
          <p:nvPr/>
        </p:nvGrpSpPr>
        <p:grpSpPr>
          <a:xfrm>
            <a:off x="900113" y="1195388"/>
            <a:ext cx="4419600" cy="4279900"/>
            <a:chOff x="423863" y="1252538"/>
            <a:chExt cx="4419600" cy="4279900"/>
          </a:xfrm>
        </p:grpSpPr>
        <p:sp>
          <p:nvSpPr>
            <p:cNvPr id="12" name="Freeform 5"/>
            <p:cNvSpPr/>
            <p:nvPr/>
          </p:nvSpPr>
          <p:spPr bwMode="auto">
            <a:xfrm>
              <a:off x="1169988" y="4875213"/>
              <a:ext cx="1571625" cy="390525"/>
            </a:xfrm>
            <a:custGeom>
              <a:avLst/>
              <a:gdLst>
                <a:gd name="T0" fmla="*/ 35 w 370"/>
                <a:gd name="T1" fmla="*/ 69 h 92"/>
                <a:gd name="T2" fmla="*/ 205 w 370"/>
                <a:gd name="T3" fmla="*/ 46 h 92"/>
                <a:gd name="T4" fmla="*/ 303 w 370"/>
                <a:gd name="T5" fmla="*/ 57 h 92"/>
                <a:gd name="T6" fmla="*/ 333 w 370"/>
                <a:gd name="T7" fmla="*/ 12 h 92"/>
                <a:gd name="T8" fmla="*/ 245 w 370"/>
                <a:gd name="T9" fmla="*/ 31 h 92"/>
                <a:gd name="T10" fmla="*/ 151 w 370"/>
                <a:gd name="T11" fmla="*/ 33 h 92"/>
                <a:gd name="T12" fmla="*/ 2 w 370"/>
                <a:gd name="T13" fmla="*/ 86 h 92"/>
                <a:gd name="T14" fmla="*/ 0 w 370"/>
                <a:gd name="T15" fmla="*/ 92 h 92"/>
                <a:gd name="T16" fmla="*/ 35 w 370"/>
                <a:gd name="T1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92">
                  <a:moveTo>
                    <a:pt x="35" y="69"/>
                  </a:moveTo>
                  <a:cubicBezTo>
                    <a:pt x="87" y="41"/>
                    <a:pt x="148" y="42"/>
                    <a:pt x="205" y="46"/>
                  </a:cubicBezTo>
                  <a:cubicBezTo>
                    <a:pt x="238" y="48"/>
                    <a:pt x="270" y="52"/>
                    <a:pt x="303" y="57"/>
                  </a:cubicBezTo>
                  <a:cubicBezTo>
                    <a:pt x="333" y="41"/>
                    <a:pt x="370" y="0"/>
                    <a:pt x="333" y="12"/>
                  </a:cubicBezTo>
                  <a:cubicBezTo>
                    <a:pt x="304" y="22"/>
                    <a:pt x="276" y="28"/>
                    <a:pt x="245" y="31"/>
                  </a:cubicBezTo>
                  <a:cubicBezTo>
                    <a:pt x="214" y="33"/>
                    <a:pt x="182" y="32"/>
                    <a:pt x="151" y="33"/>
                  </a:cubicBezTo>
                  <a:cubicBezTo>
                    <a:pt x="95" y="35"/>
                    <a:pt x="42" y="47"/>
                    <a:pt x="2" y="86"/>
                  </a:cubicBezTo>
                  <a:cubicBezTo>
                    <a:pt x="2" y="88"/>
                    <a:pt x="1" y="90"/>
                    <a:pt x="0" y="92"/>
                  </a:cubicBezTo>
                  <a:cubicBezTo>
                    <a:pt x="9" y="86"/>
                    <a:pt x="24" y="76"/>
                    <a:pt x="35" y="69"/>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3033713" y="4743450"/>
              <a:ext cx="909638" cy="466725"/>
            </a:xfrm>
            <a:custGeom>
              <a:avLst/>
              <a:gdLst>
                <a:gd name="T0" fmla="*/ 151 w 214"/>
                <a:gd name="T1" fmla="*/ 90 h 110"/>
                <a:gd name="T2" fmla="*/ 152 w 214"/>
                <a:gd name="T3" fmla="*/ 90 h 110"/>
                <a:gd name="T4" fmla="*/ 153 w 214"/>
                <a:gd name="T5" fmla="*/ 89 h 110"/>
                <a:gd name="T6" fmla="*/ 178 w 214"/>
                <a:gd name="T7" fmla="*/ 27 h 110"/>
                <a:gd name="T8" fmla="*/ 97 w 214"/>
                <a:gd name="T9" fmla="*/ 73 h 110"/>
                <a:gd name="T10" fmla="*/ 3 w 214"/>
                <a:gd name="T11" fmla="*/ 106 h 110"/>
                <a:gd name="T12" fmla="*/ 0 w 214"/>
                <a:gd name="T13" fmla="*/ 107 h 110"/>
                <a:gd name="T14" fmla="*/ 151 w 214"/>
                <a:gd name="T15" fmla="*/ 9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10">
                  <a:moveTo>
                    <a:pt x="151" y="90"/>
                  </a:moveTo>
                  <a:cubicBezTo>
                    <a:pt x="151" y="90"/>
                    <a:pt x="151" y="90"/>
                    <a:pt x="152" y="90"/>
                  </a:cubicBezTo>
                  <a:cubicBezTo>
                    <a:pt x="152" y="89"/>
                    <a:pt x="153" y="89"/>
                    <a:pt x="153" y="89"/>
                  </a:cubicBezTo>
                  <a:cubicBezTo>
                    <a:pt x="180" y="68"/>
                    <a:pt x="214" y="0"/>
                    <a:pt x="178" y="27"/>
                  </a:cubicBezTo>
                  <a:cubicBezTo>
                    <a:pt x="152" y="46"/>
                    <a:pt x="126" y="61"/>
                    <a:pt x="97" y="73"/>
                  </a:cubicBezTo>
                  <a:cubicBezTo>
                    <a:pt x="66" y="86"/>
                    <a:pt x="34" y="95"/>
                    <a:pt x="3" y="106"/>
                  </a:cubicBezTo>
                  <a:cubicBezTo>
                    <a:pt x="2" y="106"/>
                    <a:pt x="1" y="106"/>
                    <a:pt x="0" y="107"/>
                  </a:cubicBezTo>
                  <a:cubicBezTo>
                    <a:pt x="51" y="110"/>
                    <a:pt x="102" y="106"/>
                    <a:pt x="151" y="9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4456113" y="2055813"/>
              <a:ext cx="319088" cy="284163"/>
            </a:xfrm>
            <a:custGeom>
              <a:avLst/>
              <a:gdLst>
                <a:gd name="T0" fmla="*/ 66 w 75"/>
                <a:gd name="T1" fmla="*/ 8 h 67"/>
                <a:gd name="T2" fmla="*/ 45 w 75"/>
                <a:gd name="T3" fmla="*/ 25 h 67"/>
                <a:gd name="T4" fmla="*/ 12 w 75"/>
                <a:gd name="T5" fmla="*/ 46 h 67"/>
                <a:gd name="T6" fmla="*/ 0 w 75"/>
                <a:gd name="T7" fmla="*/ 54 h 67"/>
                <a:gd name="T8" fmla="*/ 18 w 75"/>
                <a:gd name="T9" fmla="*/ 67 h 67"/>
                <a:gd name="T10" fmla="*/ 70 w 75"/>
                <a:gd name="T11" fmla="*/ 5 h 67"/>
                <a:gd name="T12" fmla="*/ 66 w 75"/>
                <a:gd name="T13" fmla="*/ 0 h 67"/>
                <a:gd name="T14" fmla="*/ 66 w 75"/>
                <a:gd name="T15" fmla="*/ 8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7">
                  <a:moveTo>
                    <a:pt x="66" y="8"/>
                  </a:moveTo>
                  <a:cubicBezTo>
                    <a:pt x="65" y="14"/>
                    <a:pt x="50" y="21"/>
                    <a:pt x="45" y="25"/>
                  </a:cubicBezTo>
                  <a:cubicBezTo>
                    <a:pt x="34" y="32"/>
                    <a:pt x="23" y="39"/>
                    <a:pt x="12" y="46"/>
                  </a:cubicBezTo>
                  <a:cubicBezTo>
                    <a:pt x="8" y="49"/>
                    <a:pt x="4" y="51"/>
                    <a:pt x="0" y="54"/>
                  </a:cubicBezTo>
                  <a:cubicBezTo>
                    <a:pt x="6" y="58"/>
                    <a:pt x="12" y="63"/>
                    <a:pt x="18" y="67"/>
                  </a:cubicBezTo>
                  <a:cubicBezTo>
                    <a:pt x="45" y="52"/>
                    <a:pt x="75" y="35"/>
                    <a:pt x="70" y="5"/>
                  </a:cubicBezTo>
                  <a:cubicBezTo>
                    <a:pt x="70" y="3"/>
                    <a:pt x="68" y="1"/>
                    <a:pt x="66" y="0"/>
                  </a:cubicBezTo>
                  <a:cubicBezTo>
                    <a:pt x="67" y="2"/>
                    <a:pt x="67" y="5"/>
                    <a:pt x="66"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4032250" y="2527300"/>
              <a:ext cx="233363" cy="287338"/>
            </a:xfrm>
            <a:custGeom>
              <a:avLst/>
              <a:gdLst>
                <a:gd name="T0" fmla="*/ 13 w 55"/>
                <a:gd name="T1" fmla="*/ 56 h 68"/>
                <a:gd name="T2" fmla="*/ 3 w 55"/>
                <a:gd name="T3" fmla="*/ 59 h 68"/>
                <a:gd name="T4" fmla="*/ 0 w 55"/>
                <a:gd name="T5" fmla="*/ 59 h 68"/>
                <a:gd name="T6" fmla="*/ 5 w 55"/>
                <a:gd name="T7" fmla="*/ 63 h 68"/>
                <a:gd name="T8" fmla="*/ 41 w 55"/>
                <a:gd name="T9" fmla="*/ 39 h 68"/>
                <a:gd name="T10" fmla="*/ 52 w 55"/>
                <a:gd name="T11" fmla="*/ 24 h 68"/>
                <a:gd name="T12" fmla="*/ 55 w 55"/>
                <a:gd name="T13" fmla="*/ 21 h 68"/>
                <a:gd name="T14" fmla="*/ 44 w 55"/>
                <a:gd name="T15" fmla="*/ 0 h 68"/>
                <a:gd name="T16" fmla="*/ 13 w 55"/>
                <a:gd name="T17"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13" y="56"/>
                  </a:moveTo>
                  <a:cubicBezTo>
                    <a:pt x="10" y="60"/>
                    <a:pt x="7" y="60"/>
                    <a:pt x="3" y="59"/>
                  </a:cubicBezTo>
                  <a:cubicBezTo>
                    <a:pt x="2" y="59"/>
                    <a:pt x="1" y="59"/>
                    <a:pt x="0" y="59"/>
                  </a:cubicBezTo>
                  <a:cubicBezTo>
                    <a:pt x="1" y="61"/>
                    <a:pt x="3" y="63"/>
                    <a:pt x="5" y="63"/>
                  </a:cubicBezTo>
                  <a:cubicBezTo>
                    <a:pt x="20" y="68"/>
                    <a:pt x="33" y="48"/>
                    <a:pt x="41" y="39"/>
                  </a:cubicBezTo>
                  <a:cubicBezTo>
                    <a:pt x="45" y="34"/>
                    <a:pt x="49" y="29"/>
                    <a:pt x="52" y="24"/>
                  </a:cubicBezTo>
                  <a:cubicBezTo>
                    <a:pt x="53" y="23"/>
                    <a:pt x="54" y="22"/>
                    <a:pt x="55" y="21"/>
                  </a:cubicBezTo>
                  <a:cubicBezTo>
                    <a:pt x="52" y="13"/>
                    <a:pt x="48" y="7"/>
                    <a:pt x="44" y="0"/>
                  </a:cubicBezTo>
                  <a:cubicBezTo>
                    <a:pt x="34" y="18"/>
                    <a:pt x="25" y="38"/>
                    <a:pt x="13" y="5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4397375" y="2301875"/>
              <a:ext cx="109538" cy="71438"/>
            </a:xfrm>
            <a:custGeom>
              <a:avLst/>
              <a:gdLst>
                <a:gd name="T0" fmla="*/ 0 w 26"/>
                <a:gd name="T1" fmla="*/ 7 h 17"/>
                <a:gd name="T2" fmla="*/ 18 w 26"/>
                <a:gd name="T3" fmla="*/ 17 h 17"/>
                <a:gd name="T4" fmla="*/ 26 w 26"/>
                <a:gd name="T5" fmla="*/ 12 h 17"/>
                <a:gd name="T6" fmla="*/ 9 w 26"/>
                <a:gd name="T7" fmla="*/ 0 h 17"/>
                <a:gd name="T8" fmla="*/ 0 w 26"/>
                <a:gd name="T9" fmla="*/ 7 h 17"/>
              </a:gdLst>
              <a:ahLst/>
              <a:cxnLst>
                <a:cxn ang="0">
                  <a:pos x="T0" y="T1"/>
                </a:cxn>
                <a:cxn ang="0">
                  <a:pos x="T2" y="T3"/>
                </a:cxn>
                <a:cxn ang="0">
                  <a:pos x="T4" y="T5"/>
                </a:cxn>
                <a:cxn ang="0">
                  <a:pos x="T6" y="T7"/>
                </a:cxn>
                <a:cxn ang="0">
                  <a:pos x="T8" y="T9"/>
                </a:cxn>
              </a:cxnLst>
              <a:rect l="0" t="0" r="r" b="b"/>
              <a:pathLst>
                <a:path w="26" h="17">
                  <a:moveTo>
                    <a:pt x="0" y="7"/>
                  </a:moveTo>
                  <a:cubicBezTo>
                    <a:pt x="6" y="10"/>
                    <a:pt x="12" y="14"/>
                    <a:pt x="18" y="17"/>
                  </a:cubicBezTo>
                  <a:cubicBezTo>
                    <a:pt x="20" y="15"/>
                    <a:pt x="23" y="14"/>
                    <a:pt x="26" y="12"/>
                  </a:cubicBezTo>
                  <a:cubicBezTo>
                    <a:pt x="20" y="8"/>
                    <a:pt x="15" y="4"/>
                    <a:pt x="9" y="0"/>
                  </a:cubicBezTo>
                  <a:cubicBezTo>
                    <a:pt x="6" y="2"/>
                    <a:pt x="3" y="4"/>
                    <a:pt x="0" y="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4295775" y="2386013"/>
              <a:ext cx="101600" cy="98425"/>
            </a:xfrm>
            <a:custGeom>
              <a:avLst/>
              <a:gdLst>
                <a:gd name="T0" fmla="*/ 0 w 24"/>
                <a:gd name="T1" fmla="*/ 8 h 23"/>
                <a:gd name="T2" fmla="*/ 14 w 24"/>
                <a:gd name="T3" fmla="*/ 23 h 23"/>
                <a:gd name="T4" fmla="*/ 24 w 24"/>
                <a:gd name="T5" fmla="*/ 11 h 23"/>
                <a:gd name="T6" fmla="*/ 8 w 24"/>
                <a:gd name="T7" fmla="*/ 0 h 23"/>
                <a:gd name="T8" fmla="*/ 0 w 24"/>
                <a:gd name="T9" fmla="*/ 8 h 23"/>
              </a:gdLst>
              <a:ahLst/>
              <a:cxnLst>
                <a:cxn ang="0">
                  <a:pos x="T0" y="T1"/>
                </a:cxn>
                <a:cxn ang="0">
                  <a:pos x="T2" y="T3"/>
                </a:cxn>
                <a:cxn ang="0">
                  <a:pos x="T4" y="T5"/>
                </a:cxn>
                <a:cxn ang="0">
                  <a:pos x="T6" y="T7"/>
                </a:cxn>
                <a:cxn ang="0">
                  <a:pos x="T8" y="T9"/>
                </a:cxn>
              </a:cxnLst>
              <a:rect l="0" t="0" r="r" b="b"/>
              <a:pathLst>
                <a:path w="24" h="23">
                  <a:moveTo>
                    <a:pt x="0" y="8"/>
                  </a:moveTo>
                  <a:cubicBezTo>
                    <a:pt x="5" y="13"/>
                    <a:pt x="9" y="18"/>
                    <a:pt x="14" y="23"/>
                  </a:cubicBezTo>
                  <a:cubicBezTo>
                    <a:pt x="17" y="19"/>
                    <a:pt x="20" y="15"/>
                    <a:pt x="24" y="11"/>
                  </a:cubicBezTo>
                  <a:cubicBezTo>
                    <a:pt x="18" y="8"/>
                    <a:pt x="13" y="4"/>
                    <a:pt x="8" y="0"/>
                  </a:cubicBezTo>
                  <a:cubicBezTo>
                    <a:pt x="5" y="3"/>
                    <a:pt x="2" y="6"/>
                    <a:pt x="0"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4346575" y="2347913"/>
              <a:ext cx="96838" cy="68263"/>
            </a:xfrm>
            <a:custGeom>
              <a:avLst/>
              <a:gdLst>
                <a:gd name="T0" fmla="*/ 0 w 23"/>
                <a:gd name="T1" fmla="*/ 5 h 16"/>
                <a:gd name="T2" fmla="*/ 16 w 23"/>
                <a:gd name="T3" fmla="*/ 16 h 16"/>
                <a:gd name="T4" fmla="*/ 23 w 23"/>
                <a:gd name="T5" fmla="*/ 11 h 16"/>
                <a:gd name="T6" fmla="*/ 6 w 23"/>
                <a:gd name="T7" fmla="*/ 0 h 16"/>
                <a:gd name="T8" fmla="*/ 0 w 23"/>
                <a:gd name="T9" fmla="*/ 5 h 16"/>
              </a:gdLst>
              <a:ahLst/>
              <a:cxnLst>
                <a:cxn ang="0">
                  <a:pos x="T0" y="T1"/>
                </a:cxn>
                <a:cxn ang="0">
                  <a:pos x="T2" y="T3"/>
                </a:cxn>
                <a:cxn ang="0">
                  <a:pos x="T4" y="T5"/>
                </a:cxn>
                <a:cxn ang="0">
                  <a:pos x="T6" y="T7"/>
                </a:cxn>
                <a:cxn ang="0">
                  <a:pos x="T8" y="T9"/>
                </a:cxn>
              </a:cxnLst>
              <a:rect l="0" t="0" r="r" b="b"/>
              <a:pathLst>
                <a:path w="23" h="16">
                  <a:moveTo>
                    <a:pt x="0" y="5"/>
                  </a:moveTo>
                  <a:cubicBezTo>
                    <a:pt x="5" y="9"/>
                    <a:pt x="11" y="12"/>
                    <a:pt x="16" y="16"/>
                  </a:cubicBezTo>
                  <a:cubicBezTo>
                    <a:pt x="18" y="14"/>
                    <a:pt x="20" y="12"/>
                    <a:pt x="23" y="11"/>
                  </a:cubicBezTo>
                  <a:cubicBezTo>
                    <a:pt x="17" y="7"/>
                    <a:pt x="12" y="4"/>
                    <a:pt x="6" y="0"/>
                  </a:cubicBezTo>
                  <a:cubicBezTo>
                    <a:pt x="4" y="2"/>
                    <a:pt x="2" y="4"/>
                    <a:pt x="0" y="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4270375" y="2436813"/>
              <a:ext cx="71438" cy="98425"/>
            </a:xfrm>
            <a:custGeom>
              <a:avLst/>
              <a:gdLst>
                <a:gd name="T0" fmla="*/ 0 w 17"/>
                <a:gd name="T1" fmla="*/ 4 h 23"/>
                <a:gd name="T2" fmla="*/ 13 w 17"/>
                <a:gd name="T3" fmla="*/ 23 h 23"/>
                <a:gd name="T4" fmla="*/ 17 w 17"/>
                <a:gd name="T5" fmla="*/ 16 h 23"/>
                <a:gd name="T6" fmla="*/ 2 w 17"/>
                <a:gd name="T7" fmla="*/ 0 h 23"/>
                <a:gd name="T8" fmla="*/ 0 w 17"/>
                <a:gd name="T9" fmla="*/ 4 h 23"/>
              </a:gdLst>
              <a:ahLst/>
              <a:cxnLst>
                <a:cxn ang="0">
                  <a:pos x="T0" y="T1"/>
                </a:cxn>
                <a:cxn ang="0">
                  <a:pos x="T2" y="T3"/>
                </a:cxn>
                <a:cxn ang="0">
                  <a:pos x="T4" y="T5"/>
                </a:cxn>
                <a:cxn ang="0">
                  <a:pos x="T6" y="T7"/>
                </a:cxn>
                <a:cxn ang="0">
                  <a:pos x="T8" y="T9"/>
                </a:cxn>
              </a:cxnLst>
              <a:rect l="0" t="0" r="r" b="b"/>
              <a:pathLst>
                <a:path w="17" h="23">
                  <a:moveTo>
                    <a:pt x="0" y="4"/>
                  </a:moveTo>
                  <a:cubicBezTo>
                    <a:pt x="4" y="10"/>
                    <a:pt x="8" y="16"/>
                    <a:pt x="13" y="23"/>
                  </a:cubicBezTo>
                  <a:cubicBezTo>
                    <a:pt x="14" y="21"/>
                    <a:pt x="15" y="18"/>
                    <a:pt x="17" y="16"/>
                  </a:cubicBezTo>
                  <a:cubicBezTo>
                    <a:pt x="12" y="11"/>
                    <a:pt x="7" y="6"/>
                    <a:pt x="2" y="0"/>
                  </a:cubicBezTo>
                  <a:cubicBezTo>
                    <a:pt x="1" y="1"/>
                    <a:pt x="1" y="3"/>
                    <a:pt x="0" y="4"/>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4232275" y="2466975"/>
              <a:ext cx="79375" cy="127000"/>
            </a:xfrm>
            <a:custGeom>
              <a:avLst/>
              <a:gdLst>
                <a:gd name="T0" fmla="*/ 0 w 19"/>
                <a:gd name="T1" fmla="*/ 9 h 30"/>
                <a:gd name="T2" fmla="*/ 12 w 19"/>
                <a:gd name="T3" fmla="*/ 30 h 30"/>
                <a:gd name="T4" fmla="*/ 19 w 19"/>
                <a:gd name="T5" fmla="*/ 19 h 30"/>
                <a:gd name="T6" fmla="*/ 6 w 19"/>
                <a:gd name="T7" fmla="*/ 0 h 30"/>
                <a:gd name="T8" fmla="*/ 0 w 19"/>
                <a:gd name="T9" fmla="*/ 9 h 30"/>
              </a:gdLst>
              <a:ahLst/>
              <a:cxnLst>
                <a:cxn ang="0">
                  <a:pos x="T0" y="T1"/>
                </a:cxn>
                <a:cxn ang="0">
                  <a:pos x="T2" y="T3"/>
                </a:cxn>
                <a:cxn ang="0">
                  <a:pos x="T4" y="T5"/>
                </a:cxn>
                <a:cxn ang="0">
                  <a:pos x="T6" y="T7"/>
                </a:cxn>
                <a:cxn ang="0">
                  <a:pos x="T8" y="T9"/>
                </a:cxn>
              </a:cxnLst>
              <a:rect l="0" t="0" r="r" b="b"/>
              <a:pathLst>
                <a:path w="19" h="30">
                  <a:moveTo>
                    <a:pt x="0" y="9"/>
                  </a:moveTo>
                  <a:cubicBezTo>
                    <a:pt x="4" y="16"/>
                    <a:pt x="8" y="23"/>
                    <a:pt x="12" y="30"/>
                  </a:cubicBezTo>
                  <a:cubicBezTo>
                    <a:pt x="15" y="27"/>
                    <a:pt x="17" y="23"/>
                    <a:pt x="19" y="19"/>
                  </a:cubicBezTo>
                  <a:cubicBezTo>
                    <a:pt x="15" y="13"/>
                    <a:pt x="11" y="6"/>
                    <a:pt x="6" y="0"/>
                  </a:cubicBezTo>
                  <a:cubicBezTo>
                    <a:pt x="4" y="3"/>
                    <a:pt x="2" y="6"/>
                    <a:pt x="0" y="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4435475" y="2284413"/>
              <a:ext cx="322263" cy="161925"/>
            </a:xfrm>
            <a:custGeom>
              <a:avLst/>
              <a:gdLst>
                <a:gd name="T0" fmla="*/ 76 w 76"/>
                <a:gd name="T1" fmla="*/ 34 h 38"/>
                <a:gd name="T2" fmla="*/ 23 w 76"/>
                <a:gd name="T3" fmla="*/ 13 h 38"/>
                <a:gd name="T4" fmla="*/ 5 w 76"/>
                <a:gd name="T5" fmla="*/ 0 h 38"/>
                <a:gd name="T6" fmla="*/ 0 w 76"/>
                <a:gd name="T7" fmla="*/ 4 h 38"/>
                <a:gd name="T8" fmla="*/ 17 w 76"/>
                <a:gd name="T9" fmla="*/ 16 h 38"/>
                <a:gd name="T10" fmla="*/ 75 w 76"/>
                <a:gd name="T11" fmla="*/ 38 h 38"/>
                <a:gd name="T12" fmla="*/ 76 w 76"/>
                <a:gd name="T13" fmla="*/ 34 h 38"/>
              </a:gdLst>
              <a:ahLst/>
              <a:cxnLst>
                <a:cxn ang="0">
                  <a:pos x="T0" y="T1"/>
                </a:cxn>
                <a:cxn ang="0">
                  <a:pos x="T2" y="T3"/>
                </a:cxn>
                <a:cxn ang="0">
                  <a:pos x="T4" y="T5"/>
                </a:cxn>
                <a:cxn ang="0">
                  <a:pos x="T6" y="T7"/>
                </a:cxn>
                <a:cxn ang="0">
                  <a:pos x="T8" y="T9"/>
                </a:cxn>
                <a:cxn ang="0">
                  <a:pos x="T10" y="T11"/>
                </a:cxn>
                <a:cxn ang="0">
                  <a:pos x="T12" y="T13"/>
                </a:cxn>
              </a:cxnLst>
              <a:rect l="0" t="0" r="r" b="b"/>
              <a:pathLst>
                <a:path w="76" h="38">
                  <a:moveTo>
                    <a:pt x="76" y="34"/>
                  </a:moveTo>
                  <a:cubicBezTo>
                    <a:pt x="57" y="31"/>
                    <a:pt x="39" y="23"/>
                    <a:pt x="23" y="13"/>
                  </a:cubicBezTo>
                  <a:cubicBezTo>
                    <a:pt x="17" y="9"/>
                    <a:pt x="11" y="4"/>
                    <a:pt x="5" y="0"/>
                  </a:cubicBezTo>
                  <a:cubicBezTo>
                    <a:pt x="4" y="1"/>
                    <a:pt x="2" y="2"/>
                    <a:pt x="0" y="4"/>
                  </a:cubicBezTo>
                  <a:cubicBezTo>
                    <a:pt x="6" y="8"/>
                    <a:pt x="11" y="12"/>
                    <a:pt x="17" y="16"/>
                  </a:cubicBezTo>
                  <a:cubicBezTo>
                    <a:pt x="35" y="28"/>
                    <a:pt x="54" y="37"/>
                    <a:pt x="75" y="38"/>
                  </a:cubicBezTo>
                  <a:cubicBezTo>
                    <a:pt x="75" y="36"/>
                    <a:pt x="75" y="35"/>
                    <a:pt x="76" y="3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nvSpPr>
          <p:spPr bwMode="auto">
            <a:xfrm>
              <a:off x="4754563" y="2420938"/>
              <a:ext cx="88900" cy="38100"/>
            </a:xfrm>
            <a:custGeom>
              <a:avLst/>
              <a:gdLst>
                <a:gd name="T0" fmla="*/ 17 w 21"/>
                <a:gd name="T1" fmla="*/ 1 h 9"/>
                <a:gd name="T2" fmla="*/ 10 w 21"/>
                <a:gd name="T3" fmla="*/ 1 h 9"/>
                <a:gd name="T4" fmla="*/ 2 w 21"/>
                <a:gd name="T5" fmla="*/ 1 h 9"/>
                <a:gd name="T6" fmla="*/ 1 w 21"/>
                <a:gd name="T7" fmla="*/ 2 h 9"/>
                <a:gd name="T8" fmla="*/ 0 w 21"/>
                <a:gd name="T9" fmla="*/ 6 h 9"/>
                <a:gd name="T10" fmla="*/ 1 w 21"/>
                <a:gd name="T11" fmla="*/ 7 h 9"/>
                <a:gd name="T12" fmla="*/ 18 w 21"/>
                <a:gd name="T13" fmla="*/ 6 h 9"/>
                <a:gd name="T14" fmla="*/ 17 w 21"/>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9">
                  <a:moveTo>
                    <a:pt x="17" y="1"/>
                  </a:moveTo>
                  <a:cubicBezTo>
                    <a:pt x="15" y="1"/>
                    <a:pt x="13" y="1"/>
                    <a:pt x="10" y="1"/>
                  </a:cubicBezTo>
                  <a:cubicBezTo>
                    <a:pt x="8" y="1"/>
                    <a:pt x="5" y="0"/>
                    <a:pt x="2" y="1"/>
                  </a:cubicBezTo>
                  <a:cubicBezTo>
                    <a:pt x="2" y="1"/>
                    <a:pt x="1" y="1"/>
                    <a:pt x="1" y="2"/>
                  </a:cubicBezTo>
                  <a:cubicBezTo>
                    <a:pt x="0" y="3"/>
                    <a:pt x="0" y="4"/>
                    <a:pt x="0" y="6"/>
                  </a:cubicBezTo>
                  <a:cubicBezTo>
                    <a:pt x="1" y="6"/>
                    <a:pt x="1" y="6"/>
                    <a:pt x="1" y="7"/>
                  </a:cubicBezTo>
                  <a:cubicBezTo>
                    <a:pt x="6" y="9"/>
                    <a:pt x="13" y="8"/>
                    <a:pt x="18" y="6"/>
                  </a:cubicBezTo>
                  <a:cubicBezTo>
                    <a:pt x="21" y="5"/>
                    <a:pt x="20" y="1"/>
                    <a:pt x="17"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
            <p:cNvSpPr/>
            <p:nvPr/>
          </p:nvSpPr>
          <p:spPr bwMode="auto">
            <a:xfrm>
              <a:off x="4219575" y="2505075"/>
              <a:ext cx="131763" cy="334963"/>
            </a:xfrm>
            <a:custGeom>
              <a:avLst/>
              <a:gdLst>
                <a:gd name="T0" fmla="*/ 2 w 31"/>
                <a:gd name="T1" fmla="*/ 2 h 79"/>
                <a:gd name="T2" fmla="*/ 0 w 31"/>
                <a:gd name="T3" fmla="*/ 5 h 79"/>
                <a:gd name="T4" fmla="*/ 11 w 31"/>
                <a:gd name="T5" fmla="*/ 26 h 79"/>
                <a:gd name="T6" fmla="*/ 25 w 31"/>
                <a:gd name="T7" fmla="*/ 79 h 79"/>
                <a:gd name="T8" fmla="*/ 28 w 31"/>
                <a:gd name="T9" fmla="*/ 79 h 79"/>
                <a:gd name="T10" fmla="*/ 15 w 31"/>
                <a:gd name="T11" fmla="*/ 21 h 79"/>
                <a:gd name="T12" fmla="*/ 3 w 31"/>
                <a:gd name="T13" fmla="*/ 0 h 79"/>
                <a:gd name="T14" fmla="*/ 2 w 31"/>
                <a:gd name="T15" fmla="*/ 2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9">
                  <a:moveTo>
                    <a:pt x="2" y="2"/>
                  </a:moveTo>
                  <a:cubicBezTo>
                    <a:pt x="1" y="3"/>
                    <a:pt x="1" y="4"/>
                    <a:pt x="0" y="5"/>
                  </a:cubicBezTo>
                  <a:cubicBezTo>
                    <a:pt x="4" y="12"/>
                    <a:pt x="8" y="18"/>
                    <a:pt x="11" y="26"/>
                  </a:cubicBezTo>
                  <a:cubicBezTo>
                    <a:pt x="19" y="43"/>
                    <a:pt x="25" y="60"/>
                    <a:pt x="25" y="79"/>
                  </a:cubicBezTo>
                  <a:cubicBezTo>
                    <a:pt x="26" y="79"/>
                    <a:pt x="27" y="78"/>
                    <a:pt x="28" y="79"/>
                  </a:cubicBezTo>
                  <a:cubicBezTo>
                    <a:pt x="31" y="59"/>
                    <a:pt x="24" y="40"/>
                    <a:pt x="15" y="21"/>
                  </a:cubicBezTo>
                  <a:cubicBezTo>
                    <a:pt x="11" y="14"/>
                    <a:pt x="7" y="7"/>
                    <a:pt x="3" y="0"/>
                  </a:cubicBezTo>
                  <a:cubicBezTo>
                    <a:pt x="3" y="0"/>
                    <a:pt x="2" y="1"/>
                    <a:pt x="2"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
            <p:cNvSpPr/>
            <p:nvPr/>
          </p:nvSpPr>
          <p:spPr bwMode="auto">
            <a:xfrm>
              <a:off x="4311650" y="2836863"/>
              <a:ext cx="39688" cy="80963"/>
            </a:xfrm>
            <a:custGeom>
              <a:avLst/>
              <a:gdLst>
                <a:gd name="T0" fmla="*/ 3 w 9"/>
                <a:gd name="T1" fmla="*/ 1 h 19"/>
                <a:gd name="T2" fmla="*/ 2 w 9"/>
                <a:gd name="T3" fmla="*/ 2 h 19"/>
                <a:gd name="T4" fmla="*/ 1 w 9"/>
                <a:gd name="T5" fmla="*/ 9 h 19"/>
                <a:gd name="T6" fmla="*/ 0 w 9"/>
                <a:gd name="T7" fmla="*/ 15 h 19"/>
                <a:gd name="T8" fmla="*/ 4 w 9"/>
                <a:gd name="T9" fmla="*/ 17 h 19"/>
                <a:gd name="T10" fmla="*/ 7 w 9"/>
                <a:gd name="T11" fmla="*/ 2 h 19"/>
                <a:gd name="T12" fmla="*/ 6 w 9"/>
                <a:gd name="T13" fmla="*/ 1 h 19"/>
                <a:gd name="T14" fmla="*/ 3 w 9"/>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9">
                  <a:moveTo>
                    <a:pt x="3" y="1"/>
                  </a:moveTo>
                  <a:cubicBezTo>
                    <a:pt x="2" y="2"/>
                    <a:pt x="2" y="2"/>
                    <a:pt x="2" y="2"/>
                  </a:cubicBezTo>
                  <a:cubicBezTo>
                    <a:pt x="1" y="5"/>
                    <a:pt x="1" y="7"/>
                    <a:pt x="1" y="9"/>
                  </a:cubicBezTo>
                  <a:cubicBezTo>
                    <a:pt x="0" y="11"/>
                    <a:pt x="0" y="13"/>
                    <a:pt x="0" y="15"/>
                  </a:cubicBezTo>
                  <a:cubicBezTo>
                    <a:pt x="0" y="17"/>
                    <a:pt x="3" y="19"/>
                    <a:pt x="4" y="17"/>
                  </a:cubicBezTo>
                  <a:cubicBezTo>
                    <a:pt x="6" y="13"/>
                    <a:pt x="9" y="7"/>
                    <a:pt x="7" y="2"/>
                  </a:cubicBezTo>
                  <a:cubicBezTo>
                    <a:pt x="7" y="2"/>
                    <a:pt x="6" y="2"/>
                    <a:pt x="6" y="1"/>
                  </a:cubicBezTo>
                  <a:cubicBezTo>
                    <a:pt x="5" y="0"/>
                    <a:pt x="4"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
            <p:cNvSpPr/>
            <p:nvPr/>
          </p:nvSpPr>
          <p:spPr bwMode="auto">
            <a:xfrm>
              <a:off x="4329113" y="2370138"/>
              <a:ext cx="382588" cy="339725"/>
            </a:xfrm>
            <a:custGeom>
              <a:avLst/>
              <a:gdLst>
                <a:gd name="T0" fmla="*/ 0 w 90"/>
                <a:gd name="T1" fmla="*/ 4 h 80"/>
                <a:gd name="T2" fmla="*/ 16 w 90"/>
                <a:gd name="T3" fmla="*/ 15 h 80"/>
                <a:gd name="T4" fmla="*/ 88 w 90"/>
                <a:gd name="T5" fmla="*/ 80 h 80"/>
                <a:gd name="T6" fmla="*/ 87 w 90"/>
                <a:gd name="T7" fmla="*/ 79 h 80"/>
                <a:gd name="T8" fmla="*/ 90 w 90"/>
                <a:gd name="T9" fmla="*/ 75 h 80"/>
                <a:gd name="T10" fmla="*/ 20 w 90"/>
                <a:gd name="T11" fmla="*/ 11 h 80"/>
                <a:gd name="T12" fmla="*/ 4 w 90"/>
                <a:gd name="T13" fmla="*/ 0 h 80"/>
                <a:gd name="T14" fmla="*/ 0 w 90"/>
                <a:gd name="T15" fmla="*/ 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80">
                  <a:moveTo>
                    <a:pt x="0" y="4"/>
                  </a:moveTo>
                  <a:cubicBezTo>
                    <a:pt x="5" y="8"/>
                    <a:pt x="10" y="12"/>
                    <a:pt x="16" y="15"/>
                  </a:cubicBezTo>
                  <a:cubicBezTo>
                    <a:pt x="43" y="34"/>
                    <a:pt x="70" y="53"/>
                    <a:pt x="88" y="80"/>
                  </a:cubicBezTo>
                  <a:cubicBezTo>
                    <a:pt x="87" y="80"/>
                    <a:pt x="87" y="79"/>
                    <a:pt x="87" y="79"/>
                  </a:cubicBezTo>
                  <a:cubicBezTo>
                    <a:pt x="87" y="76"/>
                    <a:pt x="88" y="75"/>
                    <a:pt x="90" y="75"/>
                  </a:cubicBezTo>
                  <a:cubicBezTo>
                    <a:pt x="76" y="48"/>
                    <a:pt x="47" y="28"/>
                    <a:pt x="20" y="11"/>
                  </a:cubicBezTo>
                  <a:cubicBezTo>
                    <a:pt x="15" y="7"/>
                    <a:pt x="9" y="4"/>
                    <a:pt x="4" y="0"/>
                  </a:cubicBezTo>
                  <a:cubicBezTo>
                    <a:pt x="3" y="2"/>
                    <a:pt x="1"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4699000" y="2684463"/>
              <a:ext cx="55563" cy="104775"/>
            </a:xfrm>
            <a:custGeom>
              <a:avLst/>
              <a:gdLst>
                <a:gd name="T0" fmla="*/ 0 w 13"/>
                <a:gd name="T1" fmla="*/ 5 h 25"/>
                <a:gd name="T2" fmla="*/ 1 w 13"/>
                <a:gd name="T3" fmla="*/ 6 h 25"/>
                <a:gd name="T4" fmla="*/ 4 w 13"/>
                <a:gd name="T5" fmla="*/ 13 h 25"/>
                <a:gd name="T6" fmla="*/ 9 w 13"/>
                <a:gd name="T7" fmla="*/ 23 h 25"/>
                <a:gd name="T8" fmla="*/ 13 w 13"/>
                <a:gd name="T9" fmla="*/ 22 h 25"/>
                <a:gd name="T10" fmla="*/ 11 w 13"/>
                <a:gd name="T11" fmla="*/ 10 h 25"/>
                <a:gd name="T12" fmla="*/ 5 w 13"/>
                <a:gd name="T13" fmla="*/ 1 h 25"/>
                <a:gd name="T14" fmla="*/ 3 w 13"/>
                <a:gd name="T15" fmla="*/ 1 h 25"/>
                <a:gd name="T16" fmla="*/ 0 w 13"/>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5">
                  <a:moveTo>
                    <a:pt x="0" y="5"/>
                  </a:moveTo>
                  <a:cubicBezTo>
                    <a:pt x="0" y="5"/>
                    <a:pt x="0" y="6"/>
                    <a:pt x="1" y="6"/>
                  </a:cubicBezTo>
                  <a:cubicBezTo>
                    <a:pt x="2" y="9"/>
                    <a:pt x="3" y="11"/>
                    <a:pt x="4" y="13"/>
                  </a:cubicBezTo>
                  <a:cubicBezTo>
                    <a:pt x="6" y="16"/>
                    <a:pt x="7" y="20"/>
                    <a:pt x="9" y="23"/>
                  </a:cubicBezTo>
                  <a:cubicBezTo>
                    <a:pt x="9" y="25"/>
                    <a:pt x="12" y="24"/>
                    <a:pt x="13" y="22"/>
                  </a:cubicBezTo>
                  <a:cubicBezTo>
                    <a:pt x="13" y="18"/>
                    <a:pt x="12" y="14"/>
                    <a:pt x="11" y="10"/>
                  </a:cubicBezTo>
                  <a:cubicBezTo>
                    <a:pt x="10" y="7"/>
                    <a:pt x="9" y="3"/>
                    <a:pt x="5" y="1"/>
                  </a:cubicBezTo>
                  <a:cubicBezTo>
                    <a:pt x="4" y="0"/>
                    <a:pt x="4" y="0"/>
                    <a:pt x="3" y="1"/>
                  </a:cubicBezTo>
                  <a:cubicBezTo>
                    <a:pt x="1" y="1"/>
                    <a:pt x="0" y="2"/>
                    <a:pt x="0" y="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4656138" y="2857500"/>
              <a:ext cx="12700" cy="25400"/>
            </a:xfrm>
            <a:custGeom>
              <a:avLst/>
              <a:gdLst>
                <a:gd name="T0" fmla="*/ 3 w 3"/>
                <a:gd name="T1" fmla="*/ 6 h 6"/>
                <a:gd name="T2" fmla="*/ 3 w 3"/>
                <a:gd name="T3" fmla="*/ 5 h 6"/>
                <a:gd name="T4" fmla="*/ 0 w 3"/>
                <a:gd name="T5" fmla="*/ 0 h 6"/>
                <a:gd name="T6" fmla="*/ 0 w 3"/>
                <a:gd name="T7" fmla="*/ 1 h 6"/>
                <a:gd name="T8" fmla="*/ 3 w 3"/>
                <a:gd name="T9" fmla="*/ 6 h 6"/>
              </a:gdLst>
              <a:ahLst/>
              <a:cxnLst>
                <a:cxn ang="0">
                  <a:pos x="T0" y="T1"/>
                </a:cxn>
                <a:cxn ang="0">
                  <a:pos x="T2" y="T3"/>
                </a:cxn>
                <a:cxn ang="0">
                  <a:pos x="T4" y="T5"/>
                </a:cxn>
                <a:cxn ang="0">
                  <a:pos x="T6" y="T7"/>
                </a:cxn>
                <a:cxn ang="0">
                  <a:pos x="T8" y="T9"/>
                </a:cxn>
              </a:cxnLst>
              <a:rect l="0" t="0" r="r" b="b"/>
              <a:pathLst>
                <a:path w="3" h="6">
                  <a:moveTo>
                    <a:pt x="3" y="6"/>
                  </a:moveTo>
                  <a:cubicBezTo>
                    <a:pt x="3" y="6"/>
                    <a:pt x="3" y="5"/>
                    <a:pt x="3" y="5"/>
                  </a:cubicBezTo>
                  <a:cubicBezTo>
                    <a:pt x="2" y="3"/>
                    <a:pt x="1" y="2"/>
                    <a:pt x="0" y="0"/>
                  </a:cubicBezTo>
                  <a:cubicBezTo>
                    <a:pt x="0" y="0"/>
                    <a:pt x="0" y="1"/>
                    <a:pt x="0" y="1"/>
                  </a:cubicBezTo>
                  <a:cubicBezTo>
                    <a:pt x="1" y="3"/>
                    <a:pt x="2" y="4"/>
                    <a:pt x="3" y="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
            <p:cNvSpPr/>
            <p:nvPr/>
          </p:nvSpPr>
          <p:spPr bwMode="auto">
            <a:xfrm>
              <a:off x="4278313" y="2420938"/>
              <a:ext cx="360363" cy="419100"/>
            </a:xfrm>
            <a:custGeom>
              <a:avLst/>
              <a:gdLst>
                <a:gd name="T0" fmla="*/ 4 w 85"/>
                <a:gd name="T1" fmla="*/ 0 h 99"/>
                <a:gd name="T2" fmla="*/ 0 w 85"/>
                <a:gd name="T3" fmla="*/ 4 h 99"/>
                <a:gd name="T4" fmla="*/ 15 w 85"/>
                <a:gd name="T5" fmla="*/ 20 h 99"/>
                <a:gd name="T6" fmla="*/ 79 w 85"/>
                <a:gd name="T7" fmla="*/ 99 h 99"/>
                <a:gd name="T8" fmla="*/ 79 w 85"/>
                <a:gd name="T9" fmla="*/ 99 h 99"/>
                <a:gd name="T10" fmla="*/ 84 w 85"/>
                <a:gd name="T11" fmla="*/ 97 h 99"/>
                <a:gd name="T12" fmla="*/ 85 w 85"/>
                <a:gd name="T13" fmla="*/ 97 h 99"/>
                <a:gd name="T14" fmla="*/ 18 w 85"/>
                <a:gd name="T15" fmla="*/ 15 h 99"/>
                <a:gd name="T16" fmla="*/ 4 w 85"/>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4" y="0"/>
                  </a:moveTo>
                  <a:cubicBezTo>
                    <a:pt x="3" y="2"/>
                    <a:pt x="2" y="3"/>
                    <a:pt x="0" y="4"/>
                  </a:cubicBezTo>
                  <a:cubicBezTo>
                    <a:pt x="5" y="10"/>
                    <a:pt x="10" y="15"/>
                    <a:pt x="15" y="20"/>
                  </a:cubicBezTo>
                  <a:cubicBezTo>
                    <a:pt x="37" y="46"/>
                    <a:pt x="59" y="72"/>
                    <a:pt x="79" y="99"/>
                  </a:cubicBezTo>
                  <a:cubicBezTo>
                    <a:pt x="79" y="99"/>
                    <a:pt x="79" y="99"/>
                    <a:pt x="79" y="99"/>
                  </a:cubicBezTo>
                  <a:cubicBezTo>
                    <a:pt x="80" y="97"/>
                    <a:pt x="82" y="96"/>
                    <a:pt x="84" y="97"/>
                  </a:cubicBezTo>
                  <a:cubicBezTo>
                    <a:pt x="84" y="97"/>
                    <a:pt x="85" y="97"/>
                    <a:pt x="85" y="97"/>
                  </a:cubicBezTo>
                  <a:cubicBezTo>
                    <a:pt x="66" y="68"/>
                    <a:pt x="43" y="40"/>
                    <a:pt x="18" y="15"/>
                  </a:cubicBezTo>
                  <a:cubicBezTo>
                    <a:pt x="13" y="10"/>
                    <a:pt x="9" y="5"/>
                    <a:pt x="4" y="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
            <p:cNvSpPr/>
            <p:nvPr/>
          </p:nvSpPr>
          <p:spPr bwMode="auto">
            <a:xfrm>
              <a:off x="4610100" y="2827338"/>
              <a:ext cx="71438" cy="90488"/>
            </a:xfrm>
            <a:custGeom>
              <a:avLst/>
              <a:gdLst>
                <a:gd name="T0" fmla="*/ 1 w 17"/>
                <a:gd name="T1" fmla="*/ 3 h 21"/>
                <a:gd name="T2" fmla="*/ 1 w 17"/>
                <a:gd name="T3" fmla="*/ 3 h 21"/>
                <a:gd name="T4" fmla="*/ 5 w 17"/>
                <a:gd name="T5" fmla="*/ 12 h 21"/>
                <a:gd name="T6" fmla="*/ 12 w 17"/>
                <a:gd name="T7" fmla="*/ 19 h 21"/>
                <a:gd name="T8" fmla="*/ 16 w 17"/>
                <a:gd name="T9" fmla="*/ 17 h 21"/>
                <a:gd name="T10" fmla="*/ 14 w 17"/>
                <a:gd name="T11" fmla="*/ 13 h 21"/>
                <a:gd name="T12" fmla="*/ 11 w 17"/>
                <a:gd name="T13" fmla="*/ 8 h 21"/>
                <a:gd name="T14" fmla="*/ 11 w 17"/>
                <a:gd name="T15" fmla="*/ 7 h 21"/>
                <a:gd name="T16" fmla="*/ 7 w 17"/>
                <a:gd name="T17" fmla="*/ 1 h 21"/>
                <a:gd name="T18" fmla="*/ 6 w 17"/>
                <a:gd name="T19" fmla="*/ 1 h 21"/>
                <a:gd name="T20" fmla="*/ 1 w 17"/>
                <a:gd name="T2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1">
                  <a:moveTo>
                    <a:pt x="1" y="3"/>
                  </a:moveTo>
                  <a:cubicBezTo>
                    <a:pt x="1" y="3"/>
                    <a:pt x="1" y="3"/>
                    <a:pt x="1" y="3"/>
                  </a:cubicBezTo>
                  <a:cubicBezTo>
                    <a:pt x="0" y="7"/>
                    <a:pt x="3" y="9"/>
                    <a:pt x="5" y="12"/>
                  </a:cubicBezTo>
                  <a:cubicBezTo>
                    <a:pt x="7" y="14"/>
                    <a:pt x="10" y="17"/>
                    <a:pt x="12" y="19"/>
                  </a:cubicBezTo>
                  <a:cubicBezTo>
                    <a:pt x="14" y="21"/>
                    <a:pt x="17" y="19"/>
                    <a:pt x="16" y="17"/>
                  </a:cubicBezTo>
                  <a:cubicBezTo>
                    <a:pt x="15" y="16"/>
                    <a:pt x="15" y="14"/>
                    <a:pt x="14" y="13"/>
                  </a:cubicBezTo>
                  <a:cubicBezTo>
                    <a:pt x="13" y="11"/>
                    <a:pt x="12" y="10"/>
                    <a:pt x="11" y="8"/>
                  </a:cubicBezTo>
                  <a:cubicBezTo>
                    <a:pt x="11" y="8"/>
                    <a:pt x="11" y="7"/>
                    <a:pt x="11" y="7"/>
                  </a:cubicBezTo>
                  <a:cubicBezTo>
                    <a:pt x="10" y="5"/>
                    <a:pt x="9" y="3"/>
                    <a:pt x="7" y="1"/>
                  </a:cubicBezTo>
                  <a:cubicBezTo>
                    <a:pt x="7" y="1"/>
                    <a:pt x="6" y="1"/>
                    <a:pt x="6" y="1"/>
                  </a:cubicBezTo>
                  <a:cubicBezTo>
                    <a:pt x="4" y="0"/>
                    <a:pt x="2" y="1"/>
                    <a:pt x="1" y="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3"/>
            <p:cNvSpPr/>
            <p:nvPr/>
          </p:nvSpPr>
          <p:spPr bwMode="auto">
            <a:xfrm>
              <a:off x="4737100" y="2568575"/>
              <a:ext cx="20638" cy="22225"/>
            </a:xfrm>
            <a:custGeom>
              <a:avLst/>
              <a:gdLst>
                <a:gd name="T0" fmla="*/ 5 w 5"/>
                <a:gd name="T1" fmla="*/ 5 h 5"/>
                <a:gd name="T2" fmla="*/ 5 w 5"/>
                <a:gd name="T3" fmla="*/ 3 h 5"/>
                <a:gd name="T4" fmla="*/ 0 w 5"/>
                <a:gd name="T5" fmla="*/ 0 h 5"/>
                <a:gd name="T6" fmla="*/ 1 w 5"/>
                <a:gd name="T7" fmla="*/ 1 h 5"/>
                <a:gd name="T8" fmla="*/ 5 w 5"/>
                <a:gd name="T9" fmla="*/ 5 h 5"/>
              </a:gdLst>
              <a:ahLst/>
              <a:cxnLst>
                <a:cxn ang="0">
                  <a:pos x="T0" y="T1"/>
                </a:cxn>
                <a:cxn ang="0">
                  <a:pos x="T2" y="T3"/>
                </a:cxn>
                <a:cxn ang="0">
                  <a:pos x="T4" y="T5"/>
                </a:cxn>
                <a:cxn ang="0">
                  <a:pos x="T6" y="T7"/>
                </a:cxn>
                <a:cxn ang="0">
                  <a:pos x="T8" y="T9"/>
                </a:cxn>
              </a:cxnLst>
              <a:rect l="0" t="0" r="r" b="b"/>
              <a:pathLst>
                <a:path w="5" h="5">
                  <a:moveTo>
                    <a:pt x="5" y="5"/>
                  </a:moveTo>
                  <a:cubicBezTo>
                    <a:pt x="5" y="4"/>
                    <a:pt x="5" y="4"/>
                    <a:pt x="5" y="3"/>
                  </a:cubicBezTo>
                  <a:cubicBezTo>
                    <a:pt x="3" y="2"/>
                    <a:pt x="2" y="1"/>
                    <a:pt x="0" y="0"/>
                  </a:cubicBezTo>
                  <a:cubicBezTo>
                    <a:pt x="1" y="0"/>
                    <a:pt x="1" y="1"/>
                    <a:pt x="1" y="1"/>
                  </a:cubicBezTo>
                  <a:cubicBezTo>
                    <a:pt x="3" y="2"/>
                    <a:pt x="4" y="4"/>
                    <a:pt x="5" y="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4"/>
            <p:cNvSpPr/>
            <p:nvPr/>
          </p:nvSpPr>
          <p:spPr bwMode="auto">
            <a:xfrm>
              <a:off x="4371975" y="2332038"/>
              <a:ext cx="344488" cy="233363"/>
            </a:xfrm>
            <a:custGeom>
              <a:avLst/>
              <a:gdLst>
                <a:gd name="T0" fmla="*/ 0 w 81"/>
                <a:gd name="T1" fmla="*/ 4 h 55"/>
                <a:gd name="T2" fmla="*/ 17 w 81"/>
                <a:gd name="T3" fmla="*/ 15 h 55"/>
                <a:gd name="T4" fmla="*/ 76 w 81"/>
                <a:gd name="T5" fmla="*/ 55 h 55"/>
                <a:gd name="T6" fmla="*/ 76 w 81"/>
                <a:gd name="T7" fmla="*/ 55 h 55"/>
                <a:gd name="T8" fmla="*/ 80 w 81"/>
                <a:gd name="T9" fmla="*/ 51 h 55"/>
                <a:gd name="T10" fmla="*/ 81 w 81"/>
                <a:gd name="T11" fmla="*/ 52 h 55"/>
                <a:gd name="T12" fmla="*/ 24 w 81"/>
                <a:gd name="T13" fmla="*/ 10 h 55"/>
                <a:gd name="T14" fmla="*/ 6 w 81"/>
                <a:gd name="T15" fmla="*/ 0 h 55"/>
                <a:gd name="T16" fmla="*/ 0 w 81"/>
                <a:gd name="T17"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5">
                  <a:moveTo>
                    <a:pt x="0" y="4"/>
                  </a:moveTo>
                  <a:cubicBezTo>
                    <a:pt x="6" y="8"/>
                    <a:pt x="11" y="11"/>
                    <a:pt x="17" y="15"/>
                  </a:cubicBezTo>
                  <a:cubicBezTo>
                    <a:pt x="37" y="27"/>
                    <a:pt x="57" y="41"/>
                    <a:pt x="76" y="55"/>
                  </a:cubicBezTo>
                  <a:cubicBezTo>
                    <a:pt x="76" y="55"/>
                    <a:pt x="76" y="55"/>
                    <a:pt x="76" y="55"/>
                  </a:cubicBezTo>
                  <a:cubicBezTo>
                    <a:pt x="76" y="53"/>
                    <a:pt x="78" y="51"/>
                    <a:pt x="80" y="51"/>
                  </a:cubicBezTo>
                  <a:cubicBezTo>
                    <a:pt x="80" y="51"/>
                    <a:pt x="81" y="51"/>
                    <a:pt x="81" y="52"/>
                  </a:cubicBezTo>
                  <a:cubicBezTo>
                    <a:pt x="63" y="36"/>
                    <a:pt x="44" y="23"/>
                    <a:pt x="24" y="10"/>
                  </a:cubicBezTo>
                  <a:cubicBezTo>
                    <a:pt x="18" y="7"/>
                    <a:pt x="12" y="3"/>
                    <a:pt x="6" y="0"/>
                  </a:cubicBezTo>
                  <a:cubicBezTo>
                    <a:pt x="4" y="1"/>
                    <a:pt x="2"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5"/>
            <p:cNvSpPr/>
            <p:nvPr/>
          </p:nvSpPr>
          <p:spPr bwMode="auto">
            <a:xfrm>
              <a:off x="4694238" y="2547938"/>
              <a:ext cx="80963" cy="71438"/>
            </a:xfrm>
            <a:custGeom>
              <a:avLst/>
              <a:gdLst>
                <a:gd name="T0" fmla="*/ 0 w 19"/>
                <a:gd name="T1" fmla="*/ 4 h 17"/>
                <a:gd name="T2" fmla="*/ 0 w 19"/>
                <a:gd name="T3" fmla="*/ 4 h 17"/>
                <a:gd name="T4" fmla="*/ 6 w 19"/>
                <a:gd name="T5" fmla="*/ 11 h 17"/>
                <a:gd name="T6" fmla="*/ 15 w 19"/>
                <a:gd name="T7" fmla="*/ 16 h 17"/>
                <a:gd name="T8" fmla="*/ 18 w 19"/>
                <a:gd name="T9" fmla="*/ 13 h 17"/>
                <a:gd name="T10" fmla="*/ 15 w 19"/>
                <a:gd name="T11" fmla="*/ 10 h 17"/>
                <a:gd name="T12" fmla="*/ 11 w 19"/>
                <a:gd name="T13" fmla="*/ 6 h 17"/>
                <a:gd name="T14" fmla="*/ 10 w 19"/>
                <a:gd name="T15" fmla="*/ 5 h 17"/>
                <a:gd name="T16" fmla="*/ 5 w 19"/>
                <a:gd name="T17" fmla="*/ 1 h 17"/>
                <a:gd name="T18" fmla="*/ 4 w 19"/>
                <a:gd name="T19" fmla="*/ 0 h 17"/>
                <a:gd name="T20" fmla="*/ 0 w 19"/>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7">
                  <a:moveTo>
                    <a:pt x="0" y="4"/>
                  </a:moveTo>
                  <a:cubicBezTo>
                    <a:pt x="0" y="4"/>
                    <a:pt x="0" y="4"/>
                    <a:pt x="0" y="4"/>
                  </a:cubicBezTo>
                  <a:cubicBezTo>
                    <a:pt x="0" y="8"/>
                    <a:pt x="3" y="9"/>
                    <a:pt x="6" y="11"/>
                  </a:cubicBezTo>
                  <a:cubicBezTo>
                    <a:pt x="9" y="13"/>
                    <a:pt x="12" y="15"/>
                    <a:pt x="15" y="16"/>
                  </a:cubicBezTo>
                  <a:cubicBezTo>
                    <a:pt x="18" y="17"/>
                    <a:pt x="19" y="15"/>
                    <a:pt x="18" y="13"/>
                  </a:cubicBezTo>
                  <a:cubicBezTo>
                    <a:pt x="17" y="12"/>
                    <a:pt x="16" y="11"/>
                    <a:pt x="15" y="10"/>
                  </a:cubicBezTo>
                  <a:cubicBezTo>
                    <a:pt x="14" y="9"/>
                    <a:pt x="13" y="7"/>
                    <a:pt x="11" y="6"/>
                  </a:cubicBezTo>
                  <a:cubicBezTo>
                    <a:pt x="11" y="6"/>
                    <a:pt x="11" y="5"/>
                    <a:pt x="10" y="5"/>
                  </a:cubicBezTo>
                  <a:cubicBezTo>
                    <a:pt x="9" y="3"/>
                    <a:pt x="7" y="1"/>
                    <a:pt x="5" y="1"/>
                  </a:cubicBezTo>
                  <a:cubicBezTo>
                    <a:pt x="5" y="0"/>
                    <a:pt x="4" y="0"/>
                    <a:pt x="4" y="0"/>
                  </a:cubicBezTo>
                  <a:cubicBezTo>
                    <a:pt x="2" y="0"/>
                    <a:pt x="0" y="2"/>
                    <a:pt x="0"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6"/>
            <p:cNvSpPr/>
            <p:nvPr/>
          </p:nvSpPr>
          <p:spPr bwMode="auto">
            <a:xfrm>
              <a:off x="4257675" y="2454275"/>
              <a:ext cx="173038" cy="271463"/>
            </a:xfrm>
            <a:custGeom>
              <a:avLst/>
              <a:gdLst>
                <a:gd name="T0" fmla="*/ 0 w 41"/>
                <a:gd name="T1" fmla="*/ 3 h 64"/>
                <a:gd name="T2" fmla="*/ 13 w 41"/>
                <a:gd name="T3" fmla="*/ 22 h 64"/>
                <a:gd name="T4" fmla="*/ 39 w 41"/>
                <a:gd name="T5" fmla="*/ 64 h 64"/>
                <a:gd name="T6" fmla="*/ 41 w 41"/>
                <a:gd name="T7" fmla="*/ 63 h 64"/>
                <a:gd name="T8" fmla="*/ 16 w 41"/>
                <a:gd name="T9" fmla="*/ 19 h 64"/>
                <a:gd name="T10" fmla="*/ 3 w 41"/>
                <a:gd name="T11" fmla="*/ 0 h 64"/>
                <a:gd name="T12" fmla="*/ 0 w 41"/>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41" h="64">
                  <a:moveTo>
                    <a:pt x="0" y="3"/>
                  </a:moveTo>
                  <a:cubicBezTo>
                    <a:pt x="5" y="9"/>
                    <a:pt x="9" y="16"/>
                    <a:pt x="13" y="22"/>
                  </a:cubicBezTo>
                  <a:cubicBezTo>
                    <a:pt x="22" y="36"/>
                    <a:pt x="31" y="50"/>
                    <a:pt x="39" y="64"/>
                  </a:cubicBezTo>
                  <a:cubicBezTo>
                    <a:pt x="40" y="63"/>
                    <a:pt x="40" y="63"/>
                    <a:pt x="41" y="63"/>
                  </a:cubicBezTo>
                  <a:cubicBezTo>
                    <a:pt x="33" y="48"/>
                    <a:pt x="25" y="33"/>
                    <a:pt x="16" y="19"/>
                  </a:cubicBezTo>
                  <a:cubicBezTo>
                    <a:pt x="11" y="12"/>
                    <a:pt x="7" y="6"/>
                    <a:pt x="3" y="0"/>
                  </a:cubicBezTo>
                  <a:cubicBezTo>
                    <a:pt x="2" y="1"/>
                    <a:pt x="1" y="2"/>
                    <a:pt x="0" y="3"/>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7"/>
            <p:cNvSpPr/>
            <p:nvPr/>
          </p:nvSpPr>
          <p:spPr bwMode="auto">
            <a:xfrm>
              <a:off x="4410075" y="2722563"/>
              <a:ext cx="58738" cy="76200"/>
            </a:xfrm>
            <a:custGeom>
              <a:avLst/>
              <a:gdLst>
                <a:gd name="T0" fmla="*/ 3 w 14"/>
                <a:gd name="T1" fmla="*/ 1 h 18"/>
                <a:gd name="T2" fmla="*/ 3 w 14"/>
                <a:gd name="T3" fmla="*/ 8 h 18"/>
                <a:gd name="T4" fmla="*/ 11 w 14"/>
                <a:gd name="T5" fmla="*/ 17 h 18"/>
                <a:gd name="T6" fmla="*/ 14 w 14"/>
                <a:gd name="T7" fmla="*/ 16 h 18"/>
                <a:gd name="T8" fmla="*/ 9 w 14"/>
                <a:gd name="T9" fmla="*/ 2 h 18"/>
                <a:gd name="T10" fmla="*/ 5 w 14"/>
                <a:gd name="T11" fmla="*/ 0 h 18"/>
                <a:gd name="T12" fmla="*/ 3 w 14"/>
                <a:gd name="T13" fmla="*/ 1 h 18"/>
                <a:gd name="T14" fmla="*/ 3 w 14"/>
                <a:gd name="T15" fmla="*/ 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8">
                  <a:moveTo>
                    <a:pt x="3" y="1"/>
                  </a:moveTo>
                  <a:cubicBezTo>
                    <a:pt x="0" y="3"/>
                    <a:pt x="1" y="6"/>
                    <a:pt x="3" y="8"/>
                  </a:cubicBezTo>
                  <a:cubicBezTo>
                    <a:pt x="6" y="11"/>
                    <a:pt x="9" y="14"/>
                    <a:pt x="11" y="17"/>
                  </a:cubicBezTo>
                  <a:cubicBezTo>
                    <a:pt x="12" y="18"/>
                    <a:pt x="14" y="17"/>
                    <a:pt x="14" y="16"/>
                  </a:cubicBezTo>
                  <a:cubicBezTo>
                    <a:pt x="14" y="11"/>
                    <a:pt x="12" y="7"/>
                    <a:pt x="9" y="2"/>
                  </a:cubicBezTo>
                  <a:cubicBezTo>
                    <a:pt x="9" y="1"/>
                    <a:pt x="7" y="0"/>
                    <a:pt x="5" y="0"/>
                  </a:cubicBezTo>
                  <a:cubicBezTo>
                    <a:pt x="4" y="0"/>
                    <a:pt x="4" y="0"/>
                    <a:pt x="3" y="1"/>
                  </a:cubicBezTo>
                  <a:cubicBezTo>
                    <a:pt x="3" y="1"/>
                    <a:pt x="3"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8"/>
            <p:cNvSpPr/>
            <p:nvPr/>
          </p:nvSpPr>
          <p:spPr bwMode="auto">
            <a:xfrm>
              <a:off x="3717925" y="1770063"/>
              <a:ext cx="1023938" cy="1011238"/>
            </a:xfrm>
            <a:custGeom>
              <a:avLst/>
              <a:gdLst>
                <a:gd name="T0" fmla="*/ 77 w 241"/>
                <a:gd name="T1" fmla="*/ 237 h 238"/>
                <a:gd name="T2" fmla="*/ 87 w 241"/>
                <a:gd name="T3" fmla="*/ 234 h 238"/>
                <a:gd name="T4" fmla="*/ 118 w 241"/>
                <a:gd name="T5" fmla="*/ 178 h 238"/>
                <a:gd name="T6" fmla="*/ 120 w 241"/>
                <a:gd name="T7" fmla="*/ 175 h 238"/>
                <a:gd name="T8" fmla="*/ 121 w 241"/>
                <a:gd name="T9" fmla="*/ 173 h 238"/>
                <a:gd name="T10" fmla="*/ 127 w 241"/>
                <a:gd name="T11" fmla="*/ 164 h 238"/>
                <a:gd name="T12" fmla="*/ 130 w 241"/>
                <a:gd name="T13" fmla="*/ 161 h 238"/>
                <a:gd name="T14" fmla="*/ 132 w 241"/>
                <a:gd name="T15" fmla="*/ 157 h 238"/>
                <a:gd name="T16" fmla="*/ 136 w 241"/>
                <a:gd name="T17" fmla="*/ 153 h 238"/>
                <a:gd name="T18" fmla="*/ 144 w 241"/>
                <a:gd name="T19" fmla="*/ 145 h 238"/>
                <a:gd name="T20" fmla="*/ 148 w 241"/>
                <a:gd name="T21" fmla="*/ 141 h 238"/>
                <a:gd name="T22" fmla="*/ 154 w 241"/>
                <a:gd name="T23" fmla="*/ 136 h 238"/>
                <a:gd name="T24" fmla="*/ 160 w 241"/>
                <a:gd name="T25" fmla="*/ 132 h 238"/>
                <a:gd name="T26" fmla="*/ 169 w 241"/>
                <a:gd name="T27" fmla="*/ 125 h 238"/>
                <a:gd name="T28" fmla="*/ 174 w 241"/>
                <a:gd name="T29" fmla="*/ 121 h 238"/>
                <a:gd name="T30" fmla="*/ 186 w 241"/>
                <a:gd name="T31" fmla="*/ 113 h 238"/>
                <a:gd name="T32" fmla="*/ 219 w 241"/>
                <a:gd name="T33" fmla="*/ 92 h 238"/>
                <a:gd name="T34" fmla="*/ 240 w 241"/>
                <a:gd name="T35" fmla="*/ 75 h 238"/>
                <a:gd name="T36" fmla="*/ 240 w 241"/>
                <a:gd name="T37" fmla="*/ 67 h 238"/>
                <a:gd name="T38" fmla="*/ 233 w 241"/>
                <a:gd name="T39" fmla="*/ 65 h 238"/>
                <a:gd name="T40" fmla="*/ 228 w 241"/>
                <a:gd name="T41" fmla="*/ 63 h 238"/>
                <a:gd name="T42" fmla="*/ 169 w 241"/>
                <a:gd name="T43" fmla="*/ 48 h 238"/>
                <a:gd name="T44" fmla="*/ 138 w 241"/>
                <a:gd name="T45" fmla="*/ 33 h 238"/>
                <a:gd name="T46" fmla="*/ 115 w 241"/>
                <a:gd name="T47" fmla="*/ 21 h 238"/>
                <a:gd name="T48" fmla="*/ 100 w 241"/>
                <a:gd name="T49" fmla="*/ 13 h 238"/>
                <a:gd name="T50" fmla="*/ 70 w 241"/>
                <a:gd name="T51" fmla="*/ 0 h 238"/>
                <a:gd name="T52" fmla="*/ 70 w 241"/>
                <a:gd name="T53" fmla="*/ 0 h 238"/>
                <a:gd name="T54" fmla="*/ 65 w 241"/>
                <a:gd name="T55" fmla="*/ 4 h 238"/>
                <a:gd name="T56" fmla="*/ 39 w 241"/>
                <a:gd name="T57" fmla="*/ 14 h 238"/>
                <a:gd name="T58" fmla="*/ 16 w 241"/>
                <a:gd name="T59" fmla="*/ 16 h 238"/>
                <a:gd name="T60" fmla="*/ 15 w 241"/>
                <a:gd name="T61" fmla="*/ 31 h 238"/>
                <a:gd name="T62" fmla="*/ 3 w 241"/>
                <a:gd name="T63" fmla="*/ 53 h 238"/>
                <a:gd name="T64" fmla="*/ 0 w 241"/>
                <a:gd name="T65" fmla="*/ 58 h 238"/>
                <a:gd name="T66" fmla="*/ 14 w 241"/>
                <a:gd name="T67" fmla="*/ 96 h 238"/>
                <a:gd name="T68" fmla="*/ 48 w 241"/>
                <a:gd name="T69" fmla="*/ 167 h 238"/>
                <a:gd name="T70" fmla="*/ 62 w 241"/>
                <a:gd name="T71" fmla="*/ 201 h 238"/>
                <a:gd name="T72" fmla="*/ 68 w 241"/>
                <a:gd name="T73" fmla="*/ 225 h 238"/>
                <a:gd name="T74" fmla="*/ 68 w 241"/>
                <a:gd name="T75" fmla="*/ 226 h 238"/>
                <a:gd name="T76" fmla="*/ 71 w 241"/>
                <a:gd name="T77" fmla="*/ 235 h 238"/>
                <a:gd name="T78" fmla="*/ 74 w 241"/>
                <a:gd name="T79" fmla="*/ 237 h 238"/>
                <a:gd name="T80" fmla="*/ 77 w 241"/>
                <a:gd name="T81"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38">
                  <a:moveTo>
                    <a:pt x="77" y="237"/>
                  </a:moveTo>
                  <a:cubicBezTo>
                    <a:pt x="81" y="238"/>
                    <a:pt x="84" y="238"/>
                    <a:pt x="87" y="234"/>
                  </a:cubicBezTo>
                  <a:cubicBezTo>
                    <a:pt x="99" y="216"/>
                    <a:pt x="108" y="196"/>
                    <a:pt x="118" y="178"/>
                  </a:cubicBezTo>
                  <a:cubicBezTo>
                    <a:pt x="119" y="177"/>
                    <a:pt x="119" y="176"/>
                    <a:pt x="120" y="175"/>
                  </a:cubicBezTo>
                  <a:cubicBezTo>
                    <a:pt x="120" y="174"/>
                    <a:pt x="121" y="173"/>
                    <a:pt x="121" y="173"/>
                  </a:cubicBezTo>
                  <a:cubicBezTo>
                    <a:pt x="123" y="170"/>
                    <a:pt x="125" y="167"/>
                    <a:pt x="127" y="164"/>
                  </a:cubicBezTo>
                  <a:cubicBezTo>
                    <a:pt x="128" y="163"/>
                    <a:pt x="129" y="162"/>
                    <a:pt x="130" y="161"/>
                  </a:cubicBezTo>
                  <a:cubicBezTo>
                    <a:pt x="131" y="160"/>
                    <a:pt x="131" y="158"/>
                    <a:pt x="132" y="157"/>
                  </a:cubicBezTo>
                  <a:cubicBezTo>
                    <a:pt x="134" y="156"/>
                    <a:pt x="135" y="155"/>
                    <a:pt x="136" y="153"/>
                  </a:cubicBezTo>
                  <a:cubicBezTo>
                    <a:pt x="138" y="151"/>
                    <a:pt x="141" y="148"/>
                    <a:pt x="144" y="145"/>
                  </a:cubicBezTo>
                  <a:cubicBezTo>
                    <a:pt x="145" y="144"/>
                    <a:pt x="147" y="143"/>
                    <a:pt x="148" y="141"/>
                  </a:cubicBezTo>
                  <a:cubicBezTo>
                    <a:pt x="150" y="140"/>
                    <a:pt x="152" y="138"/>
                    <a:pt x="154" y="136"/>
                  </a:cubicBezTo>
                  <a:cubicBezTo>
                    <a:pt x="156" y="135"/>
                    <a:pt x="158" y="133"/>
                    <a:pt x="160" y="132"/>
                  </a:cubicBezTo>
                  <a:cubicBezTo>
                    <a:pt x="163" y="129"/>
                    <a:pt x="166" y="127"/>
                    <a:pt x="169" y="125"/>
                  </a:cubicBezTo>
                  <a:cubicBezTo>
                    <a:pt x="171" y="123"/>
                    <a:pt x="173" y="122"/>
                    <a:pt x="174" y="121"/>
                  </a:cubicBezTo>
                  <a:cubicBezTo>
                    <a:pt x="178" y="118"/>
                    <a:pt x="182" y="116"/>
                    <a:pt x="186" y="113"/>
                  </a:cubicBezTo>
                  <a:cubicBezTo>
                    <a:pt x="197" y="106"/>
                    <a:pt x="208" y="99"/>
                    <a:pt x="219" y="92"/>
                  </a:cubicBezTo>
                  <a:cubicBezTo>
                    <a:pt x="224" y="88"/>
                    <a:pt x="239" y="81"/>
                    <a:pt x="240" y="75"/>
                  </a:cubicBezTo>
                  <a:cubicBezTo>
                    <a:pt x="241" y="72"/>
                    <a:pt x="241" y="69"/>
                    <a:pt x="240" y="67"/>
                  </a:cubicBezTo>
                  <a:cubicBezTo>
                    <a:pt x="239" y="66"/>
                    <a:pt x="237" y="65"/>
                    <a:pt x="233" y="65"/>
                  </a:cubicBezTo>
                  <a:cubicBezTo>
                    <a:pt x="232" y="63"/>
                    <a:pt x="230" y="63"/>
                    <a:pt x="228" y="63"/>
                  </a:cubicBezTo>
                  <a:cubicBezTo>
                    <a:pt x="208" y="66"/>
                    <a:pt x="186" y="55"/>
                    <a:pt x="169" y="48"/>
                  </a:cubicBezTo>
                  <a:cubicBezTo>
                    <a:pt x="158" y="43"/>
                    <a:pt x="148" y="38"/>
                    <a:pt x="138" y="33"/>
                  </a:cubicBezTo>
                  <a:cubicBezTo>
                    <a:pt x="131" y="28"/>
                    <a:pt x="123" y="24"/>
                    <a:pt x="115" y="21"/>
                  </a:cubicBezTo>
                  <a:cubicBezTo>
                    <a:pt x="110" y="18"/>
                    <a:pt x="105" y="16"/>
                    <a:pt x="100" y="13"/>
                  </a:cubicBezTo>
                  <a:cubicBezTo>
                    <a:pt x="93" y="10"/>
                    <a:pt x="82" y="4"/>
                    <a:pt x="70" y="0"/>
                  </a:cubicBezTo>
                  <a:cubicBezTo>
                    <a:pt x="70" y="0"/>
                    <a:pt x="70" y="0"/>
                    <a:pt x="70" y="0"/>
                  </a:cubicBezTo>
                  <a:cubicBezTo>
                    <a:pt x="73" y="2"/>
                    <a:pt x="66" y="4"/>
                    <a:pt x="65" y="4"/>
                  </a:cubicBezTo>
                  <a:cubicBezTo>
                    <a:pt x="59" y="11"/>
                    <a:pt x="49" y="13"/>
                    <a:pt x="39" y="14"/>
                  </a:cubicBezTo>
                  <a:cubicBezTo>
                    <a:pt x="33" y="15"/>
                    <a:pt x="24" y="16"/>
                    <a:pt x="16" y="16"/>
                  </a:cubicBezTo>
                  <a:cubicBezTo>
                    <a:pt x="16" y="21"/>
                    <a:pt x="16" y="27"/>
                    <a:pt x="15" y="31"/>
                  </a:cubicBezTo>
                  <a:cubicBezTo>
                    <a:pt x="13" y="40"/>
                    <a:pt x="9" y="48"/>
                    <a:pt x="3" y="53"/>
                  </a:cubicBezTo>
                  <a:cubicBezTo>
                    <a:pt x="3" y="55"/>
                    <a:pt x="1" y="57"/>
                    <a:pt x="0" y="58"/>
                  </a:cubicBezTo>
                  <a:cubicBezTo>
                    <a:pt x="4" y="72"/>
                    <a:pt x="10" y="86"/>
                    <a:pt x="14" y="96"/>
                  </a:cubicBezTo>
                  <a:cubicBezTo>
                    <a:pt x="24" y="120"/>
                    <a:pt x="37" y="143"/>
                    <a:pt x="48" y="167"/>
                  </a:cubicBezTo>
                  <a:cubicBezTo>
                    <a:pt x="53" y="178"/>
                    <a:pt x="58" y="189"/>
                    <a:pt x="62" y="201"/>
                  </a:cubicBezTo>
                  <a:cubicBezTo>
                    <a:pt x="65" y="209"/>
                    <a:pt x="65" y="217"/>
                    <a:pt x="68" y="225"/>
                  </a:cubicBezTo>
                  <a:cubicBezTo>
                    <a:pt x="68" y="226"/>
                    <a:pt x="68" y="226"/>
                    <a:pt x="68" y="226"/>
                  </a:cubicBezTo>
                  <a:cubicBezTo>
                    <a:pt x="69" y="229"/>
                    <a:pt x="69" y="232"/>
                    <a:pt x="71" y="235"/>
                  </a:cubicBezTo>
                  <a:cubicBezTo>
                    <a:pt x="72" y="236"/>
                    <a:pt x="73" y="236"/>
                    <a:pt x="74" y="237"/>
                  </a:cubicBezTo>
                  <a:cubicBezTo>
                    <a:pt x="75" y="237"/>
                    <a:pt x="76" y="237"/>
                    <a:pt x="77" y="237"/>
                  </a:cubicBezTo>
                  <a:close/>
                </a:path>
              </a:pathLst>
            </a:custGeom>
            <a:solidFill>
              <a:srgbClr val="FFCF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9"/>
            <p:cNvSpPr/>
            <p:nvPr/>
          </p:nvSpPr>
          <p:spPr bwMode="auto">
            <a:xfrm>
              <a:off x="801688" y="1252538"/>
              <a:ext cx="3225800" cy="2238375"/>
            </a:xfrm>
            <a:custGeom>
              <a:avLst/>
              <a:gdLst>
                <a:gd name="T0" fmla="*/ 690 w 760"/>
                <a:gd name="T1" fmla="*/ 175 h 527"/>
                <a:gd name="T2" fmla="*/ 702 w 760"/>
                <a:gd name="T3" fmla="*/ 153 h 527"/>
                <a:gd name="T4" fmla="*/ 703 w 760"/>
                <a:gd name="T5" fmla="*/ 138 h 527"/>
                <a:gd name="T6" fmla="*/ 726 w 760"/>
                <a:gd name="T7" fmla="*/ 136 h 527"/>
                <a:gd name="T8" fmla="*/ 752 w 760"/>
                <a:gd name="T9" fmla="*/ 126 h 527"/>
                <a:gd name="T10" fmla="*/ 757 w 760"/>
                <a:gd name="T11" fmla="*/ 122 h 527"/>
                <a:gd name="T12" fmla="*/ 757 w 760"/>
                <a:gd name="T13" fmla="*/ 122 h 527"/>
                <a:gd name="T14" fmla="*/ 702 w 760"/>
                <a:gd name="T15" fmla="*/ 109 h 527"/>
                <a:gd name="T16" fmla="*/ 696 w 760"/>
                <a:gd name="T17" fmla="*/ 110 h 527"/>
                <a:gd name="T18" fmla="*/ 550 w 760"/>
                <a:gd name="T19" fmla="*/ 29 h 527"/>
                <a:gd name="T20" fmla="*/ 298 w 760"/>
                <a:gd name="T21" fmla="*/ 51 h 527"/>
                <a:gd name="T22" fmla="*/ 101 w 760"/>
                <a:gd name="T23" fmla="*/ 239 h 527"/>
                <a:gd name="T24" fmla="*/ 0 w 760"/>
                <a:gd name="T25" fmla="*/ 489 h 527"/>
                <a:gd name="T26" fmla="*/ 10 w 760"/>
                <a:gd name="T27" fmla="*/ 527 h 527"/>
                <a:gd name="T28" fmla="*/ 81 w 760"/>
                <a:gd name="T29" fmla="*/ 319 h 527"/>
                <a:gd name="T30" fmla="*/ 272 w 760"/>
                <a:gd name="T31" fmla="*/ 89 h 527"/>
                <a:gd name="T32" fmla="*/ 539 w 760"/>
                <a:gd name="T33" fmla="*/ 46 h 527"/>
                <a:gd name="T34" fmla="*/ 632 w 760"/>
                <a:gd name="T35" fmla="*/ 86 h 527"/>
                <a:gd name="T36" fmla="*/ 633 w 760"/>
                <a:gd name="T37" fmla="*/ 88 h 527"/>
                <a:gd name="T38" fmla="*/ 673 w 760"/>
                <a:gd name="T39" fmla="*/ 123 h 527"/>
                <a:gd name="T40" fmla="*/ 676 w 760"/>
                <a:gd name="T41" fmla="*/ 128 h 527"/>
                <a:gd name="T42" fmla="*/ 682 w 760"/>
                <a:gd name="T43" fmla="*/ 179 h 527"/>
                <a:gd name="T44" fmla="*/ 682 w 760"/>
                <a:gd name="T45" fmla="*/ 179 h 527"/>
                <a:gd name="T46" fmla="*/ 687 w 760"/>
                <a:gd name="T47" fmla="*/ 180 h 527"/>
                <a:gd name="T48" fmla="*/ 690 w 760"/>
                <a:gd name="T49" fmla="*/ 17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0" h="527">
                  <a:moveTo>
                    <a:pt x="690" y="175"/>
                  </a:moveTo>
                  <a:cubicBezTo>
                    <a:pt x="696" y="170"/>
                    <a:pt x="700" y="162"/>
                    <a:pt x="702" y="153"/>
                  </a:cubicBezTo>
                  <a:cubicBezTo>
                    <a:pt x="703" y="149"/>
                    <a:pt x="703" y="143"/>
                    <a:pt x="703" y="138"/>
                  </a:cubicBezTo>
                  <a:cubicBezTo>
                    <a:pt x="711" y="138"/>
                    <a:pt x="720" y="137"/>
                    <a:pt x="726" y="136"/>
                  </a:cubicBezTo>
                  <a:cubicBezTo>
                    <a:pt x="736" y="135"/>
                    <a:pt x="746" y="133"/>
                    <a:pt x="752" y="126"/>
                  </a:cubicBezTo>
                  <a:cubicBezTo>
                    <a:pt x="753" y="126"/>
                    <a:pt x="760" y="124"/>
                    <a:pt x="757" y="122"/>
                  </a:cubicBezTo>
                  <a:cubicBezTo>
                    <a:pt x="757" y="122"/>
                    <a:pt x="757" y="122"/>
                    <a:pt x="757" y="122"/>
                  </a:cubicBezTo>
                  <a:cubicBezTo>
                    <a:pt x="752" y="118"/>
                    <a:pt x="731" y="101"/>
                    <a:pt x="702" y="109"/>
                  </a:cubicBezTo>
                  <a:cubicBezTo>
                    <a:pt x="701" y="110"/>
                    <a:pt x="698" y="110"/>
                    <a:pt x="696" y="110"/>
                  </a:cubicBezTo>
                  <a:cubicBezTo>
                    <a:pt x="673" y="85"/>
                    <a:pt x="610" y="42"/>
                    <a:pt x="550" y="29"/>
                  </a:cubicBezTo>
                  <a:cubicBezTo>
                    <a:pt x="486" y="16"/>
                    <a:pt x="418" y="0"/>
                    <a:pt x="298" y="51"/>
                  </a:cubicBezTo>
                  <a:cubicBezTo>
                    <a:pt x="211" y="88"/>
                    <a:pt x="149" y="159"/>
                    <a:pt x="101" y="239"/>
                  </a:cubicBezTo>
                  <a:cubicBezTo>
                    <a:pt x="54" y="316"/>
                    <a:pt x="20" y="401"/>
                    <a:pt x="0" y="489"/>
                  </a:cubicBezTo>
                  <a:cubicBezTo>
                    <a:pt x="3" y="502"/>
                    <a:pt x="6" y="514"/>
                    <a:pt x="10" y="527"/>
                  </a:cubicBezTo>
                  <a:cubicBezTo>
                    <a:pt x="25" y="455"/>
                    <a:pt x="49" y="385"/>
                    <a:pt x="81" y="319"/>
                  </a:cubicBezTo>
                  <a:cubicBezTo>
                    <a:pt x="125" y="226"/>
                    <a:pt x="184" y="145"/>
                    <a:pt x="272" y="89"/>
                  </a:cubicBezTo>
                  <a:cubicBezTo>
                    <a:pt x="349" y="41"/>
                    <a:pt x="474" y="29"/>
                    <a:pt x="539" y="46"/>
                  </a:cubicBezTo>
                  <a:cubicBezTo>
                    <a:pt x="573" y="55"/>
                    <a:pt x="606" y="71"/>
                    <a:pt x="632" y="86"/>
                  </a:cubicBezTo>
                  <a:cubicBezTo>
                    <a:pt x="633" y="87"/>
                    <a:pt x="633" y="87"/>
                    <a:pt x="633" y="88"/>
                  </a:cubicBezTo>
                  <a:cubicBezTo>
                    <a:pt x="634" y="88"/>
                    <a:pt x="668" y="116"/>
                    <a:pt x="673" y="123"/>
                  </a:cubicBezTo>
                  <a:cubicBezTo>
                    <a:pt x="674" y="125"/>
                    <a:pt x="675" y="126"/>
                    <a:pt x="676" y="128"/>
                  </a:cubicBezTo>
                  <a:cubicBezTo>
                    <a:pt x="668" y="145"/>
                    <a:pt x="681" y="179"/>
                    <a:pt x="682" y="179"/>
                  </a:cubicBezTo>
                  <a:cubicBezTo>
                    <a:pt x="682" y="179"/>
                    <a:pt x="682" y="179"/>
                    <a:pt x="682" y="179"/>
                  </a:cubicBezTo>
                  <a:cubicBezTo>
                    <a:pt x="684" y="181"/>
                    <a:pt x="685" y="181"/>
                    <a:pt x="687" y="180"/>
                  </a:cubicBezTo>
                  <a:cubicBezTo>
                    <a:pt x="688" y="179"/>
                    <a:pt x="690" y="177"/>
                    <a:pt x="690" y="175"/>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0"/>
            <p:cNvSpPr/>
            <p:nvPr/>
          </p:nvSpPr>
          <p:spPr bwMode="auto">
            <a:xfrm>
              <a:off x="682625" y="3914775"/>
              <a:ext cx="301625" cy="1617663"/>
            </a:xfrm>
            <a:custGeom>
              <a:avLst/>
              <a:gdLst>
                <a:gd name="T0" fmla="*/ 71 w 71"/>
                <a:gd name="T1" fmla="*/ 371 h 381"/>
                <a:gd name="T2" fmla="*/ 31 w 71"/>
                <a:gd name="T3" fmla="*/ 207 h 381"/>
                <a:gd name="T4" fmla="*/ 21 w 71"/>
                <a:gd name="T5" fmla="*/ 30 h 381"/>
                <a:gd name="T6" fmla="*/ 7 w 71"/>
                <a:gd name="T7" fmla="*/ 0 h 381"/>
                <a:gd name="T8" fmla="*/ 26 w 71"/>
                <a:gd name="T9" fmla="*/ 265 h 381"/>
                <a:gd name="T10" fmla="*/ 59 w 71"/>
                <a:gd name="T11" fmla="*/ 377 h 381"/>
                <a:gd name="T12" fmla="*/ 62 w 71"/>
                <a:gd name="T13" fmla="*/ 381 h 381"/>
                <a:gd name="T14" fmla="*/ 62 w 71"/>
                <a:gd name="T15" fmla="*/ 381 h 381"/>
                <a:gd name="T16" fmla="*/ 71 w 71"/>
                <a:gd name="T17" fmla="*/ 3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81">
                  <a:moveTo>
                    <a:pt x="71" y="371"/>
                  </a:moveTo>
                  <a:cubicBezTo>
                    <a:pt x="58" y="316"/>
                    <a:pt x="41" y="263"/>
                    <a:pt x="31" y="207"/>
                  </a:cubicBezTo>
                  <a:cubicBezTo>
                    <a:pt x="22" y="148"/>
                    <a:pt x="18" y="89"/>
                    <a:pt x="21" y="30"/>
                  </a:cubicBezTo>
                  <a:cubicBezTo>
                    <a:pt x="16" y="20"/>
                    <a:pt x="12" y="10"/>
                    <a:pt x="7" y="0"/>
                  </a:cubicBezTo>
                  <a:cubicBezTo>
                    <a:pt x="0" y="89"/>
                    <a:pt x="7" y="178"/>
                    <a:pt x="26" y="265"/>
                  </a:cubicBezTo>
                  <a:cubicBezTo>
                    <a:pt x="34" y="303"/>
                    <a:pt x="44" y="342"/>
                    <a:pt x="59" y="377"/>
                  </a:cubicBezTo>
                  <a:cubicBezTo>
                    <a:pt x="59" y="379"/>
                    <a:pt x="61" y="380"/>
                    <a:pt x="62" y="381"/>
                  </a:cubicBezTo>
                  <a:cubicBezTo>
                    <a:pt x="62" y="381"/>
                    <a:pt x="62" y="381"/>
                    <a:pt x="62" y="381"/>
                  </a:cubicBezTo>
                  <a:cubicBezTo>
                    <a:pt x="62" y="378"/>
                    <a:pt x="65" y="376"/>
                    <a:pt x="71" y="371"/>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
            <p:cNvSpPr/>
            <p:nvPr/>
          </p:nvSpPr>
          <p:spPr bwMode="auto">
            <a:xfrm>
              <a:off x="954088" y="5519738"/>
              <a:ext cx="25400" cy="12700"/>
            </a:xfrm>
            <a:custGeom>
              <a:avLst/>
              <a:gdLst>
                <a:gd name="T0" fmla="*/ 6 w 6"/>
                <a:gd name="T1" fmla="*/ 0 h 3"/>
                <a:gd name="T2" fmla="*/ 0 w 6"/>
                <a:gd name="T3" fmla="*/ 3 h 3"/>
                <a:gd name="T4" fmla="*/ 6 w 6"/>
                <a:gd name="T5" fmla="*/ 0 h 3"/>
              </a:gdLst>
              <a:ahLst/>
              <a:cxnLst>
                <a:cxn ang="0">
                  <a:pos x="T0" y="T1"/>
                </a:cxn>
                <a:cxn ang="0">
                  <a:pos x="T2" y="T3"/>
                </a:cxn>
                <a:cxn ang="0">
                  <a:pos x="T4" y="T5"/>
                </a:cxn>
              </a:cxnLst>
              <a:rect l="0" t="0" r="r" b="b"/>
              <a:pathLst>
                <a:path w="6" h="3">
                  <a:moveTo>
                    <a:pt x="6" y="0"/>
                  </a:moveTo>
                  <a:cubicBezTo>
                    <a:pt x="4" y="2"/>
                    <a:pt x="1" y="3"/>
                    <a:pt x="0" y="3"/>
                  </a:cubicBezTo>
                  <a:cubicBezTo>
                    <a:pt x="2" y="3"/>
                    <a:pt x="5" y="2"/>
                    <a:pt x="6" y="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2"/>
            <p:cNvSpPr/>
            <p:nvPr/>
          </p:nvSpPr>
          <p:spPr bwMode="auto">
            <a:xfrm>
              <a:off x="423863" y="2025650"/>
              <a:ext cx="3960813" cy="3506788"/>
            </a:xfrm>
            <a:custGeom>
              <a:avLst/>
              <a:gdLst>
                <a:gd name="T0" fmla="*/ 78 w 933"/>
                <a:gd name="T1" fmla="*/ 180 h 826"/>
                <a:gd name="T2" fmla="*/ 105 w 933"/>
                <a:gd name="T3" fmla="*/ 88 h 826"/>
                <a:gd name="T4" fmla="*/ 170 w 933"/>
                <a:gd name="T5" fmla="*/ 10 h 826"/>
                <a:gd name="T6" fmla="*/ 172 w 933"/>
                <a:gd name="T7" fmla="*/ 10 h 826"/>
                <a:gd name="T8" fmla="*/ 173 w 933"/>
                <a:gd name="T9" fmla="*/ 7 h 826"/>
                <a:gd name="T10" fmla="*/ 55 w 933"/>
                <a:gd name="T11" fmla="*/ 75 h 826"/>
                <a:gd name="T12" fmla="*/ 12 w 933"/>
                <a:gd name="T13" fmla="*/ 279 h 826"/>
                <a:gd name="T14" fmla="*/ 68 w 933"/>
                <a:gd name="T15" fmla="*/ 445 h 826"/>
                <a:gd name="T16" fmla="*/ 82 w 933"/>
                <a:gd name="T17" fmla="*/ 475 h 826"/>
                <a:gd name="T18" fmla="*/ 92 w 933"/>
                <a:gd name="T19" fmla="*/ 492 h 826"/>
                <a:gd name="T20" fmla="*/ 175 w 933"/>
                <a:gd name="T21" fmla="*/ 709 h 826"/>
                <a:gd name="T22" fmla="*/ 132 w 933"/>
                <a:gd name="T23" fmla="*/ 816 h 826"/>
                <a:gd name="T24" fmla="*/ 123 w 933"/>
                <a:gd name="T25" fmla="*/ 826 h 826"/>
                <a:gd name="T26" fmla="*/ 123 w 933"/>
                <a:gd name="T27" fmla="*/ 826 h 826"/>
                <a:gd name="T28" fmla="*/ 125 w 933"/>
                <a:gd name="T29" fmla="*/ 826 h 826"/>
                <a:gd name="T30" fmla="*/ 131 w 933"/>
                <a:gd name="T31" fmla="*/ 823 h 826"/>
                <a:gd name="T32" fmla="*/ 167 w 933"/>
                <a:gd name="T33" fmla="*/ 780 h 826"/>
                <a:gd name="T34" fmla="*/ 228 w 933"/>
                <a:gd name="T35" fmla="*/ 751 h 826"/>
                <a:gd name="T36" fmla="*/ 459 w 933"/>
                <a:gd name="T37" fmla="*/ 786 h 826"/>
                <a:gd name="T38" fmla="*/ 684 w 933"/>
                <a:gd name="T39" fmla="*/ 817 h 826"/>
                <a:gd name="T40" fmla="*/ 874 w 933"/>
                <a:gd name="T41" fmla="*/ 730 h 826"/>
                <a:gd name="T42" fmla="*/ 914 w 933"/>
                <a:gd name="T43" fmla="*/ 600 h 826"/>
                <a:gd name="T44" fmla="*/ 912 w 933"/>
                <a:gd name="T45" fmla="*/ 602 h 826"/>
                <a:gd name="T46" fmla="*/ 912 w 933"/>
                <a:gd name="T47" fmla="*/ 604 h 826"/>
                <a:gd name="T48" fmla="*/ 850 w 933"/>
                <a:gd name="T49" fmla="*/ 684 h 826"/>
                <a:gd name="T50" fmla="*/ 767 w 933"/>
                <a:gd name="T51" fmla="*/ 730 h 826"/>
                <a:gd name="T52" fmla="*/ 766 w 933"/>
                <a:gd name="T53" fmla="*/ 730 h 826"/>
                <a:gd name="T54" fmla="*/ 615 w 933"/>
                <a:gd name="T55" fmla="*/ 747 h 826"/>
                <a:gd name="T56" fmla="*/ 574 w 933"/>
                <a:gd name="T57" fmla="*/ 743 h 826"/>
                <a:gd name="T58" fmla="*/ 479 w 933"/>
                <a:gd name="T59" fmla="*/ 728 h 826"/>
                <a:gd name="T60" fmla="*/ 381 w 933"/>
                <a:gd name="T61" fmla="*/ 717 h 826"/>
                <a:gd name="T62" fmla="*/ 211 w 933"/>
                <a:gd name="T63" fmla="*/ 740 h 826"/>
                <a:gd name="T64" fmla="*/ 176 w 933"/>
                <a:gd name="T65" fmla="*/ 763 h 826"/>
                <a:gd name="T66" fmla="*/ 178 w 933"/>
                <a:gd name="T67" fmla="*/ 757 h 826"/>
                <a:gd name="T68" fmla="*/ 190 w 933"/>
                <a:gd name="T69" fmla="*/ 724 h 826"/>
                <a:gd name="T70" fmla="*/ 176 w 933"/>
                <a:gd name="T71" fmla="*/ 553 h 826"/>
                <a:gd name="T72" fmla="*/ 108 w 933"/>
                <a:gd name="T73" fmla="*/ 370 h 826"/>
                <a:gd name="T74" fmla="*/ 99 w 933"/>
                <a:gd name="T75" fmla="*/ 345 h 826"/>
                <a:gd name="T76" fmla="*/ 89 w 933"/>
                <a:gd name="T77" fmla="*/ 307 h 826"/>
                <a:gd name="T78" fmla="*/ 78 w 933"/>
                <a:gd name="T79" fmla="*/ 18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3" h="826">
                  <a:moveTo>
                    <a:pt x="78" y="180"/>
                  </a:moveTo>
                  <a:cubicBezTo>
                    <a:pt x="81" y="148"/>
                    <a:pt x="90" y="116"/>
                    <a:pt x="105" y="88"/>
                  </a:cubicBezTo>
                  <a:cubicBezTo>
                    <a:pt x="121" y="56"/>
                    <a:pt x="146" y="35"/>
                    <a:pt x="170" y="10"/>
                  </a:cubicBezTo>
                  <a:cubicBezTo>
                    <a:pt x="170" y="10"/>
                    <a:pt x="171" y="10"/>
                    <a:pt x="172" y="10"/>
                  </a:cubicBezTo>
                  <a:cubicBezTo>
                    <a:pt x="173" y="10"/>
                    <a:pt x="174" y="8"/>
                    <a:pt x="173" y="7"/>
                  </a:cubicBezTo>
                  <a:cubicBezTo>
                    <a:pt x="172" y="6"/>
                    <a:pt x="117" y="0"/>
                    <a:pt x="55" y="75"/>
                  </a:cubicBezTo>
                  <a:cubicBezTo>
                    <a:pt x="7" y="132"/>
                    <a:pt x="0" y="208"/>
                    <a:pt x="12" y="279"/>
                  </a:cubicBezTo>
                  <a:cubicBezTo>
                    <a:pt x="21" y="338"/>
                    <a:pt x="42" y="392"/>
                    <a:pt x="68" y="445"/>
                  </a:cubicBezTo>
                  <a:cubicBezTo>
                    <a:pt x="73" y="455"/>
                    <a:pt x="77" y="465"/>
                    <a:pt x="82" y="475"/>
                  </a:cubicBezTo>
                  <a:cubicBezTo>
                    <a:pt x="85" y="480"/>
                    <a:pt x="88" y="486"/>
                    <a:pt x="92" y="492"/>
                  </a:cubicBezTo>
                  <a:cubicBezTo>
                    <a:pt x="128" y="561"/>
                    <a:pt x="179" y="646"/>
                    <a:pt x="175" y="709"/>
                  </a:cubicBezTo>
                  <a:cubicBezTo>
                    <a:pt x="169" y="778"/>
                    <a:pt x="145" y="804"/>
                    <a:pt x="132" y="816"/>
                  </a:cubicBezTo>
                  <a:cubicBezTo>
                    <a:pt x="126" y="821"/>
                    <a:pt x="123" y="823"/>
                    <a:pt x="123" y="826"/>
                  </a:cubicBezTo>
                  <a:cubicBezTo>
                    <a:pt x="123" y="826"/>
                    <a:pt x="123" y="826"/>
                    <a:pt x="123" y="826"/>
                  </a:cubicBezTo>
                  <a:cubicBezTo>
                    <a:pt x="123" y="826"/>
                    <a:pt x="124" y="826"/>
                    <a:pt x="125" y="826"/>
                  </a:cubicBezTo>
                  <a:cubicBezTo>
                    <a:pt x="126" y="826"/>
                    <a:pt x="129" y="825"/>
                    <a:pt x="131" y="823"/>
                  </a:cubicBezTo>
                  <a:cubicBezTo>
                    <a:pt x="140" y="817"/>
                    <a:pt x="154" y="804"/>
                    <a:pt x="167" y="780"/>
                  </a:cubicBezTo>
                  <a:cubicBezTo>
                    <a:pt x="182" y="770"/>
                    <a:pt x="201" y="760"/>
                    <a:pt x="228" y="751"/>
                  </a:cubicBezTo>
                  <a:cubicBezTo>
                    <a:pt x="289" y="734"/>
                    <a:pt x="383" y="765"/>
                    <a:pt x="459" y="786"/>
                  </a:cubicBezTo>
                  <a:cubicBezTo>
                    <a:pt x="533" y="805"/>
                    <a:pt x="607" y="822"/>
                    <a:pt x="684" y="817"/>
                  </a:cubicBezTo>
                  <a:cubicBezTo>
                    <a:pt x="755" y="813"/>
                    <a:pt x="828" y="789"/>
                    <a:pt x="874" y="730"/>
                  </a:cubicBezTo>
                  <a:cubicBezTo>
                    <a:pt x="933" y="653"/>
                    <a:pt x="915" y="600"/>
                    <a:pt x="914" y="600"/>
                  </a:cubicBezTo>
                  <a:cubicBezTo>
                    <a:pt x="913" y="599"/>
                    <a:pt x="911" y="600"/>
                    <a:pt x="912" y="602"/>
                  </a:cubicBezTo>
                  <a:cubicBezTo>
                    <a:pt x="912" y="602"/>
                    <a:pt x="912" y="603"/>
                    <a:pt x="912" y="604"/>
                  </a:cubicBezTo>
                  <a:cubicBezTo>
                    <a:pt x="893" y="632"/>
                    <a:pt x="877" y="661"/>
                    <a:pt x="850" y="684"/>
                  </a:cubicBezTo>
                  <a:cubicBezTo>
                    <a:pt x="826" y="704"/>
                    <a:pt x="797" y="720"/>
                    <a:pt x="767" y="730"/>
                  </a:cubicBezTo>
                  <a:cubicBezTo>
                    <a:pt x="766" y="730"/>
                    <a:pt x="766" y="730"/>
                    <a:pt x="766" y="730"/>
                  </a:cubicBezTo>
                  <a:cubicBezTo>
                    <a:pt x="717" y="746"/>
                    <a:pt x="666" y="750"/>
                    <a:pt x="615" y="747"/>
                  </a:cubicBezTo>
                  <a:cubicBezTo>
                    <a:pt x="601" y="746"/>
                    <a:pt x="588" y="745"/>
                    <a:pt x="574" y="743"/>
                  </a:cubicBezTo>
                  <a:cubicBezTo>
                    <a:pt x="542" y="738"/>
                    <a:pt x="510" y="733"/>
                    <a:pt x="479" y="728"/>
                  </a:cubicBezTo>
                  <a:cubicBezTo>
                    <a:pt x="446" y="723"/>
                    <a:pt x="414" y="719"/>
                    <a:pt x="381" y="717"/>
                  </a:cubicBezTo>
                  <a:cubicBezTo>
                    <a:pt x="324" y="713"/>
                    <a:pt x="263" y="712"/>
                    <a:pt x="211" y="740"/>
                  </a:cubicBezTo>
                  <a:cubicBezTo>
                    <a:pt x="200" y="747"/>
                    <a:pt x="185" y="757"/>
                    <a:pt x="176" y="763"/>
                  </a:cubicBezTo>
                  <a:cubicBezTo>
                    <a:pt x="177" y="761"/>
                    <a:pt x="178" y="759"/>
                    <a:pt x="178" y="757"/>
                  </a:cubicBezTo>
                  <a:cubicBezTo>
                    <a:pt x="183" y="747"/>
                    <a:pt x="186" y="736"/>
                    <a:pt x="190" y="724"/>
                  </a:cubicBezTo>
                  <a:cubicBezTo>
                    <a:pt x="206" y="667"/>
                    <a:pt x="192" y="608"/>
                    <a:pt x="176" y="553"/>
                  </a:cubicBezTo>
                  <a:cubicBezTo>
                    <a:pt x="157" y="490"/>
                    <a:pt x="131" y="431"/>
                    <a:pt x="108" y="370"/>
                  </a:cubicBezTo>
                  <a:cubicBezTo>
                    <a:pt x="105" y="362"/>
                    <a:pt x="102" y="353"/>
                    <a:pt x="99" y="345"/>
                  </a:cubicBezTo>
                  <a:cubicBezTo>
                    <a:pt x="95" y="332"/>
                    <a:pt x="92" y="320"/>
                    <a:pt x="89" y="307"/>
                  </a:cubicBezTo>
                  <a:cubicBezTo>
                    <a:pt x="79" y="265"/>
                    <a:pt x="75" y="222"/>
                    <a:pt x="78" y="180"/>
                  </a:cubicBezTo>
                  <a:close/>
                </a:path>
              </a:pathLst>
            </a:custGeom>
            <a:solidFill>
              <a:srgbClr val="FFD6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 name="矩形 40"/>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点光源</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06564532-31FF-4B83-92A8-BC2A1B2AE9FD}"/>
              </a:ext>
            </a:extLst>
          </p:cNvPr>
          <p:cNvPicPr>
            <a:picLocks noChangeAspect="1"/>
          </p:cNvPicPr>
          <p:nvPr/>
        </p:nvPicPr>
        <p:blipFill>
          <a:blip r:embed="rId4"/>
          <a:stretch>
            <a:fillRect/>
          </a:stretch>
        </p:blipFill>
        <p:spPr>
          <a:xfrm>
            <a:off x="1204441" y="3020901"/>
            <a:ext cx="4629150" cy="2609850"/>
          </a:xfrm>
          <a:prstGeom prst="rect">
            <a:avLst/>
          </a:prstGeom>
        </p:spPr>
      </p:pic>
      <p:pic>
        <p:nvPicPr>
          <p:cNvPr id="3" name="图片 2">
            <a:extLst>
              <a:ext uri="{FF2B5EF4-FFF2-40B4-BE49-F238E27FC236}">
                <a16:creationId xmlns:a16="http://schemas.microsoft.com/office/drawing/2014/main" id="{845E1825-2741-467F-B0E8-79C88097571A}"/>
              </a:ext>
            </a:extLst>
          </p:cNvPr>
          <p:cNvPicPr>
            <a:picLocks noChangeAspect="1"/>
          </p:cNvPicPr>
          <p:nvPr/>
        </p:nvPicPr>
        <p:blipFill>
          <a:blip r:embed="rId5"/>
          <a:stretch>
            <a:fillRect/>
          </a:stretch>
        </p:blipFill>
        <p:spPr>
          <a:xfrm>
            <a:off x="7924161" y="2407315"/>
            <a:ext cx="1962383" cy="1937464"/>
          </a:xfrm>
          <a:prstGeom prst="rect">
            <a:avLst/>
          </a:prstGeom>
        </p:spPr>
      </p:pic>
      <p:cxnSp>
        <p:nvCxnSpPr>
          <p:cNvPr id="9" name="直接箭头连接符 8">
            <a:extLst>
              <a:ext uri="{FF2B5EF4-FFF2-40B4-BE49-F238E27FC236}">
                <a16:creationId xmlns:a16="http://schemas.microsoft.com/office/drawing/2014/main" id="{647474CB-282E-49B7-B282-1ED91D6E9579}"/>
              </a:ext>
            </a:extLst>
          </p:cNvPr>
          <p:cNvCxnSpPr>
            <a:cxnSpLocks/>
          </p:cNvCxnSpPr>
          <p:nvPr/>
        </p:nvCxnSpPr>
        <p:spPr>
          <a:xfrm flipH="1">
            <a:off x="5291847" y="3218934"/>
            <a:ext cx="2441642" cy="438666"/>
          </a:xfrm>
          <a:prstGeom prst="straightConnector1">
            <a:avLst/>
          </a:prstGeom>
          <a:ln>
            <a:solidFill>
              <a:srgbClr val="FFAE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对象 11">
            <a:extLst>
              <a:ext uri="{FF2B5EF4-FFF2-40B4-BE49-F238E27FC236}">
                <a16:creationId xmlns:a16="http://schemas.microsoft.com/office/drawing/2014/main" id="{F20CFE9C-EFAB-49ED-A035-F49056D5BAC2}"/>
              </a:ext>
            </a:extLst>
          </p:cNvPr>
          <p:cNvGraphicFramePr>
            <a:graphicFrameLocks noChangeAspect="1"/>
          </p:cNvGraphicFramePr>
          <p:nvPr>
            <p:extLst>
              <p:ext uri="{D42A27DB-BD31-4B8C-83A1-F6EECF244321}">
                <p14:modId xmlns:p14="http://schemas.microsoft.com/office/powerpoint/2010/main" val="801975664"/>
              </p:ext>
            </p:extLst>
          </p:nvPr>
        </p:nvGraphicFramePr>
        <p:xfrm>
          <a:off x="8278684" y="4543149"/>
          <a:ext cx="1052512" cy="815975"/>
        </p:xfrm>
        <a:graphic>
          <a:graphicData uri="http://schemas.openxmlformats.org/presentationml/2006/ole">
            <mc:AlternateContent xmlns:mc="http://schemas.openxmlformats.org/markup-compatibility/2006">
              <mc:Choice xmlns:v="urn:schemas-microsoft-com:vml" Requires="v">
                <p:oleObj spid="_x0000_s28899" name="Equation" r:id="rId6" imgW="507960" imgH="393480" progId="Equation.DSMT4">
                  <p:embed/>
                </p:oleObj>
              </mc:Choice>
              <mc:Fallback>
                <p:oleObj name="Equation" r:id="rId6" imgW="507960" imgH="393480" progId="Equation.DSMT4">
                  <p:embed/>
                  <p:pic>
                    <p:nvPicPr>
                      <p:cNvPr id="13" name="对象 12">
                        <a:extLst>
                          <a:ext uri="{FF2B5EF4-FFF2-40B4-BE49-F238E27FC236}">
                            <a16:creationId xmlns:a16="http://schemas.microsoft.com/office/drawing/2014/main" id="{38D54A67-1365-4C86-B812-E6E3736B74F7}"/>
                          </a:ext>
                        </a:extLst>
                      </p:cNvPr>
                      <p:cNvPicPr/>
                      <p:nvPr/>
                    </p:nvPicPr>
                    <p:blipFill>
                      <a:blip r:embed="rId7"/>
                      <a:stretch>
                        <a:fillRect/>
                      </a:stretch>
                    </p:blipFill>
                    <p:spPr>
                      <a:xfrm>
                        <a:off x="8278684" y="4543149"/>
                        <a:ext cx="1052512" cy="815975"/>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C27E8A47-B0F0-4885-836F-FB974B718314}"/>
              </a:ext>
            </a:extLst>
          </p:cNvPr>
          <p:cNvGraphicFramePr>
            <a:graphicFrameLocks noChangeAspect="1"/>
          </p:cNvGraphicFramePr>
          <p:nvPr>
            <p:extLst>
              <p:ext uri="{D42A27DB-BD31-4B8C-83A1-F6EECF244321}">
                <p14:modId xmlns:p14="http://schemas.microsoft.com/office/powerpoint/2010/main" val="1763298568"/>
              </p:ext>
            </p:extLst>
          </p:nvPr>
        </p:nvGraphicFramePr>
        <p:xfrm>
          <a:off x="2966566" y="5493932"/>
          <a:ext cx="1104900" cy="815975"/>
        </p:xfrm>
        <a:graphic>
          <a:graphicData uri="http://schemas.openxmlformats.org/presentationml/2006/ole">
            <mc:AlternateContent xmlns:mc="http://schemas.openxmlformats.org/markup-compatibility/2006">
              <mc:Choice xmlns:v="urn:schemas-microsoft-com:vml" Requires="v">
                <p:oleObj spid="_x0000_s28900" name="Equation" r:id="rId8" imgW="533160" imgH="393480" progId="Equation.DSMT4">
                  <p:embed/>
                </p:oleObj>
              </mc:Choice>
              <mc:Fallback>
                <p:oleObj name="Equation" r:id="rId8" imgW="533160" imgH="393480" progId="Equation.DSMT4">
                  <p:embed/>
                  <p:pic>
                    <p:nvPicPr>
                      <p:cNvPr id="12" name="对象 11">
                        <a:extLst>
                          <a:ext uri="{FF2B5EF4-FFF2-40B4-BE49-F238E27FC236}">
                            <a16:creationId xmlns:a16="http://schemas.microsoft.com/office/drawing/2014/main" id="{F20CFE9C-EFAB-49ED-A035-F49056D5BAC2}"/>
                          </a:ext>
                        </a:extLst>
                      </p:cNvPr>
                      <p:cNvPicPr/>
                      <p:nvPr/>
                    </p:nvPicPr>
                    <p:blipFill>
                      <a:blip r:embed="rId9"/>
                      <a:stretch>
                        <a:fillRect/>
                      </a:stretch>
                    </p:blipFill>
                    <p:spPr>
                      <a:xfrm>
                        <a:off x="2966566" y="5493932"/>
                        <a:ext cx="1104900" cy="815975"/>
                      </a:xfrm>
                      <a:prstGeom prst="rect">
                        <a:avLst/>
                      </a:prstGeom>
                    </p:spPr>
                  </p:pic>
                </p:oleObj>
              </mc:Fallback>
            </mc:AlternateContent>
          </a:graphicData>
        </a:graphic>
      </p:graphicFrame>
      <p:sp>
        <p:nvSpPr>
          <p:cNvPr id="14" name="矩形 13">
            <a:extLst>
              <a:ext uri="{FF2B5EF4-FFF2-40B4-BE49-F238E27FC236}">
                <a16:creationId xmlns:a16="http://schemas.microsoft.com/office/drawing/2014/main" id="{88DC6CDB-C6BC-4746-8F03-6A39E82BCAA7}"/>
              </a:ext>
            </a:extLst>
          </p:cNvPr>
          <p:cNvSpPr/>
          <p:nvPr/>
        </p:nvSpPr>
        <p:spPr>
          <a:xfrm>
            <a:off x="1735095" y="1527651"/>
            <a:ext cx="8975058" cy="879664"/>
          </a:xfrm>
          <a:prstGeom prst="rect">
            <a:avLst/>
          </a:prstGeom>
        </p:spPr>
        <p:txBody>
          <a:bodyPr wrap="square">
            <a:spAutoFit/>
          </a:bodyPr>
          <a:lstStyle/>
          <a:p>
            <a:pPr indent="457200" algn="just">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点光源为表面上特定点   着色时，其半球领域   的所有入射方向，只有一个入射方向     直接来自于点光源。</a:t>
            </a:r>
            <a:endParaRPr lang="zh-CN" altLang="en-US" dirty="0"/>
          </a:p>
        </p:txBody>
      </p:sp>
      <p:graphicFrame>
        <p:nvGraphicFramePr>
          <p:cNvPr id="15" name="对象 14">
            <a:extLst>
              <a:ext uri="{FF2B5EF4-FFF2-40B4-BE49-F238E27FC236}">
                <a16:creationId xmlns:a16="http://schemas.microsoft.com/office/drawing/2014/main" id="{4ABD8D2D-9DD6-4EB6-AB39-60F4624DBBE2}"/>
              </a:ext>
            </a:extLst>
          </p:cNvPr>
          <p:cNvGraphicFramePr>
            <a:graphicFrameLocks noChangeAspect="1"/>
          </p:cNvGraphicFramePr>
          <p:nvPr>
            <p:extLst>
              <p:ext uri="{D42A27DB-BD31-4B8C-83A1-F6EECF244321}">
                <p14:modId xmlns:p14="http://schemas.microsoft.com/office/powerpoint/2010/main" val="13275492"/>
              </p:ext>
            </p:extLst>
          </p:nvPr>
        </p:nvGraphicFramePr>
        <p:xfrm>
          <a:off x="4546978" y="1631382"/>
          <a:ext cx="314325" cy="341313"/>
        </p:xfrm>
        <a:graphic>
          <a:graphicData uri="http://schemas.openxmlformats.org/presentationml/2006/ole">
            <mc:AlternateContent xmlns:mc="http://schemas.openxmlformats.org/markup-compatibility/2006">
              <mc:Choice xmlns:v="urn:schemas-microsoft-com:vml" Requires="v">
                <p:oleObj spid="_x0000_s28901" name="Equation" r:id="rId10" imgW="152280" imgH="164880" progId="Equation.DSMT4">
                  <p:embed/>
                </p:oleObj>
              </mc:Choice>
              <mc:Fallback>
                <p:oleObj name="Equation" r:id="rId10" imgW="152280" imgH="164880" progId="Equation.DSMT4">
                  <p:embed/>
                  <p:pic>
                    <p:nvPicPr>
                      <p:cNvPr id="13" name="对象 12">
                        <a:extLst>
                          <a:ext uri="{FF2B5EF4-FFF2-40B4-BE49-F238E27FC236}">
                            <a16:creationId xmlns:a16="http://schemas.microsoft.com/office/drawing/2014/main" id="{C27E8A47-B0F0-4885-836F-FB974B718314}"/>
                          </a:ext>
                        </a:extLst>
                      </p:cNvPr>
                      <p:cNvPicPr/>
                      <p:nvPr/>
                    </p:nvPicPr>
                    <p:blipFill>
                      <a:blip r:embed="rId11"/>
                      <a:stretch>
                        <a:fillRect/>
                      </a:stretch>
                    </p:blipFill>
                    <p:spPr>
                      <a:xfrm>
                        <a:off x="4546978" y="1631382"/>
                        <a:ext cx="314325" cy="341313"/>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4BBE5E9-6111-4148-B29C-BE9FDDE8595D}"/>
              </a:ext>
            </a:extLst>
          </p:cNvPr>
          <p:cNvGraphicFramePr>
            <a:graphicFrameLocks noChangeAspect="1"/>
          </p:cNvGraphicFramePr>
          <p:nvPr>
            <p:extLst>
              <p:ext uri="{D42A27DB-BD31-4B8C-83A1-F6EECF244321}">
                <p14:modId xmlns:p14="http://schemas.microsoft.com/office/powerpoint/2010/main" val="773376078"/>
              </p:ext>
            </p:extLst>
          </p:nvPr>
        </p:nvGraphicFramePr>
        <p:xfrm>
          <a:off x="6883968" y="1626170"/>
          <a:ext cx="339725" cy="341313"/>
        </p:xfrm>
        <a:graphic>
          <a:graphicData uri="http://schemas.openxmlformats.org/presentationml/2006/ole">
            <mc:AlternateContent xmlns:mc="http://schemas.openxmlformats.org/markup-compatibility/2006">
              <mc:Choice xmlns:v="urn:schemas-microsoft-com:vml" Requires="v">
                <p:oleObj spid="_x0000_s28902" name="Equation" r:id="rId12" imgW="164880" imgH="164880" progId="Equation.DSMT4">
                  <p:embed/>
                </p:oleObj>
              </mc:Choice>
              <mc:Fallback>
                <p:oleObj name="Equation" r:id="rId12" imgW="164880" imgH="164880" progId="Equation.DSMT4">
                  <p:embed/>
                  <p:pic>
                    <p:nvPicPr>
                      <p:cNvPr id="15" name="对象 14">
                        <a:extLst>
                          <a:ext uri="{FF2B5EF4-FFF2-40B4-BE49-F238E27FC236}">
                            <a16:creationId xmlns:a16="http://schemas.microsoft.com/office/drawing/2014/main" id="{4ABD8D2D-9DD6-4EB6-AB39-60F4624DBBE2}"/>
                          </a:ext>
                        </a:extLst>
                      </p:cNvPr>
                      <p:cNvPicPr/>
                      <p:nvPr/>
                    </p:nvPicPr>
                    <p:blipFill>
                      <a:blip r:embed="rId13"/>
                      <a:stretch>
                        <a:fillRect/>
                      </a:stretch>
                    </p:blipFill>
                    <p:spPr>
                      <a:xfrm>
                        <a:off x="6883968" y="1626170"/>
                        <a:ext cx="339725" cy="34131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8BF37677-4C1B-4977-9B7C-E87A4B2FBA8A}"/>
              </a:ext>
            </a:extLst>
          </p:cNvPr>
          <p:cNvGraphicFramePr>
            <a:graphicFrameLocks noChangeAspect="1"/>
          </p:cNvGraphicFramePr>
          <p:nvPr>
            <p:extLst>
              <p:ext uri="{D42A27DB-BD31-4B8C-83A1-F6EECF244321}">
                <p14:modId xmlns:p14="http://schemas.microsoft.com/office/powerpoint/2010/main" val="4186572848"/>
              </p:ext>
            </p:extLst>
          </p:nvPr>
        </p:nvGraphicFramePr>
        <p:xfrm>
          <a:off x="2063750" y="1960563"/>
          <a:ext cx="339725" cy="471487"/>
        </p:xfrm>
        <a:graphic>
          <a:graphicData uri="http://schemas.openxmlformats.org/presentationml/2006/ole">
            <mc:AlternateContent xmlns:mc="http://schemas.openxmlformats.org/markup-compatibility/2006">
              <mc:Choice xmlns:v="urn:schemas-microsoft-com:vml" Requires="v">
                <p:oleObj spid="_x0000_s28903" name="Equation" r:id="rId14" imgW="164880" imgH="228600" progId="Equation.DSMT4">
                  <p:embed/>
                </p:oleObj>
              </mc:Choice>
              <mc:Fallback>
                <p:oleObj name="Equation" r:id="rId14" imgW="164880" imgH="228600" progId="Equation.DSMT4">
                  <p:embed/>
                  <p:pic>
                    <p:nvPicPr>
                      <p:cNvPr id="16" name="对象 15">
                        <a:extLst>
                          <a:ext uri="{FF2B5EF4-FFF2-40B4-BE49-F238E27FC236}">
                            <a16:creationId xmlns:a16="http://schemas.microsoft.com/office/drawing/2014/main" id="{34BBE5E9-6111-4148-B29C-BE9FDDE8595D}"/>
                          </a:ext>
                        </a:extLst>
                      </p:cNvPr>
                      <p:cNvPicPr/>
                      <p:nvPr/>
                    </p:nvPicPr>
                    <p:blipFill>
                      <a:blip r:embed="rId15"/>
                      <a:stretch>
                        <a:fillRect/>
                      </a:stretch>
                    </p:blipFill>
                    <p:spPr>
                      <a:xfrm>
                        <a:off x="2063750" y="1960563"/>
                        <a:ext cx="339725" cy="471487"/>
                      </a:xfrm>
                      <a:prstGeom prst="rect">
                        <a:avLst/>
                      </a:prstGeom>
                    </p:spPr>
                  </p:pic>
                </p:oleObj>
              </mc:Fallback>
            </mc:AlternateContent>
          </a:graphicData>
        </a:graphic>
      </p:graphicFrame>
    </p:spTree>
    <p:extLst>
      <p:ext uri="{BB962C8B-B14F-4D97-AF65-F5344CB8AC3E}">
        <p14:creationId xmlns:p14="http://schemas.microsoft.com/office/powerpoint/2010/main" val="2042425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点光源</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2873F56B-8608-4DEB-9DE8-C421CDFC8794}"/>
              </a:ext>
            </a:extLst>
          </p:cNvPr>
          <p:cNvGrpSpPr/>
          <p:nvPr/>
        </p:nvGrpSpPr>
        <p:grpSpPr>
          <a:xfrm>
            <a:off x="1735095" y="1527651"/>
            <a:ext cx="8975058" cy="904399"/>
            <a:chOff x="1735095" y="1527651"/>
            <a:chExt cx="8975058" cy="904399"/>
          </a:xfrm>
        </p:grpSpPr>
        <p:sp>
          <p:nvSpPr>
            <p:cNvPr id="14" name="矩形 13">
              <a:extLst>
                <a:ext uri="{FF2B5EF4-FFF2-40B4-BE49-F238E27FC236}">
                  <a16:creationId xmlns:a16="http://schemas.microsoft.com/office/drawing/2014/main" id="{88DC6CDB-C6BC-4746-8F03-6A39E82BCAA7}"/>
                </a:ext>
              </a:extLst>
            </p:cNvPr>
            <p:cNvSpPr/>
            <p:nvPr/>
          </p:nvSpPr>
          <p:spPr>
            <a:xfrm>
              <a:off x="1735095" y="1527651"/>
              <a:ext cx="8975058" cy="879664"/>
            </a:xfrm>
            <a:prstGeom prst="rect">
              <a:avLst/>
            </a:prstGeom>
          </p:spPr>
          <p:txBody>
            <a:bodyPr wrap="square">
              <a:spAutoFit/>
            </a:bodyPr>
            <a:lstStyle/>
            <a:p>
              <a:pPr indent="457200" algn="just">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点光源为表面上特定点   着色时，其半球领域   的所有入射方向，只有一个入射方向     直接来自于点光源。</a:t>
              </a:r>
              <a:endParaRPr lang="zh-CN" altLang="en-US" dirty="0"/>
            </a:p>
          </p:txBody>
        </p:sp>
        <p:graphicFrame>
          <p:nvGraphicFramePr>
            <p:cNvPr id="15" name="对象 14">
              <a:extLst>
                <a:ext uri="{FF2B5EF4-FFF2-40B4-BE49-F238E27FC236}">
                  <a16:creationId xmlns:a16="http://schemas.microsoft.com/office/drawing/2014/main" id="{4ABD8D2D-9DD6-4EB6-AB39-60F4624DBBE2}"/>
                </a:ext>
              </a:extLst>
            </p:cNvPr>
            <p:cNvGraphicFramePr>
              <a:graphicFrameLocks noChangeAspect="1"/>
            </p:cNvGraphicFramePr>
            <p:nvPr>
              <p:extLst>
                <p:ext uri="{D42A27DB-BD31-4B8C-83A1-F6EECF244321}">
                  <p14:modId xmlns:p14="http://schemas.microsoft.com/office/powerpoint/2010/main" val="2515850963"/>
                </p:ext>
              </p:extLst>
            </p:nvPr>
          </p:nvGraphicFramePr>
          <p:xfrm>
            <a:off x="4546978" y="1631382"/>
            <a:ext cx="314325" cy="341313"/>
          </p:xfrm>
          <a:graphic>
            <a:graphicData uri="http://schemas.openxmlformats.org/presentationml/2006/ole">
              <mc:AlternateContent xmlns:mc="http://schemas.openxmlformats.org/markup-compatibility/2006">
                <mc:Choice xmlns:v="urn:schemas-microsoft-com:vml" Requires="v">
                  <p:oleObj spid="_x0000_s29878" name="Equation" r:id="rId4" imgW="152280" imgH="164880" progId="Equation.DSMT4">
                    <p:embed/>
                  </p:oleObj>
                </mc:Choice>
                <mc:Fallback>
                  <p:oleObj name="Equation" r:id="rId4" imgW="152280" imgH="164880" progId="Equation.DSMT4">
                    <p:embed/>
                    <p:pic>
                      <p:nvPicPr>
                        <p:cNvPr id="15" name="对象 14">
                          <a:extLst>
                            <a:ext uri="{FF2B5EF4-FFF2-40B4-BE49-F238E27FC236}">
                              <a16:creationId xmlns:a16="http://schemas.microsoft.com/office/drawing/2014/main" id="{4ABD8D2D-9DD6-4EB6-AB39-60F4624DBBE2}"/>
                            </a:ext>
                          </a:extLst>
                        </p:cNvPr>
                        <p:cNvPicPr/>
                        <p:nvPr/>
                      </p:nvPicPr>
                      <p:blipFill>
                        <a:blip r:embed="rId5"/>
                        <a:stretch>
                          <a:fillRect/>
                        </a:stretch>
                      </p:blipFill>
                      <p:spPr>
                        <a:xfrm>
                          <a:off x="4546978" y="1631382"/>
                          <a:ext cx="314325" cy="341313"/>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4BBE5E9-6111-4148-B29C-BE9FDDE8595D}"/>
                </a:ext>
              </a:extLst>
            </p:cNvPr>
            <p:cNvGraphicFramePr>
              <a:graphicFrameLocks noChangeAspect="1"/>
            </p:cNvGraphicFramePr>
            <p:nvPr>
              <p:extLst>
                <p:ext uri="{D42A27DB-BD31-4B8C-83A1-F6EECF244321}">
                  <p14:modId xmlns:p14="http://schemas.microsoft.com/office/powerpoint/2010/main" val="1630916802"/>
                </p:ext>
              </p:extLst>
            </p:nvPr>
          </p:nvGraphicFramePr>
          <p:xfrm>
            <a:off x="6883968" y="1626170"/>
            <a:ext cx="339725" cy="341313"/>
          </p:xfrm>
          <a:graphic>
            <a:graphicData uri="http://schemas.openxmlformats.org/presentationml/2006/ole">
              <mc:AlternateContent xmlns:mc="http://schemas.openxmlformats.org/markup-compatibility/2006">
                <mc:Choice xmlns:v="urn:schemas-microsoft-com:vml" Requires="v">
                  <p:oleObj spid="_x0000_s29879" name="Equation" r:id="rId6" imgW="164880" imgH="164880" progId="Equation.DSMT4">
                    <p:embed/>
                  </p:oleObj>
                </mc:Choice>
                <mc:Fallback>
                  <p:oleObj name="Equation" r:id="rId6" imgW="164880" imgH="164880" progId="Equation.DSMT4">
                    <p:embed/>
                    <p:pic>
                      <p:nvPicPr>
                        <p:cNvPr id="16" name="对象 15">
                          <a:extLst>
                            <a:ext uri="{FF2B5EF4-FFF2-40B4-BE49-F238E27FC236}">
                              <a16:creationId xmlns:a16="http://schemas.microsoft.com/office/drawing/2014/main" id="{34BBE5E9-6111-4148-B29C-BE9FDDE8595D}"/>
                            </a:ext>
                          </a:extLst>
                        </p:cNvPr>
                        <p:cNvPicPr/>
                        <p:nvPr/>
                      </p:nvPicPr>
                      <p:blipFill>
                        <a:blip r:embed="rId7"/>
                        <a:stretch>
                          <a:fillRect/>
                        </a:stretch>
                      </p:blipFill>
                      <p:spPr>
                        <a:xfrm>
                          <a:off x="6883968" y="1626170"/>
                          <a:ext cx="339725" cy="34131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8BF37677-4C1B-4977-9B7C-E87A4B2FBA8A}"/>
                </a:ext>
              </a:extLst>
            </p:cNvPr>
            <p:cNvGraphicFramePr>
              <a:graphicFrameLocks noChangeAspect="1"/>
            </p:cNvGraphicFramePr>
            <p:nvPr>
              <p:extLst>
                <p:ext uri="{D42A27DB-BD31-4B8C-83A1-F6EECF244321}">
                  <p14:modId xmlns:p14="http://schemas.microsoft.com/office/powerpoint/2010/main" val="3363765001"/>
                </p:ext>
              </p:extLst>
            </p:nvPr>
          </p:nvGraphicFramePr>
          <p:xfrm>
            <a:off x="2063750" y="1960563"/>
            <a:ext cx="339725" cy="471487"/>
          </p:xfrm>
          <a:graphic>
            <a:graphicData uri="http://schemas.openxmlformats.org/presentationml/2006/ole">
              <mc:AlternateContent xmlns:mc="http://schemas.openxmlformats.org/markup-compatibility/2006">
                <mc:Choice xmlns:v="urn:schemas-microsoft-com:vml" Requires="v">
                  <p:oleObj spid="_x0000_s29880" name="Equation" r:id="rId8" imgW="164880" imgH="228600" progId="Equation.DSMT4">
                    <p:embed/>
                  </p:oleObj>
                </mc:Choice>
                <mc:Fallback>
                  <p:oleObj name="Equation" r:id="rId8" imgW="164880" imgH="228600" progId="Equation.DSMT4">
                    <p:embed/>
                    <p:pic>
                      <p:nvPicPr>
                        <p:cNvPr id="18" name="对象 17">
                          <a:extLst>
                            <a:ext uri="{FF2B5EF4-FFF2-40B4-BE49-F238E27FC236}">
                              <a16:creationId xmlns:a16="http://schemas.microsoft.com/office/drawing/2014/main" id="{8BF37677-4C1B-4977-9B7C-E87A4B2FBA8A}"/>
                            </a:ext>
                          </a:extLst>
                        </p:cNvPr>
                        <p:cNvPicPr/>
                        <p:nvPr/>
                      </p:nvPicPr>
                      <p:blipFill>
                        <a:blip r:embed="rId9"/>
                        <a:stretch>
                          <a:fillRect/>
                        </a:stretch>
                      </p:blipFill>
                      <p:spPr>
                        <a:xfrm>
                          <a:off x="2063750" y="1960563"/>
                          <a:ext cx="339725" cy="471487"/>
                        </a:xfrm>
                        <a:prstGeom prst="rect">
                          <a:avLst/>
                        </a:prstGeom>
                      </p:spPr>
                    </p:pic>
                  </p:oleObj>
                </mc:Fallback>
              </mc:AlternateContent>
            </a:graphicData>
          </a:graphic>
        </p:graphicFrame>
      </p:grpSp>
      <p:pic>
        <p:nvPicPr>
          <p:cNvPr id="17" name="图片 16">
            <a:extLst>
              <a:ext uri="{FF2B5EF4-FFF2-40B4-BE49-F238E27FC236}">
                <a16:creationId xmlns:a16="http://schemas.microsoft.com/office/drawing/2014/main" id="{0ABAEA85-3A2B-4C93-B0F4-21B35A792F82}"/>
              </a:ext>
            </a:extLst>
          </p:cNvPr>
          <p:cNvPicPr>
            <a:picLocks noChangeAspect="1"/>
          </p:cNvPicPr>
          <p:nvPr/>
        </p:nvPicPr>
        <p:blipFill>
          <a:blip r:embed="rId10"/>
          <a:stretch>
            <a:fillRect/>
          </a:stretch>
        </p:blipFill>
        <p:spPr>
          <a:xfrm>
            <a:off x="1204441" y="3020901"/>
            <a:ext cx="4629150" cy="2609850"/>
          </a:xfrm>
          <a:prstGeom prst="rect">
            <a:avLst/>
          </a:prstGeom>
        </p:spPr>
      </p:pic>
      <p:graphicFrame>
        <p:nvGraphicFramePr>
          <p:cNvPr id="19" name="对象 18">
            <a:extLst>
              <a:ext uri="{FF2B5EF4-FFF2-40B4-BE49-F238E27FC236}">
                <a16:creationId xmlns:a16="http://schemas.microsoft.com/office/drawing/2014/main" id="{A7E4780D-D6A0-4453-93DD-FAED7103DD3A}"/>
              </a:ext>
            </a:extLst>
          </p:cNvPr>
          <p:cNvGraphicFramePr>
            <a:graphicFrameLocks noChangeAspect="1"/>
          </p:cNvGraphicFramePr>
          <p:nvPr>
            <p:extLst>
              <p:ext uri="{D42A27DB-BD31-4B8C-83A1-F6EECF244321}">
                <p14:modId xmlns:p14="http://schemas.microsoft.com/office/powerpoint/2010/main" val="3257647438"/>
              </p:ext>
            </p:extLst>
          </p:nvPr>
        </p:nvGraphicFramePr>
        <p:xfrm>
          <a:off x="2966566" y="5493932"/>
          <a:ext cx="1104900" cy="815975"/>
        </p:xfrm>
        <a:graphic>
          <a:graphicData uri="http://schemas.openxmlformats.org/presentationml/2006/ole">
            <mc:AlternateContent xmlns:mc="http://schemas.openxmlformats.org/markup-compatibility/2006">
              <mc:Choice xmlns:v="urn:schemas-microsoft-com:vml" Requires="v">
                <p:oleObj spid="_x0000_s29881" name="Equation" r:id="rId11" imgW="533160" imgH="393480" progId="Equation.DSMT4">
                  <p:embed/>
                </p:oleObj>
              </mc:Choice>
              <mc:Fallback>
                <p:oleObj name="Equation" r:id="rId11" imgW="533160" imgH="393480" progId="Equation.DSMT4">
                  <p:embed/>
                  <p:pic>
                    <p:nvPicPr>
                      <p:cNvPr id="13" name="对象 12">
                        <a:extLst>
                          <a:ext uri="{FF2B5EF4-FFF2-40B4-BE49-F238E27FC236}">
                            <a16:creationId xmlns:a16="http://schemas.microsoft.com/office/drawing/2014/main" id="{C27E8A47-B0F0-4885-836F-FB974B718314}"/>
                          </a:ext>
                        </a:extLst>
                      </p:cNvPr>
                      <p:cNvPicPr/>
                      <p:nvPr/>
                    </p:nvPicPr>
                    <p:blipFill>
                      <a:blip r:embed="rId12"/>
                      <a:stretch>
                        <a:fillRect/>
                      </a:stretch>
                    </p:blipFill>
                    <p:spPr>
                      <a:xfrm>
                        <a:off x="2966566" y="5493932"/>
                        <a:ext cx="1104900" cy="815975"/>
                      </a:xfrm>
                      <a:prstGeom prst="rect">
                        <a:avLst/>
                      </a:prstGeom>
                    </p:spPr>
                  </p:pic>
                </p:oleObj>
              </mc:Fallback>
            </mc:AlternateContent>
          </a:graphicData>
        </a:graphic>
      </p:graphicFrame>
      <p:sp>
        <p:nvSpPr>
          <p:cNvPr id="20" name="矩形 19">
            <a:extLst>
              <a:ext uri="{FF2B5EF4-FFF2-40B4-BE49-F238E27FC236}">
                <a16:creationId xmlns:a16="http://schemas.microsoft.com/office/drawing/2014/main" id="{E022B581-ACD6-4311-A80F-311CADB5248E}"/>
              </a:ext>
            </a:extLst>
          </p:cNvPr>
          <p:cNvSpPr/>
          <p:nvPr/>
        </p:nvSpPr>
        <p:spPr>
          <a:xfrm>
            <a:off x="6222624" y="3777232"/>
            <a:ext cx="5564221" cy="1346907"/>
          </a:xfrm>
          <a:prstGeom prst="rect">
            <a:avLst/>
          </a:prstGeom>
          <a:ln>
            <a:solidFill>
              <a:srgbClr val="FFAE00"/>
            </a:solidFill>
          </a:ln>
        </p:spPr>
        <p:txBody>
          <a:bodyPr wrap="square">
            <a:spAutoFit/>
          </a:bodyPr>
          <a:lstStyle/>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rPr>
              <a:t>vec3 L = normalize(</a:t>
            </a:r>
            <a:r>
              <a:rPr lang="en-US" altLang="zh-CN" sz="1400" dirty="0" err="1">
                <a:solidFill>
                  <a:srgbClr val="000000"/>
                </a:solidFill>
                <a:latin typeface="微软雅黑" panose="020B0503020204020204" pitchFamily="34" charset="-122"/>
                <a:ea typeface="微软雅黑" panose="020B0503020204020204" pitchFamily="34" charset="-122"/>
              </a:rPr>
              <a:t>pointLights</a:t>
            </a:r>
            <a:r>
              <a:rPr lang="en-US" altLang="zh-CN" sz="1400" dirty="0">
                <a:solidFill>
                  <a:srgbClr val="000000"/>
                </a:solidFill>
                <a:latin typeface="微软雅黑" panose="020B0503020204020204" pitchFamily="34" charset="-122"/>
                <a:ea typeface="微软雅黑" panose="020B0503020204020204" pitchFamily="34" charset="-122"/>
              </a:rPr>
              <a:t>[</a:t>
            </a:r>
            <a:r>
              <a:rPr lang="en-US" altLang="zh-CN" sz="1400" dirty="0" err="1">
                <a:solidFill>
                  <a:srgbClr val="000000"/>
                </a:solidFill>
                <a:latin typeface="微软雅黑" panose="020B0503020204020204" pitchFamily="34" charset="-122"/>
                <a:ea typeface="微软雅黑" panose="020B0503020204020204" pitchFamily="34" charset="-122"/>
              </a:rPr>
              <a:t>i</a:t>
            </a:r>
            <a:r>
              <a:rPr lang="en-US" altLang="zh-CN" sz="1400" dirty="0">
                <a:solidFill>
                  <a:srgbClr val="000000"/>
                </a:solidFill>
                <a:latin typeface="微软雅黑" panose="020B0503020204020204" pitchFamily="34" charset="-122"/>
                <a:ea typeface="微软雅黑" panose="020B0503020204020204" pitchFamily="34" charset="-122"/>
              </a:rPr>
              <a:t>].position - </a:t>
            </a:r>
            <a:r>
              <a:rPr lang="en-US" altLang="zh-CN" sz="1400" dirty="0" err="1">
                <a:solidFill>
                  <a:srgbClr val="000000"/>
                </a:solidFill>
                <a:latin typeface="微软雅黑" panose="020B0503020204020204" pitchFamily="34" charset="-122"/>
                <a:ea typeface="微软雅黑" panose="020B0503020204020204" pitchFamily="34" charset="-122"/>
              </a:rPr>
              <a:t>fs_in.FragPos</a:t>
            </a:r>
            <a:r>
              <a:rPr lang="en-US" altLang="zh-CN" sz="1400" dirty="0">
                <a:solidFill>
                  <a:srgbClr val="000000"/>
                </a:solidFill>
                <a:latin typeface="微软雅黑" panose="020B0503020204020204" pitchFamily="34" charset="-122"/>
                <a:ea typeface="微软雅黑" panose="020B0503020204020204" pitchFamily="34" charset="-122"/>
              </a:rPr>
              <a:t>);</a:t>
            </a: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rPr>
              <a:t>float distance = length(</a:t>
            </a:r>
            <a:r>
              <a:rPr lang="en-US" altLang="zh-CN" sz="1400" dirty="0" err="1">
                <a:solidFill>
                  <a:srgbClr val="000000"/>
                </a:solidFill>
                <a:latin typeface="微软雅黑" panose="020B0503020204020204" pitchFamily="34" charset="-122"/>
                <a:ea typeface="微软雅黑" panose="020B0503020204020204" pitchFamily="34" charset="-122"/>
              </a:rPr>
              <a:t>pointLights</a:t>
            </a:r>
            <a:r>
              <a:rPr lang="en-US" altLang="zh-CN" sz="1400" dirty="0">
                <a:solidFill>
                  <a:srgbClr val="000000"/>
                </a:solidFill>
                <a:latin typeface="微软雅黑" panose="020B0503020204020204" pitchFamily="34" charset="-122"/>
                <a:ea typeface="微软雅黑" panose="020B0503020204020204" pitchFamily="34" charset="-122"/>
              </a:rPr>
              <a:t>[</a:t>
            </a:r>
            <a:r>
              <a:rPr lang="en-US" altLang="zh-CN" sz="1400" dirty="0" err="1">
                <a:solidFill>
                  <a:srgbClr val="000000"/>
                </a:solidFill>
                <a:latin typeface="微软雅黑" panose="020B0503020204020204" pitchFamily="34" charset="-122"/>
                <a:ea typeface="微软雅黑" panose="020B0503020204020204" pitchFamily="34" charset="-122"/>
              </a:rPr>
              <a:t>i</a:t>
            </a:r>
            <a:r>
              <a:rPr lang="en-US" altLang="zh-CN" sz="1400" dirty="0">
                <a:solidFill>
                  <a:srgbClr val="000000"/>
                </a:solidFill>
                <a:latin typeface="微软雅黑" panose="020B0503020204020204" pitchFamily="34" charset="-122"/>
                <a:ea typeface="微软雅黑" panose="020B0503020204020204" pitchFamily="34" charset="-122"/>
              </a:rPr>
              <a:t>].position - </a:t>
            </a:r>
            <a:r>
              <a:rPr lang="en-US" altLang="zh-CN" sz="1400" dirty="0" err="1">
                <a:solidFill>
                  <a:srgbClr val="000000"/>
                </a:solidFill>
                <a:latin typeface="微软雅黑" panose="020B0503020204020204" pitchFamily="34" charset="-122"/>
                <a:ea typeface="微软雅黑" panose="020B0503020204020204" pitchFamily="34" charset="-122"/>
              </a:rPr>
              <a:t>fs_in.FragPos</a:t>
            </a:r>
            <a:r>
              <a:rPr lang="en-US" altLang="zh-CN" sz="1400" dirty="0">
                <a:solidFill>
                  <a:srgbClr val="000000"/>
                </a:solidFill>
                <a:latin typeface="微软雅黑" panose="020B0503020204020204" pitchFamily="34" charset="-122"/>
                <a:ea typeface="微软雅黑" panose="020B0503020204020204" pitchFamily="34" charset="-122"/>
              </a:rPr>
              <a:t>);</a:t>
            </a:r>
          </a:p>
          <a:p>
            <a:pPr>
              <a:lnSpc>
                <a:spcPct val="150000"/>
              </a:lnSpc>
            </a:pPr>
            <a:r>
              <a:rPr lang="fr-FR" altLang="zh-CN" sz="1400" dirty="0">
                <a:solidFill>
                  <a:srgbClr val="000000"/>
                </a:solidFill>
                <a:latin typeface="微软雅黑" panose="020B0503020204020204" pitchFamily="34" charset="-122"/>
                <a:ea typeface="微软雅黑" panose="020B0503020204020204" pitchFamily="34" charset="-122"/>
              </a:rPr>
              <a:t>float attenuation = 1.0/(distance*distance);</a:t>
            </a:r>
          </a:p>
          <a:p>
            <a:pPr>
              <a:lnSpc>
                <a:spcPct val="150000"/>
              </a:lnSpc>
            </a:pPr>
            <a:r>
              <a:rPr lang="fr-FR" altLang="zh-CN" sz="1400" dirty="0">
                <a:solidFill>
                  <a:srgbClr val="000000"/>
                </a:solidFill>
                <a:latin typeface="微软雅黑" panose="020B0503020204020204" pitchFamily="34" charset="-122"/>
                <a:ea typeface="微软雅黑" panose="020B0503020204020204" pitchFamily="34" charset="-122"/>
              </a:rPr>
              <a:t>vec3 radiance = pointLights[i].diffuse * attenuation;</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5082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对象 11">
            <a:extLst>
              <a:ext uri="{FF2B5EF4-FFF2-40B4-BE49-F238E27FC236}">
                <a16:creationId xmlns:a16="http://schemas.microsoft.com/office/drawing/2014/main" id="{845D8B2D-3A15-4A7A-8C20-524AA90E166B}"/>
              </a:ext>
            </a:extLst>
          </p:cNvPr>
          <p:cNvGraphicFramePr>
            <a:graphicFrameLocks noChangeAspect="1"/>
          </p:cNvGraphicFramePr>
          <p:nvPr>
            <p:extLst>
              <p:ext uri="{D42A27DB-BD31-4B8C-83A1-F6EECF244321}">
                <p14:modId xmlns:p14="http://schemas.microsoft.com/office/powerpoint/2010/main" val="3457265219"/>
              </p:ext>
            </p:extLst>
          </p:nvPr>
        </p:nvGraphicFramePr>
        <p:xfrm>
          <a:off x="4197958" y="2561433"/>
          <a:ext cx="3549650" cy="893763"/>
        </p:xfrm>
        <a:graphic>
          <a:graphicData uri="http://schemas.openxmlformats.org/presentationml/2006/ole">
            <mc:AlternateContent xmlns:mc="http://schemas.openxmlformats.org/markup-compatibility/2006">
              <mc:Choice xmlns:v="urn:schemas-microsoft-com:vml" Requires="v">
                <p:oleObj spid="_x0000_s31922" name="Equation" r:id="rId4" imgW="1714320" imgH="431640" progId="Equation.DSMT4">
                  <p:embed/>
                </p:oleObj>
              </mc:Choice>
              <mc:Fallback>
                <p:oleObj name="Equation" r:id="rId4" imgW="1714320" imgH="431640" progId="Equation.DSMT4">
                  <p:embed/>
                  <p:pic>
                    <p:nvPicPr>
                      <p:cNvPr id="12" name="对象 11">
                        <a:extLst>
                          <a:ext uri="{FF2B5EF4-FFF2-40B4-BE49-F238E27FC236}">
                            <a16:creationId xmlns:a16="http://schemas.microsoft.com/office/drawing/2014/main" id="{845D8B2D-3A15-4A7A-8C20-524AA90E166B}"/>
                          </a:ext>
                        </a:extLst>
                      </p:cNvPr>
                      <p:cNvPicPr/>
                      <p:nvPr/>
                    </p:nvPicPr>
                    <p:blipFill>
                      <a:blip r:embed="rId5"/>
                      <a:stretch>
                        <a:fillRect/>
                      </a:stretch>
                    </p:blipFill>
                    <p:spPr>
                      <a:xfrm>
                        <a:off x="4197958" y="2561433"/>
                        <a:ext cx="3549650" cy="893763"/>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5D175714-F7CE-4DCA-AB10-5685E37B36A2}"/>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点光源</a:t>
            </a:r>
          </a:p>
        </p:txBody>
      </p:sp>
      <p:grpSp>
        <p:nvGrpSpPr>
          <p:cNvPr id="19" name="组合 18">
            <a:extLst>
              <a:ext uri="{FF2B5EF4-FFF2-40B4-BE49-F238E27FC236}">
                <a16:creationId xmlns:a16="http://schemas.microsoft.com/office/drawing/2014/main" id="{D9CEDD47-54E2-4175-BFF6-C5F2F8E787F8}"/>
              </a:ext>
            </a:extLst>
          </p:cNvPr>
          <p:cNvGrpSpPr/>
          <p:nvPr/>
        </p:nvGrpSpPr>
        <p:grpSpPr>
          <a:xfrm>
            <a:off x="1735095" y="1527651"/>
            <a:ext cx="8975058" cy="904399"/>
            <a:chOff x="1735095" y="1527651"/>
            <a:chExt cx="8975058" cy="904399"/>
          </a:xfrm>
        </p:grpSpPr>
        <p:sp>
          <p:nvSpPr>
            <p:cNvPr id="20" name="矩形 19">
              <a:extLst>
                <a:ext uri="{FF2B5EF4-FFF2-40B4-BE49-F238E27FC236}">
                  <a16:creationId xmlns:a16="http://schemas.microsoft.com/office/drawing/2014/main" id="{48C5F553-6595-4F15-A46F-AB469C5A3AB6}"/>
                </a:ext>
              </a:extLst>
            </p:cNvPr>
            <p:cNvSpPr/>
            <p:nvPr/>
          </p:nvSpPr>
          <p:spPr>
            <a:xfrm>
              <a:off x="1735095" y="1527651"/>
              <a:ext cx="8975058" cy="879664"/>
            </a:xfrm>
            <a:prstGeom prst="rect">
              <a:avLst/>
            </a:prstGeom>
          </p:spPr>
          <p:txBody>
            <a:bodyPr wrap="square">
              <a:spAutoFit/>
            </a:bodyPr>
            <a:lstStyle/>
            <a:p>
              <a:pPr indent="457200" algn="just">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点光源为表面上特定点   着色时，其半球领域   的所有入射方向，只有一个入射方向     直接来自于点光源。</a:t>
              </a:r>
              <a:endParaRPr lang="zh-CN" altLang="en-US" dirty="0"/>
            </a:p>
          </p:txBody>
        </p:sp>
        <p:graphicFrame>
          <p:nvGraphicFramePr>
            <p:cNvPr id="21" name="对象 20">
              <a:extLst>
                <a:ext uri="{FF2B5EF4-FFF2-40B4-BE49-F238E27FC236}">
                  <a16:creationId xmlns:a16="http://schemas.microsoft.com/office/drawing/2014/main" id="{2059C848-8848-4BD1-944A-D03F809B646B}"/>
                </a:ext>
              </a:extLst>
            </p:cNvPr>
            <p:cNvGraphicFramePr>
              <a:graphicFrameLocks noChangeAspect="1"/>
            </p:cNvGraphicFramePr>
            <p:nvPr>
              <p:extLst>
                <p:ext uri="{D42A27DB-BD31-4B8C-83A1-F6EECF244321}">
                  <p14:modId xmlns:p14="http://schemas.microsoft.com/office/powerpoint/2010/main" val="1944419058"/>
                </p:ext>
              </p:extLst>
            </p:nvPr>
          </p:nvGraphicFramePr>
          <p:xfrm>
            <a:off x="4546978" y="1631382"/>
            <a:ext cx="314325" cy="341313"/>
          </p:xfrm>
          <a:graphic>
            <a:graphicData uri="http://schemas.openxmlformats.org/presentationml/2006/ole">
              <mc:AlternateContent xmlns:mc="http://schemas.openxmlformats.org/markup-compatibility/2006">
                <mc:Choice xmlns:v="urn:schemas-microsoft-com:vml" Requires="v">
                  <p:oleObj spid="_x0000_s31923" name="Equation" r:id="rId6" imgW="152280" imgH="164880" progId="Equation.DSMT4">
                    <p:embed/>
                  </p:oleObj>
                </mc:Choice>
                <mc:Fallback>
                  <p:oleObj name="Equation" r:id="rId6" imgW="152280" imgH="164880" progId="Equation.DSMT4">
                    <p:embed/>
                    <p:pic>
                      <p:nvPicPr>
                        <p:cNvPr id="15" name="对象 14">
                          <a:extLst>
                            <a:ext uri="{FF2B5EF4-FFF2-40B4-BE49-F238E27FC236}">
                              <a16:creationId xmlns:a16="http://schemas.microsoft.com/office/drawing/2014/main" id="{4ABD8D2D-9DD6-4EB6-AB39-60F4624DBBE2}"/>
                            </a:ext>
                          </a:extLst>
                        </p:cNvPr>
                        <p:cNvPicPr/>
                        <p:nvPr/>
                      </p:nvPicPr>
                      <p:blipFill>
                        <a:blip r:embed="rId7"/>
                        <a:stretch>
                          <a:fillRect/>
                        </a:stretch>
                      </p:blipFill>
                      <p:spPr>
                        <a:xfrm>
                          <a:off x="4546978" y="1631382"/>
                          <a:ext cx="314325" cy="341313"/>
                        </a:xfrm>
                        <a:prstGeom prst="rect">
                          <a:avLst/>
                        </a:prstGeom>
                      </p:spPr>
                    </p:pic>
                  </p:oleObj>
                </mc:Fallback>
              </mc:AlternateContent>
            </a:graphicData>
          </a:graphic>
        </p:graphicFrame>
        <p:graphicFrame>
          <p:nvGraphicFramePr>
            <p:cNvPr id="22" name="对象 21">
              <a:extLst>
                <a:ext uri="{FF2B5EF4-FFF2-40B4-BE49-F238E27FC236}">
                  <a16:creationId xmlns:a16="http://schemas.microsoft.com/office/drawing/2014/main" id="{FF77E727-2FCE-46F3-9060-19DE872C8607}"/>
                </a:ext>
              </a:extLst>
            </p:cNvPr>
            <p:cNvGraphicFramePr>
              <a:graphicFrameLocks noChangeAspect="1"/>
            </p:cNvGraphicFramePr>
            <p:nvPr>
              <p:extLst>
                <p:ext uri="{D42A27DB-BD31-4B8C-83A1-F6EECF244321}">
                  <p14:modId xmlns:p14="http://schemas.microsoft.com/office/powerpoint/2010/main" val="266397656"/>
                </p:ext>
              </p:extLst>
            </p:nvPr>
          </p:nvGraphicFramePr>
          <p:xfrm>
            <a:off x="6883968" y="1626170"/>
            <a:ext cx="339725" cy="341313"/>
          </p:xfrm>
          <a:graphic>
            <a:graphicData uri="http://schemas.openxmlformats.org/presentationml/2006/ole">
              <mc:AlternateContent xmlns:mc="http://schemas.openxmlformats.org/markup-compatibility/2006">
                <mc:Choice xmlns:v="urn:schemas-microsoft-com:vml" Requires="v">
                  <p:oleObj spid="_x0000_s31924" name="Equation" r:id="rId8" imgW="164880" imgH="164880" progId="Equation.DSMT4">
                    <p:embed/>
                  </p:oleObj>
                </mc:Choice>
                <mc:Fallback>
                  <p:oleObj name="Equation" r:id="rId8" imgW="164880" imgH="164880" progId="Equation.DSMT4">
                    <p:embed/>
                    <p:pic>
                      <p:nvPicPr>
                        <p:cNvPr id="16" name="对象 15">
                          <a:extLst>
                            <a:ext uri="{FF2B5EF4-FFF2-40B4-BE49-F238E27FC236}">
                              <a16:creationId xmlns:a16="http://schemas.microsoft.com/office/drawing/2014/main" id="{34BBE5E9-6111-4148-B29C-BE9FDDE8595D}"/>
                            </a:ext>
                          </a:extLst>
                        </p:cNvPr>
                        <p:cNvPicPr/>
                        <p:nvPr/>
                      </p:nvPicPr>
                      <p:blipFill>
                        <a:blip r:embed="rId9"/>
                        <a:stretch>
                          <a:fillRect/>
                        </a:stretch>
                      </p:blipFill>
                      <p:spPr>
                        <a:xfrm>
                          <a:off x="6883968" y="1626170"/>
                          <a:ext cx="339725" cy="341313"/>
                        </a:xfrm>
                        <a:prstGeom prst="rect">
                          <a:avLst/>
                        </a:prstGeom>
                      </p:spPr>
                    </p:pic>
                  </p:oleObj>
                </mc:Fallback>
              </mc:AlternateContent>
            </a:graphicData>
          </a:graphic>
        </p:graphicFrame>
        <p:graphicFrame>
          <p:nvGraphicFramePr>
            <p:cNvPr id="23" name="对象 22">
              <a:extLst>
                <a:ext uri="{FF2B5EF4-FFF2-40B4-BE49-F238E27FC236}">
                  <a16:creationId xmlns:a16="http://schemas.microsoft.com/office/drawing/2014/main" id="{5626F997-A4C2-4A72-B69B-051C5BAFDA78}"/>
                </a:ext>
              </a:extLst>
            </p:cNvPr>
            <p:cNvGraphicFramePr>
              <a:graphicFrameLocks noChangeAspect="1"/>
            </p:cNvGraphicFramePr>
            <p:nvPr>
              <p:extLst>
                <p:ext uri="{D42A27DB-BD31-4B8C-83A1-F6EECF244321}">
                  <p14:modId xmlns:p14="http://schemas.microsoft.com/office/powerpoint/2010/main" val="2574860944"/>
                </p:ext>
              </p:extLst>
            </p:nvPr>
          </p:nvGraphicFramePr>
          <p:xfrm>
            <a:off x="2063750" y="1960563"/>
            <a:ext cx="339725" cy="471487"/>
          </p:xfrm>
          <a:graphic>
            <a:graphicData uri="http://schemas.openxmlformats.org/presentationml/2006/ole">
              <mc:AlternateContent xmlns:mc="http://schemas.openxmlformats.org/markup-compatibility/2006">
                <mc:Choice xmlns:v="urn:schemas-microsoft-com:vml" Requires="v">
                  <p:oleObj spid="_x0000_s31925" name="Equation" r:id="rId10" imgW="164880" imgH="228600" progId="Equation.DSMT4">
                    <p:embed/>
                  </p:oleObj>
                </mc:Choice>
                <mc:Fallback>
                  <p:oleObj name="Equation" r:id="rId10" imgW="164880" imgH="228600" progId="Equation.DSMT4">
                    <p:embed/>
                    <p:pic>
                      <p:nvPicPr>
                        <p:cNvPr id="18" name="对象 17">
                          <a:extLst>
                            <a:ext uri="{FF2B5EF4-FFF2-40B4-BE49-F238E27FC236}">
                              <a16:creationId xmlns:a16="http://schemas.microsoft.com/office/drawing/2014/main" id="{8BF37677-4C1B-4977-9B7C-E87A4B2FBA8A}"/>
                            </a:ext>
                          </a:extLst>
                        </p:cNvPr>
                        <p:cNvPicPr/>
                        <p:nvPr/>
                      </p:nvPicPr>
                      <p:blipFill>
                        <a:blip r:embed="rId11"/>
                        <a:stretch>
                          <a:fillRect/>
                        </a:stretch>
                      </p:blipFill>
                      <p:spPr>
                        <a:xfrm>
                          <a:off x="2063750" y="1960563"/>
                          <a:ext cx="339725" cy="471487"/>
                        </a:xfrm>
                        <a:prstGeom prst="rect">
                          <a:avLst/>
                        </a:prstGeom>
                      </p:spPr>
                    </p:pic>
                  </p:oleObj>
                </mc:Fallback>
              </mc:AlternateContent>
            </a:graphicData>
          </a:graphic>
        </p:graphicFrame>
      </p:grpSp>
      <p:sp>
        <p:nvSpPr>
          <p:cNvPr id="2" name="矩形 1">
            <a:extLst>
              <a:ext uri="{FF2B5EF4-FFF2-40B4-BE49-F238E27FC236}">
                <a16:creationId xmlns:a16="http://schemas.microsoft.com/office/drawing/2014/main" id="{6CE5F89B-9445-461A-AAE0-379802AA0A86}"/>
              </a:ext>
            </a:extLst>
          </p:cNvPr>
          <p:cNvSpPr/>
          <p:nvPr/>
        </p:nvSpPr>
        <p:spPr>
          <a:xfrm>
            <a:off x="817585" y="4137573"/>
            <a:ext cx="3380373" cy="1785104"/>
          </a:xfrm>
          <a:prstGeom prst="rect">
            <a:avLst/>
          </a:prstGeom>
          <a:ln>
            <a:solidFill>
              <a:srgbClr val="FFAE00"/>
            </a:solidFill>
          </a:ln>
        </p:spPr>
        <p:txBody>
          <a:bodyPr wrap="square">
            <a:spAutoFit/>
          </a:bodyPr>
          <a:lstStyle/>
          <a:p>
            <a:r>
              <a:rPr lang="en-US" altLang="zh-CN" sz="1000" dirty="0">
                <a:solidFill>
                  <a:srgbClr val="000000"/>
                </a:solidFill>
                <a:latin typeface="微软雅黑" panose="020B0503020204020204" pitchFamily="34" charset="-122"/>
                <a:ea typeface="微软雅黑" panose="020B0503020204020204" pitchFamily="34" charset="-122"/>
              </a:rPr>
              <a:t>float </a:t>
            </a:r>
            <a:r>
              <a:rPr lang="en-US" altLang="zh-CN" sz="1000" dirty="0" err="1">
                <a:solidFill>
                  <a:srgbClr val="000000"/>
                </a:solidFill>
                <a:latin typeface="微软雅黑" panose="020B0503020204020204" pitchFamily="34" charset="-122"/>
                <a:ea typeface="微软雅黑" panose="020B0503020204020204" pitchFamily="34" charset="-122"/>
              </a:rPr>
              <a:t>DistributionGGX</a:t>
            </a:r>
            <a:r>
              <a:rPr lang="en-US" altLang="zh-CN" sz="1000" dirty="0">
                <a:solidFill>
                  <a:srgbClr val="000000"/>
                </a:solidFill>
                <a:latin typeface="微软雅黑" panose="020B0503020204020204" pitchFamily="34" charset="-122"/>
                <a:ea typeface="微软雅黑" panose="020B0503020204020204" pitchFamily="34" charset="-122"/>
              </a:rPr>
              <a:t>(vec3 N,vec3 </a:t>
            </a:r>
            <a:r>
              <a:rPr lang="en-US" altLang="zh-CN" sz="1000" dirty="0" err="1">
                <a:solidFill>
                  <a:srgbClr val="000000"/>
                </a:solidFill>
                <a:latin typeface="微软雅黑" panose="020B0503020204020204" pitchFamily="34" charset="-122"/>
                <a:ea typeface="微软雅黑" panose="020B0503020204020204" pitchFamily="34" charset="-122"/>
              </a:rPr>
              <a:t>H,float</a:t>
            </a:r>
            <a:r>
              <a:rPr lang="en-US" altLang="zh-CN" sz="1000" dirty="0">
                <a:solidFill>
                  <a:srgbClr val="000000"/>
                </a:solidFill>
                <a:latin typeface="微软雅黑" panose="020B0503020204020204" pitchFamily="34" charset="-122"/>
                <a:ea typeface="微软雅黑" panose="020B0503020204020204" pitchFamily="34" charset="-122"/>
              </a:rPr>
              <a:t> roughness)</a:t>
            </a:r>
          </a:p>
          <a:p>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float a = roughness * roughness;</a:t>
            </a:r>
          </a:p>
          <a:p>
            <a:r>
              <a:rPr lang="en-US" altLang="zh-CN" sz="1000" dirty="0">
                <a:solidFill>
                  <a:srgbClr val="000000"/>
                </a:solidFill>
                <a:latin typeface="微软雅黑" panose="020B0503020204020204" pitchFamily="34" charset="-122"/>
                <a:ea typeface="微软雅黑" panose="020B0503020204020204" pitchFamily="34" charset="-122"/>
              </a:rPr>
              <a:t>    float a2 = a*a;</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pt-BR" altLang="zh-CN" sz="1000" dirty="0">
                <a:solidFill>
                  <a:srgbClr val="000000"/>
                </a:solidFill>
                <a:latin typeface="微软雅黑" panose="020B0503020204020204" pitchFamily="34" charset="-122"/>
                <a:ea typeface="微软雅黑" panose="020B0503020204020204" pitchFamily="34" charset="-122"/>
              </a:rPr>
              <a:t>    float NdotH = max(dot(N,H),0.0);</a:t>
            </a:r>
          </a:p>
          <a:p>
            <a:r>
              <a:rPr lang="en-US" altLang="zh-CN" sz="1000" dirty="0">
                <a:solidFill>
                  <a:srgbClr val="000000"/>
                </a:solidFill>
                <a:latin typeface="微软雅黑" panose="020B0503020204020204" pitchFamily="34" charset="-122"/>
                <a:ea typeface="微软雅黑" panose="020B0503020204020204" pitchFamily="34" charset="-122"/>
              </a:rPr>
              <a:t>    float </a:t>
            </a:r>
            <a:r>
              <a:rPr lang="en-US" altLang="zh-CN" sz="1000" dirty="0" err="1">
                <a:solidFill>
                  <a:srgbClr val="000000"/>
                </a:solidFill>
                <a:latin typeface="微软雅黑" panose="020B0503020204020204" pitchFamily="34" charset="-122"/>
                <a:ea typeface="微软雅黑" panose="020B0503020204020204" pitchFamily="34" charset="-122"/>
              </a:rPr>
              <a:t>denom</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NdotH</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NdotH</a:t>
            </a:r>
            <a:r>
              <a:rPr lang="en-US" altLang="zh-CN" sz="1000" dirty="0">
                <a:solidFill>
                  <a:srgbClr val="000000"/>
                </a:solidFill>
                <a:latin typeface="微软雅黑" panose="020B0503020204020204" pitchFamily="34" charset="-122"/>
                <a:ea typeface="微软雅黑" panose="020B0503020204020204" pitchFamily="34" charset="-122"/>
              </a:rPr>
              <a:t> * (a2-1.0) + 1.0;</a:t>
            </a: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denom</a:t>
            </a:r>
            <a:r>
              <a:rPr lang="en-US" altLang="zh-CN" sz="1000" dirty="0">
                <a:solidFill>
                  <a:srgbClr val="000000"/>
                </a:solidFill>
                <a:latin typeface="微软雅黑" panose="020B0503020204020204" pitchFamily="34" charset="-122"/>
                <a:ea typeface="微软雅黑" panose="020B0503020204020204" pitchFamily="34" charset="-122"/>
              </a:rPr>
              <a:t> = PI * </a:t>
            </a:r>
            <a:r>
              <a:rPr lang="en-US" altLang="zh-CN" sz="1000" dirty="0" err="1">
                <a:solidFill>
                  <a:srgbClr val="000000"/>
                </a:solidFill>
                <a:latin typeface="微软雅黑" panose="020B0503020204020204" pitchFamily="34" charset="-122"/>
                <a:ea typeface="微软雅黑" panose="020B0503020204020204" pitchFamily="34" charset="-122"/>
              </a:rPr>
              <a:t>denom</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denom</a:t>
            </a:r>
            <a:r>
              <a:rPr lang="en-US" altLang="zh-CN" sz="1000" dirty="0">
                <a:solidFill>
                  <a:srgbClr val="000000"/>
                </a:solidFill>
                <a:latin typeface="微软雅黑" panose="020B0503020204020204" pitchFamily="34" charset="-122"/>
                <a:ea typeface="微软雅黑" panose="020B0503020204020204" pitchFamily="34" charset="-122"/>
              </a:rPr>
              <a:t>;</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return</a:t>
            </a:r>
            <a:r>
              <a:rPr lang="en-US" altLang="zh-CN" sz="1000" dirty="0">
                <a:solidFill>
                  <a:srgbClr val="000000"/>
                </a:solidFill>
                <a:latin typeface="微软雅黑" panose="020B0503020204020204" pitchFamily="34" charset="-122"/>
                <a:ea typeface="微软雅黑" panose="020B0503020204020204" pitchFamily="34" charset="-122"/>
              </a:rPr>
              <a:t> a2/</a:t>
            </a:r>
            <a:r>
              <a:rPr lang="en-US" altLang="zh-CN" sz="1000" dirty="0" err="1">
                <a:solidFill>
                  <a:srgbClr val="000000"/>
                </a:solidFill>
                <a:latin typeface="微软雅黑" panose="020B0503020204020204" pitchFamily="34" charset="-122"/>
                <a:ea typeface="微软雅黑" panose="020B0503020204020204" pitchFamily="34" charset="-122"/>
              </a:rPr>
              <a:t>denom</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54BEE65D-8240-427B-9C06-1794FAEED97F}"/>
              </a:ext>
            </a:extLst>
          </p:cNvPr>
          <p:cNvSpPr/>
          <p:nvPr/>
        </p:nvSpPr>
        <p:spPr>
          <a:xfrm>
            <a:off x="8206592" y="3801616"/>
            <a:ext cx="3651425" cy="2862322"/>
          </a:xfrm>
          <a:prstGeom prst="rect">
            <a:avLst/>
          </a:prstGeom>
          <a:ln>
            <a:solidFill>
              <a:srgbClr val="FFAE00"/>
            </a:solidFill>
          </a:ln>
        </p:spPr>
        <p:txBody>
          <a:bodyPr wrap="square">
            <a:spAutoFit/>
          </a:bodyPr>
          <a:lstStyle/>
          <a:p>
            <a:r>
              <a:rPr lang="en-US" altLang="zh-CN" sz="1000" dirty="0">
                <a:solidFill>
                  <a:srgbClr val="000000"/>
                </a:solidFill>
                <a:latin typeface="微软雅黑" panose="020B0503020204020204" pitchFamily="34" charset="-122"/>
                <a:ea typeface="微软雅黑" panose="020B0503020204020204" pitchFamily="34" charset="-122"/>
              </a:rPr>
              <a:t>float </a:t>
            </a:r>
            <a:r>
              <a:rPr lang="en-US" altLang="zh-CN" sz="1000" dirty="0" err="1">
                <a:solidFill>
                  <a:srgbClr val="000000"/>
                </a:solidFill>
                <a:latin typeface="微软雅黑" panose="020B0503020204020204" pitchFamily="34" charset="-122"/>
                <a:ea typeface="微软雅黑" panose="020B0503020204020204" pitchFamily="34" charset="-122"/>
              </a:rPr>
              <a:t>GeometrySchlickGGX</a:t>
            </a:r>
            <a:r>
              <a:rPr lang="en-US" altLang="zh-CN" sz="1000" dirty="0">
                <a:solidFill>
                  <a:srgbClr val="000000"/>
                </a:solidFill>
                <a:latin typeface="微软雅黑" panose="020B0503020204020204" pitchFamily="34" charset="-122"/>
                <a:ea typeface="微软雅黑" panose="020B0503020204020204" pitchFamily="34" charset="-122"/>
              </a:rPr>
              <a:t>(float </a:t>
            </a:r>
            <a:r>
              <a:rPr lang="en-US" altLang="zh-CN" sz="1000" dirty="0" err="1">
                <a:solidFill>
                  <a:srgbClr val="000000"/>
                </a:solidFill>
                <a:latin typeface="微软雅黑" panose="020B0503020204020204" pitchFamily="34" charset="-122"/>
                <a:ea typeface="微软雅黑" panose="020B0503020204020204" pitchFamily="34" charset="-122"/>
              </a:rPr>
              <a:t>NdotV,float</a:t>
            </a:r>
            <a:r>
              <a:rPr lang="en-US" altLang="zh-CN" sz="1000" dirty="0">
                <a:solidFill>
                  <a:srgbClr val="000000"/>
                </a:solidFill>
                <a:latin typeface="微软雅黑" panose="020B0503020204020204" pitchFamily="34" charset="-122"/>
                <a:ea typeface="微软雅黑" panose="020B0503020204020204" pitchFamily="34" charset="-122"/>
              </a:rPr>
              <a:t> roughness)</a:t>
            </a:r>
          </a:p>
          <a:p>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float r = (roughness + 1.0);</a:t>
            </a:r>
          </a:p>
          <a:p>
            <a:r>
              <a:rPr lang="pt-BR" altLang="zh-CN" sz="1000" dirty="0">
                <a:solidFill>
                  <a:srgbClr val="000000"/>
                </a:solidFill>
                <a:latin typeface="微软雅黑" panose="020B0503020204020204" pitchFamily="34" charset="-122"/>
                <a:ea typeface="微软雅黑" panose="020B0503020204020204" pitchFamily="34" charset="-122"/>
              </a:rPr>
              <a:t>    float k = (r*r)/8.0;</a:t>
            </a:r>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float nom   = </a:t>
            </a:r>
            <a:r>
              <a:rPr lang="en-US" altLang="zh-CN" sz="1000" dirty="0" err="1">
                <a:solidFill>
                  <a:srgbClr val="000000"/>
                </a:solidFill>
                <a:latin typeface="微软雅黑" panose="020B0503020204020204" pitchFamily="34" charset="-122"/>
                <a:ea typeface="微软雅黑" panose="020B0503020204020204" pitchFamily="34" charset="-122"/>
              </a:rPr>
              <a:t>NdotV</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float </a:t>
            </a:r>
            <a:r>
              <a:rPr lang="en-US" altLang="zh-CN" sz="1000" dirty="0" err="1">
                <a:solidFill>
                  <a:srgbClr val="000000"/>
                </a:solidFill>
                <a:latin typeface="微软雅黑" panose="020B0503020204020204" pitchFamily="34" charset="-122"/>
                <a:ea typeface="微软雅黑" panose="020B0503020204020204" pitchFamily="34" charset="-122"/>
              </a:rPr>
              <a:t>denom</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NdotV</a:t>
            </a:r>
            <a:r>
              <a:rPr lang="en-US" altLang="zh-CN" sz="1000" dirty="0">
                <a:solidFill>
                  <a:srgbClr val="000000"/>
                </a:solidFill>
                <a:latin typeface="微软雅黑" panose="020B0503020204020204" pitchFamily="34" charset="-122"/>
                <a:ea typeface="微软雅黑" panose="020B0503020204020204" pitchFamily="34" charset="-122"/>
              </a:rPr>
              <a:t> * (1.0 - k) + k;</a:t>
            </a:r>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return</a:t>
            </a:r>
            <a:r>
              <a:rPr lang="en-US" altLang="zh-CN" sz="1000" dirty="0">
                <a:solidFill>
                  <a:srgbClr val="000000"/>
                </a:solidFill>
                <a:latin typeface="微软雅黑" panose="020B0503020204020204" pitchFamily="34" charset="-122"/>
                <a:ea typeface="微软雅黑" panose="020B0503020204020204" pitchFamily="34" charset="-122"/>
              </a:rPr>
              <a:t> nom / </a:t>
            </a:r>
            <a:r>
              <a:rPr lang="en-US" altLang="zh-CN" sz="1000" dirty="0" err="1">
                <a:solidFill>
                  <a:srgbClr val="000000"/>
                </a:solidFill>
                <a:latin typeface="微软雅黑" panose="020B0503020204020204" pitchFamily="34" charset="-122"/>
                <a:ea typeface="微软雅黑" panose="020B0503020204020204" pitchFamily="34" charset="-122"/>
              </a:rPr>
              <a:t>denom</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float </a:t>
            </a:r>
            <a:r>
              <a:rPr lang="en-US" altLang="zh-CN" sz="1000" dirty="0" err="1">
                <a:solidFill>
                  <a:srgbClr val="000000"/>
                </a:solidFill>
                <a:latin typeface="微软雅黑" panose="020B0503020204020204" pitchFamily="34" charset="-122"/>
                <a:ea typeface="微软雅黑" panose="020B0503020204020204" pitchFamily="34" charset="-122"/>
              </a:rPr>
              <a:t>GeometrySmith</a:t>
            </a:r>
            <a:r>
              <a:rPr lang="en-US" altLang="zh-CN" sz="1000" dirty="0">
                <a:solidFill>
                  <a:srgbClr val="000000"/>
                </a:solidFill>
                <a:latin typeface="微软雅黑" panose="020B0503020204020204" pitchFamily="34" charset="-122"/>
                <a:ea typeface="微软雅黑" panose="020B0503020204020204" pitchFamily="34" charset="-122"/>
              </a:rPr>
              <a:t>(vec3 N,vec3 V,vec3 </a:t>
            </a:r>
            <a:r>
              <a:rPr lang="en-US" altLang="zh-CN" sz="1000" dirty="0" err="1">
                <a:solidFill>
                  <a:srgbClr val="000000"/>
                </a:solidFill>
                <a:latin typeface="微软雅黑" panose="020B0503020204020204" pitchFamily="34" charset="-122"/>
                <a:ea typeface="微软雅黑" panose="020B0503020204020204" pitchFamily="34" charset="-122"/>
              </a:rPr>
              <a:t>L,float</a:t>
            </a:r>
            <a:r>
              <a:rPr lang="en-US" altLang="zh-CN" sz="1000" dirty="0">
                <a:solidFill>
                  <a:srgbClr val="000000"/>
                </a:solidFill>
                <a:latin typeface="微软雅黑" panose="020B0503020204020204" pitchFamily="34" charset="-122"/>
                <a:ea typeface="微软雅黑" panose="020B0503020204020204" pitchFamily="34" charset="-122"/>
              </a:rPr>
              <a:t> k)</a:t>
            </a:r>
          </a:p>
          <a:p>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float </a:t>
            </a:r>
            <a:r>
              <a:rPr lang="en-US" altLang="zh-CN" sz="1000" dirty="0" err="1">
                <a:solidFill>
                  <a:srgbClr val="000000"/>
                </a:solidFill>
                <a:latin typeface="微软雅黑" panose="020B0503020204020204" pitchFamily="34" charset="-122"/>
                <a:ea typeface="微软雅黑" panose="020B0503020204020204" pitchFamily="34" charset="-122"/>
              </a:rPr>
              <a:t>NdotV</a:t>
            </a:r>
            <a:r>
              <a:rPr lang="en-US" altLang="zh-CN" sz="1000" dirty="0">
                <a:solidFill>
                  <a:srgbClr val="000000"/>
                </a:solidFill>
                <a:latin typeface="微软雅黑" panose="020B0503020204020204" pitchFamily="34" charset="-122"/>
                <a:ea typeface="微软雅黑" panose="020B0503020204020204" pitchFamily="34" charset="-122"/>
              </a:rPr>
              <a:t> = max(dot(N,V),0.0);</a:t>
            </a:r>
          </a:p>
          <a:p>
            <a:r>
              <a:rPr lang="en-US" altLang="zh-CN" sz="1000" dirty="0">
                <a:solidFill>
                  <a:srgbClr val="000000"/>
                </a:solidFill>
                <a:latin typeface="微软雅黑" panose="020B0503020204020204" pitchFamily="34" charset="-122"/>
                <a:ea typeface="微软雅黑" panose="020B0503020204020204" pitchFamily="34" charset="-122"/>
              </a:rPr>
              <a:t>    float </a:t>
            </a:r>
            <a:r>
              <a:rPr lang="en-US" altLang="zh-CN" sz="1000" dirty="0" err="1">
                <a:solidFill>
                  <a:srgbClr val="000000"/>
                </a:solidFill>
                <a:latin typeface="微软雅黑" panose="020B0503020204020204" pitchFamily="34" charset="-122"/>
                <a:ea typeface="微软雅黑" panose="020B0503020204020204" pitchFamily="34" charset="-122"/>
              </a:rPr>
              <a:t>NdotL</a:t>
            </a:r>
            <a:r>
              <a:rPr lang="en-US" altLang="zh-CN" sz="1000" dirty="0">
                <a:solidFill>
                  <a:srgbClr val="000000"/>
                </a:solidFill>
                <a:latin typeface="微软雅黑" panose="020B0503020204020204" pitchFamily="34" charset="-122"/>
                <a:ea typeface="微软雅黑" panose="020B0503020204020204" pitchFamily="34" charset="-122"/>
              </a:rPr>
              <a:t> = max(dot(N,L),0.0);</a:t>
            </a:r>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float ggx1 = </a:t>
            </a:r>
            <a:r>
              <a:rPr lang="en-US" altLang="zh-CN" sz="1000" dirty="0" err="1">
                <a:solidFill>
                  <a:srgbClr val="000000"/>
                </a:solidFill>
                <a:latin typeface="微软雅黑" panose="020B0503020204020204" pitchFamily="34" charset="-122"/>
                <a:ea typeface="微软雅黑" panose="020B0503020204020204" pitchFamily="34" charset="-122"/>
              </a:rPr>
              <a:t>GeometrySchlickGGX</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err="1">
                <a:solidFill>
                  <a:srgbClr val="000000"/>
                </a:solidFill>
                <a:latin typeface="微软雅黑" panose="020B0503020204020204" pitchFamily="34" charset="-122"/>
                <a:ea typeface="微软雅黑" panose="020B0503020204020204" pitchFamily="34" charset="-122"/>
              </a:rPr>
              <a:t>NdotV,k</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float ggx2 = </a:t>
            </a:r>
            <a:r>
              <a:rPr lang="en-US" altLang="zh-CN" sz="1000" dirty="0" err="1">
                <a:solidFill>
                  <a:srgbClr val="000000"/>
                </a:solidFill>
                <a:latin typeface="微软雅黑" panose="020B0503020204020204" pitchFamily="34" charset="-122"/>
                <a:ea typeface="微软雅黑" panose="020B0503020204020204" pitchFamily="34" charset="-122"/>
              </a:rPr>
              <a:t>GeometrySchlickGGX</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err="1">
                <a:solidFill>
                  <a:srgbClr val="000000"/>
                </a:solidFill>
                <a:latin typeface="微软雅黑" panose="020B0503020204020204" pitchFamily="34" charset="-122"/>
                <a:ea typeface="微软雅黑" panose="020B0503020204020204" pitchFamily="34" charset="-122"/>
              </a:rPr>
              <a:t>NdotL,k</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return</a:t>
            </a:r>
            <a:r>
              <a:rPr lang="en-US" altLang="zh-CN" sz="1000" dirty="0">
                <a:solidFill>
                  <a:srgbClr val="000000"/>
                </a:solidFill>
                <a:latin typeface="微软雅黑" panose="020B0503020204020204" pitchFamily="34" charset="-122"/>
                <a:ea typeface="微软雅黑" panose="020B0503020204020204" pitchFamily="34" charset="-122"/>
              </a:rPr>
              <a:t> ggx1 * ggx2;</a:t>
            </a:r>
          </a:p>
          <a:p>
            <a:r>
              <a:rPr lang="zh-CN" altLang="en-US" sz="1000" dirty="0">
                <a:solidFill>
                  <a:srgbClr val="000000"/>
                </a:solidFill>
                <a:latin typeface="微软雅黑" panose="020B0503020204020204" pitchFamily="34" charset="-122"/>
                <a:ea typeface="微软雅黑" panose="020B0503020204020204" pitchFamily="34" charset="-122"/>
              </a:rPr>
              <a:t>    </a:t>
            </a:r>
          </a:p>
          <a:p>
            <a:r>
              <a:rPr lang="en-US" altLang="zh-CN" sz="1000" dirty="0">
                <a:solidFill>
                  <a:srgbClr val="000000"/>
                </a:solidFill>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0E270C26-42E5-48D6-B77F-6A286A962BAD}"/>
              </a:ext>
            </a:extLst>
          </p:cNvPr>
          <p:cNvSpPr/>
          <p:nvPr/>
        </p:nvSpPr>
        <p:spPr>
          <a:xfrm>
            <a:off x="4508066" y="4285531"/>
            <a:ext cx="3585954" cy="1477328"/>
          </a:xfrm>
          <a:prstGeom prst="rect">
            <a:avLst/>
          </a:prstGeom>
          <a:ln>
            <a:solidFill>
              <a:srgbClr val="FFAE00"/>
            </a:solidFill>
          </a:ln>
        </p:spPr>
        <p:txBody>
          <a:bodyPr wrap="square">
            <a:spAutoFit/>
          </a:bodyPr>
          <a:lstStyle/>
          <a:p>
            <a:r>
              <a:rPr lang="en-US" altLang="zh-CN" sz="1000" dirty="0">
                <a:solidFill>
                  <a:srgbClr val="000000"/>
                </a:solidFill>
                <a:latin typeface="微软雅黑" panose="020B0503020204020204" pitchFamily="34" charset="-122"/>
                <a:ea typeface="微软雅黑" panose="020B0503020204020204" pitchFamily="34" charset="-122"/>
              </a:rPr>
              <a:t>vec3 </a:t>
            </a:r>
            <a:r>
              <a:rPr lang="en-US" altLang="zh-CN" sz="1000" dirty="0" err="1">
                <a:solidFill>
                  <a:srgbClr val="000000"/>
                </a:solidFill>
                <a:latin typeface="微软雅黑" panose="020B0503020204020204" pitchFamily="34" charset="-122"/>
                <a:ea typeface="微软雅黑" panose="020B0503020204020204" pitchFamily="34" charset="-122"/>
              </a:rPr>
              <a:t>fresnelSchlick</a:t>
            </a:r>
            <a:r>
              <a:rPr lang="en-US" altLang="zh-CN" sz="1000" dirty="0">
                <a:solidFill>
                  <a:srgbClr val="000000"/>
                </a:solidFill>
                <a:latin typeface="微软雅黑" panose="020B0503020204020204" pitchFamily="34" charset="-122"/>
                <a:ea typeface="微软雅黑" panose="020B0503020204020204" pitchFamily="34" charset="-122"/>
              </a:rPr>
              <a:t>(vec3 H,vec3 V)</a:t>
            </a:r>
          </a:p>
          <a:p>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float </a:t>
            </a:r>
            <a:r>
              <a:rPr lang="en-US" altLang="zh-CN" sz="1000" dirty="0" err="1">
                <a:solidFill>
                  <a:srgbClr val="000000"/>
                </a:solidFill>
                <a:latin typeface="微软雅黑" panose="020B0503020204020204" pitchFamily="34" charset="-122"/>
                <a:ea typeface="微软雅黑" panose="020B0503020204020204" pitchFamily="34" charset="-122"/>
              </a:rPr>
              <a:t>HdotV</a:t>
            </a:r>
            <a:r>
              <a:rPr lang="en-US" altLang="zh-CN" sz="1000" dirty="0">
                <a:solidFill>
                  <a:srgbClr val="000000"/>
                </a:solidFill>
                <a:latin typeface="微软雅黑" panose="020B0503020204020204" pitchFamily="34" charset="-122"/>
                <a:ea typeface="微软雅黑" panose="020B0503020204020204" pitchFamily="34" charset="-122"/>
              </a:rPr>
              <a:t> = max(dot(H,V),0.0);</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vec3 F0 = mix(vec3(0.04),</a:t>
            </a:r>
            <a:r>
              <a:rPr lang="en-US" altLang="zh-CN" sz="1000" dirty="0" err="1">
                <a:solidFill>
                  <a:srgbClr val="000000"/>
                </a:solidFill>
                <a:latin typeface="微软雅黑" panose="020B0503020204020204" pitchFamily="34" charset="-122"/>
                <a:ea typeface="微软雅黑" panose="020B0503020204020204" pitchFamily="34" charset="-122"/>
              </a:rPr>
              <a:t>albedo,metallic</a:t>
            </a:r>
            <a:r>
              <a:rPr lang="en-US" altLang="zh-CN" sz="1000" dirty="0">
                <a:solidFill>
                  <a:srgbClr val="000000"/>
                </a:solidFill>
                <a:latin typeface="微软雅黑" panose="020B0503020204020204" pitchFamily="34" charset="-122"/>
                <a:ea typeface="微软雅黑" panose="020B0503020204020204" pitchFamily="34" charset="-122"/>
              </a:rPr>
              <a:t>);</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return</a:t>
            </a:r>
            <a:r>
              <a:rPr lang="en-US" altLang="zh-CN" sz="1000" dirty="0">
                <a:solidFill>
                  <a:srgbClr val="000000"/>
                </a:solidFill>
                <a:latin typeface="微软雅黑" panose="020B0503020204020204" pitchFamily="34" charset="-122"/>
                <a:ea typeface="微软雅黑" panose="020B0503020204020204" pitchFamily="34" charset="-122"/>
              </a:rPr>
              <a:t> F0+(1.0-F0) * pow(clamp(1.0 - </a:t>
            </a:r>
            <a:r>
              <a:rPr lang="en-US" altLang="zh-CN" sz="1000" dirty="0" err="1">
                <a:solidFill>
                  <a:srgbClr val="000000"/>
                </a:solidFill>
                <a:latin typeface="微软雅黑" panose="020B0503020204020204" pitchFamily="34" charset="-122"/>
                <a:ea typeface="微软雅黑" panose="020B0503020204020204" pitchFamily="34" charset="-122"/>
              </a:rPr>
              <a:t>HdotV</a:t>
            </a:r>
            <a:r>
              <a:rPr lang="en-US" altLang="zh-CN" sz="1000" dirty="0">
                <a:solidFill>
                  <a:srgbClr val="000000"/>
                </a:solidFill>
                <a:latin typeface="微软雅黑" panose="020B0503020204020204" pitchFamily="34" charset="-122"/>
                <a:ea typeface="微软雅黑" panose="020B0503020204020204" pitchFamily="34" charset="-122"/>
              </a:rPr>
              <a:t>, 0.0, 1.0),5.0);</a:t>
            </a:r>
          </a:p>
          <a:p>
            <a:r>
              <a:rPr lang="en-US" altLang="zh-CN" sz="1000" dirty="0">
                <a:solidFill>
                  <a:srgbClr val="000000"/>
                </a:solidFill>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cxnSp>
        <p:nvCxnSpPr>
          <p:cNvPr id="24" name="直接箭头连接符 23">
            <a:extLst>
              <a:ext uri="{FF2B5EF4-FFF2-40B4-BE49-F238E27FC236}">
                <a16:creationId xmlns:a16="http://schemas.microsoft.com/office/drawing/2014/main" id="{7F6603AF-1F04-4858-93EA-B84BC5FDED07}"/>
              </a:ext>
            </a:extLst>
          </p:cNvPr>
          <p:cNvCxnSpPr>
            <a:cxnSpLocks/>
            <a:endCxn id="2" idx="0"/>
          </p:cNvCxnSpPr>
          <p:nvPr/>
        </p:nvCxnSpPr>
        <p:spPr>
          <a:xfrm flipH="1">
            <a:off x="2507772" y="2803030"/>
            <a:ext cx="3883300" cy="133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4B0A6D7F-A916-40CB-8277-3C2CA8A01DAE}"/>
              </a:ext>
            </a:extLst>
          </p:cNvPr>
          <p:cNvCxnSpPr>
            <a:cxnSpLocks/>
            <a:endCxn id="9" idx="0"/>
          </p:cNvCxnSpPr>
          <p:nvPr/>
        </p:nvCxnSpPr>
        <p:spPr>
          <a:xfrm flipH="1">
            <a:off x="6301043" y="2803030"/>
            <a:ext cx="476747" cy="1482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EE6C6DE-8AAA-4DF4-B6FF-49F604E8C5BC}"/>
              </a:ext>
            </a:extLst>
          </p:cNvPr>
          <p:cNvCxnSpPr/>
          <p:nvPr/>
        </p:nvCxnSpPr>
        <p:spPr>
          <a:xfrm>
            <a:off x="7053830" y="2803030"/>
            <a:ext cx="2537642" cy="99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01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点光源</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C4B3533-4335-4D2B-BF7F-A8681A1C1131}"/>
              </a:ext>
            </a:extLst>
          </p:cNvPr>
          <p:cNvSpPr/>
          <p:nvPr/>
        </p:nvSpPr>
        <p:spPr>
          <a:xfrm>
            <a:off x="7185498" y="2509944"/>
            <a:ext cx="4629150" cy="3631763"/>
          </a:xfrm>
          <a:prstGeom prst="rect">
            <a:avLst/>
          </a:prstGeom>
          <a:ln>
            <a:solidFill>
              <a:srgbClr val="FFAE00"/>
            </a:solidFill>
          </a:ln>
        </p:spPr>
        <p:txBody>
          <a:bodyPr wrap="square">
            <a:spAutoFit/>
          </a:bodyPr>
          <a:lstStyle/>
          <a:p>
            <a:r>
              <a:rPr lang="en-US" altLang="zh-CN" sz="1000" dirty="0">
                <a:solidFill>
                  <a:srgbClr val="000000"/>
                </a:solidFill>
                <a:latin typeface="微软雅黑" panose="020B0503020204020204" pitchFamily="34" charset="-122"/>
                <a:ea typeface="微软雅黑" panose="020B0503020204020204" pitchFamily="34" charset="-122"/>
              </a:rPr>
              <a:t>vec3 L = normalize(</a:t>
            </a:r>
            <a:r>
              <a:rPr lang="en-US" altLang="zh-CN" sz="1000" dirty="0" err="1">
                <a:solidFill>
                  <a:srgbClr val="000000"/>
                </a:solidFill>
                <a:latin typeface="微软雅黑" panose="020B0503020204020204" pitchFamily="34" charset="-122"/>
                <a:ea typeface="微软雅黑" panose="020B0503020204020204" pitchFamily="34" charset="-122"/>
              </a:rPr>
              <a:t>pointLights</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err="1">
                <a:solidFill>
                  <a:srgbClr val="000000"/>
                </a:solidFill>
                <a:latin typeface="微软雅黑" panose="020B0503020204020204" pitchFamily="34" charset="-122"/>
                <a:ea typeface="微软雅黑" panose="020B0503020204020204" pitchFamily="34" charset="-122"/>
              </a:rPr>
              <a:t>i</a:t>
            </a:r>
            <a:r>
              <a:rPr lang="en-US" altLang="zh-CN" sz="1000" dirty="0">
                <a:solidFill>
                  <a:srgbClr val="000000"/>
                </a:solidFill>
                <a:latin typeface="微软雅黑" panose="020B0503020204020204" pitchFamily="34" charset="-122"/>
                <a:ea typeface="微软雅黑" panose="020B0503020204020204" pitchFamily="34" charset="-122"/>
              </a:rPr>
              <a:t>].position - </a:t>
            </a:r>
            <a:r>
              <a:rPr lang="en-US" altLang="zh-CN" sz="1000" dirty="0" err="1">
                <a:solidFill>
                  <a:srgbClr val="000000"/>
                </a:solidFill>
                <a:latin typeface="微软雅黑" panose="020B0503020204020204" pitchFamily="34" charset="-122"/>
                <a:ea typeface="微软雅黑" panose="020B0503020204020204" pitchFamily="34" charset="-122"/>
              </a:rPr>
              <a:t>fs_in.FragPos</a:t>
            </a:r>
            <a:r>
              <a:rPr lang="en-US" altLang="zh-CN" sz="1000" dirty="0">
                <a:solidFill>
                  <a:srgbClr val="000000"/>
                </a:solidFill>
                <a:latin typeface="微软雅黑" panose="020B0503020204020204" pitchFamily="34" charset="-122"/>
                <a:ea typeface="微软雅黑" panose="020B0503020204020204" pitchFamily="34" charset="-122"/>
              </a:rPr>
              <a:t>);</a:t>
            </a:r>
          </a:p>
          <a:p>
            <a:r>
              <a:rPr lang="pt-BR" altLang="zh-CN" sz="1000" dirty="0">
                <a:solidFill>
                  <a:srgbClr val="000000"/>
                </a:solidFill>
                <a:latin typeface="微软雅黑" panose="020B0503020204020204" pitchFamily="34" charset="-122"/>
                <a:ea typeface="微软雅黑" panose="020B0503020204020204" pitchFamily="34" charset="-122"/>
              </a:rPr>
              <a:t>vec3 H = normalize(V + L);</a:t>
            </a:r>
          </a:p>
          <a:p>
            <a:r>
              <a:rPr lang="en-US" altLang="zh-CN" sz="1000" dirty="0">
                <a:solidFill>
                  <a:srgbClr val="000000"/>
                </a:solidFill>
                <a:latin typeface="微软雅黑" panose="020B0503020204020204" pitchFamily="34" charset="-122"/>
                <a:ea typeface="微软雅黑" panose="020B0503020204020204" pitchFamily="34" charset="-122"/>
              </a:rPr>
              <a:t>float distance = length(</a:t>
            </a:r>
            <a:r>
              <a:rPr lang="en-US" altLang="zh-CN" sz="1000" dirty="0" err="1">
                <a:solidFill>
                  <a:srgbClr val="000000"/>
                </a:solidFill>
                <a:latin typeface="微软雅黑" panose="020B0503020204020204" pitchFamily="34" charset="-122"/>
                <a:ea typeface="微软雅黑" panose="020B0503020204020204" pitchFamily="34" charset="-122"/>
              </a:rPr>
              <a:t>pointLights</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err="1">
                <a:solidFill>
                  <a:srgbClr val="000000"/>
                </a:solidFill>
                <a:latin typeface="微软雅黑" panose="020B0503020204020204" pitchFamily="34" charset="-122"/>
                <a:ea typeface="微软雅黑" panose="020B0503020204020204" pitchFamily="34" charset="-122"/>
              </a:rPr>
              <a:t>i</a:t>
            </a:r>
            <a:r>
              <a:rPr lang="en-US" altLang="zh-CN" sz="1000" dirty="0">
                <a:solidFill>
                  <a:srgbClr val="000000"/>
                </a:solidFill>
                <a:latin typeface="微软雅黑" panose="020B0503020204020204" pitchFamily="34" charset="-122"/>
                <a:ea typeface="微软雅黑" panose="020B0503020204020204" pitchFamily="34" charset="-122"/>
              </a:rPr>
              <a:t>].position - </a:t>
            </a:r>
            <a:r>
              <a:rPr lang="en-US" altLang="zh-CN" sz="1000" dirty="0" err="1">
                <a:solidFill>
                  <a:srgbClr val="000000"/>
                </a:solidFill>
                <a:latin typeface="微软雅黑" panose="020B0503020204020204" pitchFamily="34" charset="-122"/>
                <a:ea typeface="微软雅黑" panose="020B0503020204020204" pitchFamily="34" charset="-122"/>
              </a:rPr>
              <a:t>fs_in.FragPos</a:t>
            </a:r>
            <a:r>
              <a:rPr lang="en-US" altLang="zh-CN" sz="1000" dirty="0">
                <a:solidFill>
                  <a:srgbClr val="000000"/>
                </a:solidFill>
                <a:latin typeface="微软雅黑" panose="020B0503020204020204" pitchFamily="34" charset="-122"/>
                <a:ea typeface="微软雅黑" panose="020B0503020204020204" pitchFamily="34" charset="-122"/>
              </a:rPr>
              <a:t>);</a:t>
            </a:r>
          </a:p>
          <a:p>
            <a:r>
              <a:rPr lang="fr-FR" altLang="zh-CN" sz="1000" dirty="0">
                <a:solidFill>
                  <a:srgbClr val="000000"/>
                </a:solidFill>
                <a:latin typeface="微软雅黑" panose="020B0503020204020204" pitchFamily="34" charset="-122"/>
                <a:ea typeface="微软雅黑" panose="020B0503020204020204" pitchFamily="34" charset="-122"/>
              </a:rPr>
              <a:t>float attenuation = 1.0/(distance*distance);</a:t>
            </a:r>
          </a:p>
          <a:p>
            <a:r>
              <a:rPr lang="fr-FR" altLang="zh-CN" sz="1000" dirty="0">
                <a:solidFill>
                  <a:srgbClr val="000000"/>
                </a:solidFill>
                <a:latin typeface="微软雅黑" panose="020B0503020204020204" pitchFamily="34" charset="-122"/>
                <a:ea typeface="微软雅黑" panose="020B0503020204020204" pitchFamily="34" charset="-122"/>
              </a:rPr>
              <a:t>vec3 radiance = pointLights[i].diffuse * attenuation;</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8000"/>
                </a:solidFill>
                <a:latin typeface="微软雅黑" panose="020B0503020204020204" pitchFamily="34" charset="-122"/>
                <a:ea typeface="微软雅黑" panose="020B0503020204020204" pitchFamily="34" charset="-122"/>
              </a:rPr>
              <a:t>// Cook-Torrance BRDF</a:t>
            </a:r>
            <a:endParaRPr lang="en-US" altLang="zh-CN"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float NDF = </a:t>
            </a:r>
            <a:r>
              <a:rPr lang="en-US" altLang="zh-CN" sz="1000" dirty="0" err="1">
                <a:solidFill>
                  <a:srgbClr val="000000"/>
                </a:solidFill>
                <a:latin typeface="微软雅黑" panose="020B0503020204020204" pitchFamily="34" charset="-122"/>
                <a:ea typeface="微软雅黑" panose="020B0503020204020204" pitchFamily="34" charset="-122"/>
              </a:rPr>
              <a:t>DistributionGGX</a:t>
            </a:r>
            <a:r>
              <a:rPr lang="en-US" altLang="zh-CN" sz="1000" dirty="0">
                <a:solidFill>
                  <a:srgbClr val="000000"/>
                </a:solidFill>
                <a:latin typeface="微软雅黑" panose="020B0503020204020204" pitchFamily="34" charset="-122"/>
                <a:ea typeface="微软雅黑" panose="020B0503020204020204" pitchFamily="34" charset="-122"/>
              </a:rPr>
              <a:t>(N, H, roughness);   </a:t>
            </a:r>
          </a:p>
          <a:p>
            <a:r>
              <a:rPr lang="en-US" altLang="zh-CN" sz="1000" dirty="0">
                <a:solidFill>
                  <a:srgbClr val="000000"/>
                </a:solidFill>
                <a:latin typeface="微软雅黑" panose="020B0503020204020204" pitchFamily="34" charset="-122"/>
                <a:ea typeface="微软雅黑" panose="020B0503020204020204" pitchFamily="34" charset="-122"/>
              </a:rPr>
              <a:t>float G   = </a:t>
            </a:r>
            <a:r>
              <a:rPr lang="en-US" altLang="zh-CN" sz="1000" dirty="0" err="1">
                <a:solidFill>
                  <a:srgbClr val="000000"/>
                </a:solidFill>
                <a:latin typeface="微软雅黑" panose="020B0503020204020204" pitchFamily="34" charset="-122"/>
                <a:ea typeface="微软雅黑" panose="020B0503020204020204" pitchFamily="34" charset="-122"/>
              </a:rPr>
              <a:t>GeometrySmith</a:t>
            </a:r>
            <a:r>
              <a:rPr lang="en-US" altLang="zh-CN" sz="1000" dirty="0">
                <a:solidFill>
                  <a:srgbClr val="000000"/>
                </a:solidFill>
                <a:latin typeface="微软雅黑" panose="020B0503020204020204" pitchFamily="34" charset="-122"/>
                <a:ea typeface="微软雅黑" panose="020B0503020204020204" pitchFamily="34" charset="-122"/>
              </a:rPr>
              <a:t>(N, V, L, roughness);      </a:t>
            </a:r>
          </a:p>
          <a:p>
            <a:r>
              <a:rPr lang="en-US" altLang="zh-CN" sz="1000" dirty="0">
                <a:solidFill>
                  <a:srgbClr val="000000"/>
                </a:solidFill>
                <a:latin typeface="微软雅黑" panose="020B0503020204020204" pitchFamily="34" charset="-122"/>
                <a:ea typeface="微软雅黑" panose="020B0503020204020204" pitchFamily="34" charset="-122"/>
              </a:rPr>
              <a:t>vec3 F    = </a:t>
            </a:r>
            <a:r>
              <a:rPr lang="en-US" altLang="zh-CN" sz="1000" dirty="0" err="1">
                <a:solidFill>
                  <a:srgbClr val="000000"/>
                </a:solidFill>
                <a:latin typeface="微软雅黑" panose="020B0503020204020204" pitchFamily="34" charset="-122"/>
                <a:ea typeface="微软雅黑" panose="020B0503020204020204" pitchFamily="34" charset="-122"/>
              </a:rPr>
              <a:t>fresnelSchlick</a:t>
            </a:r>
            <a:r>
              <a:rPr lang="en-US" altLang="zh-CN" sz="1000" dirty="0">
                <a:solidFill>
                  <a:srgbClr val="000000"/>
                </a:solidFill>
                <a:latin typeface="微软雅黑" panose="020B0503020204020204" pitchFamily="34" charset="-122"/>
                <a:ea typeface="微软雅黑" panose="020B0503020204020204" pitchFamily="34" charset="-122"/>
              </a:rPr>
              <a:t>(H, V);</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sv-SE" altLang="zh-CN" sz="1000" dirty="0">
                <a:solidFill>
                  <a:srgbClr val="000000"/>
                </a:solidFill>
                <a:latin typeface="微软雅黑" panose="020B0503020204020204" pitchFamily="34" charset="-122"/>
                <a:ea typeface="微软雅黑" panose="020B0503020204020204" pitchFamily="34" charset="-122"/>
              </a:rPr>
              <a:t>vec3 numerator = NDF * G * F; </a:t>
            </a:r>
          </a:p>
          <a:p>
            <a:r>
              <a:rPr lang="pt-BR" altLang="zh-CN" sz="1000" dirty="0">
                <a:solidFill>
                  <a:srgbClr val="000000"/>
                </a:solidFill>
                <a:latin typeface="微软雅黑" panose="020B0503020204020204" pitchFamily="34" charset="-122"/>
                <a:ea typeface="微软雅黑" panose="020B0503020204020204" pitchFamily="34" charset="-122"/>
              </a:rPr>
              <a:t>float denominator = 4.0 * max(dot(N,V),0.0) * max(dot(N,L),0.0) + 0.0001;</a:t>
            </a:r>
          </a:p>
          <a:p>
            <a:r>
              <a:rPr lang="en-US" altLang="zh-CN" sz="1000" dirty="0">
                <a:solidFill>
                  <a:srgbClr val="000000"/>
                </a:solidFill>
                <a:latin typeface="微软雅黑" panose="020B0503020204020204" pitchFamily="34" charset="-122"/>
                <a:ea typeface="微软雅黑" panose="020B0503020204020204" pitchFamily="34" charset="-122"/>
              </a:rPr>
              <a:t>vec3 specular = numerator / denominator;</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vec3 </a:t>
            </a:r>
            <a:r>
              <a:rPr lang="en-US" altLang="zh-CN" sz="1000" dirty="0" err="1">
                <a:solidFill>
                  <a:srgbClr val="000000"/>
                </a:solidFill>
                <a:latin typeface="微软雅黑" panose="020B0503020204020204" pitchFamily="34" charset="-122"/>
                <a:ea typeface="微软雅黑" panose="020B0503020204020204" pitchFamily="34" charset="-122"/>
              </a:rPr>
              <a:t>kS</a:t>
            </a:r>
            <a:r>
              <a:rPr lang="en-US" altLang="zh-CN" sz="1000" dirty="0">
                <a:solidFill>
                  <a:srgbClr val="000000"/>
                </a:solidFill>
                <a:latin typeface="微软雅黑" panose="020B0503020204020204" pitchFamily="34" charset="-122"/>
                <a:ea typeface="微软雅黑" panose="020B0503020204020204" pitchFamily="34" charset="-122"/>
              </a:rPr>
              <a:t> = F;</a:t>
            </a:r>
          </a:p>
          <a:p>
            <a:r>
              <a:rPr lang="en-US" altLang="zh-CN" sz="1000" dirty="0">
                <a:solidFill>
                  <a:srgbClr val="000000"/>
                </a:solidFill>
                <a:latin typeface="微软雅黑" panose="020B0503020204020204" pitchFamily="34" charset="-122"/>
                <a:ea typeface="微软雅黑" panose="020B0503020204020204" pitchFamily="34" charset="-122"/>
              </a:rPr>
              <a:t>vec3 </a:t>
            </a:r>
            <a:r>
              <a:rPr lang="en-US" altLang="zh-CN" sz="1000" dirty="0" err="1">
                <a:solidFill>
                  <a:srgbClr val="000000"/>
                </a:solidFill>
                <a:latin typeface="微软雅黑" panose="020B0503020204020204" pitchFamily="34" charset="-122"/>
                <a:ea typeface="微软雅黑" panose="020B0503020204020204" pitchFamily="34" charset="-122"/>
              </a:rPr>
              <a:t>kD</a:t>
            </a:r>
            <a:r>
              <a:rPr lang="en-US" altLang="zh-CN" sz="1000" dirty="0">
                <a:solidFill>
                  <a:srgbClr val="000000"/>
                </a:solidFill>
                <a:latin typeface="微软雅黑" panose="020B0503020204020204" pitchFamily="34" charset="-122"/>
                <a:ea typeface="微软雅黑" panose="020B0503020204020204" pitchFamily="34" charset="-122"/>
              </a:rPr>
              <a:t> = vec3(1.0) - </a:t>
            </a:r>
            <a:r>
              <a:rPr lang="en-US" altLang="zh-CN" sz="1000" dirty="0" err="1">
                <a:solidFill>
                  <a:srgbClr val="000000"/>
                </a:solidFill>
                <a:latin typeface="微软雅黑" panose="020B0503020204020204" pitchFamily="34" charset="-122"/>
                <a:ea typeface="微软雅黑" panose="020B0503020204020204" pitchFamily="34" charset="-122"/>
              </a:rPr>
              <a:t>kS</a:t>
            </a:r>
            <a:r>
              <a:rPr lang="en-US" altLang="zh-CN" sz="1000" dirty="0">
                <a:solidFill>
                  <a:srgbClr val="000000"/>
                </a:solidFill>
                <a:latin typeface="微软雅黑" panose="020B0503020204020204" pitchFamily="34" charset="-122"/>
                <a:ea typeface="微软雅黑" panose="020B0503020204020204" pitchFamily="34" charset="-122"/>
              </a:rPr>
              <a:t>;</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err="1">
                <a:solidFill>
                  <a:srgbClr val="000000"/>
                </a:solidFill>
                <a:latin typeface="微软雅黑" panose="020B0503020204020204" pitchFamily="34" charset="-122"/>
                <a:ea typeface="微软雅黑" panose="020B0503020204020204" pitchFamily="34" charset="-122"/>
              </a:rPr>
              <a:t>kD</a:t>
            </a:r>
            <a:r>
              <a:rPr lang="en-US" altLang="zh-CN" sz="1000" dirty="0">
                <a:solidFill>
                  <a:srgbClr val="000000"/>
                </a:solidFill>
                <a:latin typeface="微软雅黑" panose="020B0503020204020204" pitchFamily="34" charset="-122"/>
                <a:ea typeface="微软雅黑" panose="020B0503020204020204" pitchFamily="34" charset="-122"/>
              </a:rPr>
              <a:t> *= (1.0 - metallic);</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float </a:t>
            </a:r>
            <a:r>
              <a:rPr lang="en-US" altLang="zh-CN" sz="1000" dirty="0" err="1">
                <a:solidFill>
                  <a:srgbClr val="000000"/>
                </a:solidFill>
                <a:latin typeface="微软雅黑" panose="020B0503020204020204" pitchFamily="34" charset="-122"/>
                <a:ea typeface="微软雅黑" panose="020B0503020204020204" pitchFamily="34" charset="-122"/>
              </a:rPr>
              <a:t>NdotL</a:t>
            </a:r>
            <a:r>
              <a:rPr lang="en-US" altLang="zh-CN" sz="1000" dirty="0">
                <a:solidFill>
                  <a:srgbClr val="000000"/>
                </a:solidFill>
                <a:latin typeface="微软雅黑" panose="020B0503020204020204" pitchFamily="34" charset="-122"/>
                <a:ea typeface="微软雅黑" panose="020B0503020204020204" pitchFamily="34" charset="-122"/>
              </a:rPr>
              <a:t> = max(dot(N,L),0.0);</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Lo += (</a:t>
            </a:r>
            <a:r>
              <a:rPr lang="en-US" altLang="zh-CN" sz="1000" dirty="0" err="1">
                <a:solidFill>
                  <a:srgbClr val="000000"/>
                </a:solidFill>
                <a:latin typeface="微软雅黑" panose="020B0503020204020204" pitchFamily="34" charset="-122"/>
                <a:ea typeface="微软雅黑" panose="020B0503020204020204" pitchFamily="34" charset="-122"/>
              </a:rPr>
              <a:t>kD</a:t>
            </a:r>
            <a:r>
              <a:rPr lang="en-US" altLang="zh-CN" sz="1000" dirty="0">
                <a:solidFill>
                  <a:srgbClr val="000000"/>
                </a:solidFill>
                <a:latin typeface="微软雅黑" panose="020B0503020204020204" pitchFamily="34" charset="-122"/>
                <a:ea typeface="微软雅黑" panose="020B0503020204020204" pitchFamily="34" charset="-122"/>
              </a:rPr>
              <a:t> * albedo / PI + specular) * radiance * </a:t>
            </a:r>
            <a:r>
              <a:rPr lang="en-US" altLang="zh-CN" sz="1000" dirty="0" err="1">
                <a:solidFill>
                  <a:srgbClr val="000000"/>
                </a:solidFill>
                <a:latin typeface="微软雅黑" panose="020B0503020204020204" pitchFamily="34" charset="-122"/>
                <a:ea typeface="微软雅黑" panose="020B0503020204020204" pitchFamily="34" charset="-122"/>
              </a:rPr>
              <a:t>NdotL</a:t>
            </a:r>
            <a:r>
              <a:rPr lang="en-US" altLang="zh-CN" sz="1000" dirty="0">
                <a:solidFill>
                  <a:srgbClr val="000000"/>
                </a:solidFill>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7D0F801D-EB5E-4E5A-89F3-429B96F6904C}"/>
              </a:ext>
            </a:extLst>
          </p:cNvPr>
          <p:cNvPicPr>
            <a:picLocks noChangeAspect="1"/>
          </p:cNvPicPr>
          <p:nvPr/>
        </p:nvPicPr>
        <p:blipFill>
          <a:blip r:embed="rId4"/>
          <a:stretch>
            <a:fillRect/>
          </a:stretch>
        </p:blipFill>
        <p:spPr>
          <a:xfrm>
            <a:off x="1204441" y="3020901"/>
            <a:ext cx="4629150" cy="2609850"/>
          </a:xfrm>
          <a:prstGeom prst="rect">
            <a:avLst/>
          </a:prstGeom>
        </p:spPr>
      </p:pic>
      <p:graphicFrame>
        <p:nvGraphicFramePr>
          <p:cNvPr id="14" name="对象 13">
            <a:extLst>
              <a:ext uri="{FF2B5EF4-FFF2-40B4-BE49-F238E27FC236}">
                <a16:creationId xmlns:a16="http://schemas.microsoft.com/office/drawing/2014/main" id="{1CB1E2E5-DD96-4063-8D00-6717FDDC1716}"/>
              </a:ext>
            </a:extLst>
          </p:cNvPr>
          <p:cNvGraphicFramePr>
            <a:graphicFrameLocks noChangeAspect="1"/>
          </p:cNvGraphicFramePr>
          <p:nvPr>
            <p:extLst>
              <p:ext uri="{D42A27DB-BD31-4B8C-83A1-F6EECF244321}">
                <p14:modId xmlns:p14="http://schemas.microsoft.com/office/powerpoint/2010/main" val="2637685353"/>
              </p:ext>
            </p:extLst>
          </p:nvPr>
        </p:nvGraphicFramePr>
        <p:xfrm>
          <a:off x="2966566" y="5493932"/>
          <a:ext cx="1104900" cy="815975"/>
        </p:xfrm>
        <a:graphic>
          <a:graphicData uri="http://schemas.openxmlformats.org/presentationml/2006/ole">
            <mc:AlternateContent xmlns:mc="http://schemas.openxmlformats.org/markup-compatibility/2006">
              <mc:Choice xmlns:v="urn:schemas-microsoft-com:vml" Requires="v">
                <p:oleObj spid="_x0000_s30903" name="Equation" r:id="rId5" imgW="533160" imgH="393480" progId="Equation.DSMT4">
                  <p:embed/>
                </p:oleObj>
              </mc:Choice>
              <mc:Fallback>
                <p:oleObj name="Equation" r:id="rId5" imgW="533160" imgH="393480" progId="Equation.DSMT4">
                  <p:embed/>
                  <p:pic>
                    <p:nvPicPr>
                      <p:cNvPr id="19" name="对象 18">
                        <a:extLst>
                          <a:ext uri="{FF2B5EF4-FFF2-40B4-BE49-F238E27FC236}">
                            <a16:creationId xmlns:a16="http://schemas.microsoft.com/office/drawing/2014/main" id="{A7E4780D-D6A0-4453-93DD-FAED7103DD3A}"/>
                          </a:ext>
                        </a:extLst>
                      </p:cNvPr>
                      <p:cNvPicPr/>
                      <p:nvPr/>
                    </p:nvPicPr>
                    <p:blipFill>
                      <a:blip r:embed="rId6"/>
                      <a:stretch>
                        <a:fillRect/>
                      </a:stretch>
                    </p:blipFill>
                    <p:spPr>
                      <a:xfrm>
                        <a:off x="2966566" y="5493932"/>
                        <a:ext cx="1104900" cy="815975"/>
                      </a:xfrm>
                      <a:prstGeom prst="rect">
                        <a:avLst/>
                      </a:prstGeom>
                    </p:spPr>
                  </p:pic>
                </p:oleObj>
              </mc:Fallback>
            </mc:AlternateContent>
          </a:graphicData>
        </a:graphic>
      </p:graphicFrame>
      <p:grpSp>
        <p:nvGrpSpPr>
          <p:cNvPr id="15" name="组合 14">
            <a:extLst>
              <a:ext uri="{FF2B5EF4-FFF2-40B4-BE49-F238E27FC236}">
                <a16:creationId xmlns:a16="http://schemas.microsoft.com/office/drawing/2014/main" id="{805DA8D8-F4F4-4ED0-8446-901AFC0B3B9C}"/>
              </a:ext>
            </a:extLst>
          </p:cNvPr>
          <p:cNvGrpSpPr/>
          <p:nvPr/>
        </p:nvGrpSpPr>
        <p:grpSpPr>
          <a:xfrm>
            <a:off x="1735095" y="1527651"/>
            <a:ext cx="8975058" cy="904399"/>
            <a:chOff x="1735095" y="1527651"/>
            <a:chExt cx="8975058" cy="904399"/>
          </a:xfrm>
        </p:grpSpPr>
        <p:sp>
          <p:nvSpPr>
            <p:cNvPr id="16" name="矩形 15">
              <a:extLst>
                <a:ext uri="{FF2B5EF4-FFF2-40B4-BE49-F238E27FC236}">
                  <a16:creationId xmlns:a16="http://schemas.microsoft.com/office/drawing/2014/main" id="{23E5C517-61DB-45D6-BC64-C9BBE7ABADD7}"/>
                </a:ext>
              </a:extLst>
            </p:cNvPr>
            <p:cNvSpPr/>
            <p:nvPr/>
          </p:nvSpPr>
          <p:spPr>
            <a:xfrm>
              <a:off x="1735095" y="1527651"/>
              <a:ext cx="8975058" cy="879664"/>
            </a:xfrm>
            <a:prstGeom prst="rect">
              <a:avLst/>
            </a:prstGeom>
          </p:spPr>
          <p:txBody>
            <a:bodyPr wrap="square">
              <a:spAutoFit/>
            </a:bodyPr>
            <a:lstStyle/>
            <a:p>
              <a:pPr indent="457200" algn="just">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点光源为表面上特定点   着色时，其半球领域   的所有入射方向，只有一个入射方向     直接来自于点光源。</a:t>
              </a:r>
              <a:endParaRPr lang="zh-CN" altLang="en-US" dirty="0"/>
            </a:p>
          </p:txBody>
        </p:sp>
        <p:graphicFrame>
          <p:nvGraphicFramePr>
            <p:cNvPr id="17" name="对象 16">
              <a:extLst>
                <a:ext uri="{FF2B5EF4-FFF2-40B4-BE49-F238E27FC236}">
                  <a16:creationId xmlns:a16="http://schemas.microsoft.com/office/drawing/2014/main" id="{3EF2EA56-4F03-4098-84BF-3B4E2AE31A02}"/>
                </a:ext>
              </a:extLst>
            </p:cNvPr>
            <p:cNvGraphicFramePr>
              <a:graphicFrameLocks noChangeAspect="1"/>
            </p:cNvGraphicFramePr>
            <p:nvPr>
              <p:extLst>
                <p:ext uri="{D42A27DB-BD31-4B8C-83A1-F6EECF244321}">
                  <p14:modId xmlns:p14="http://schemas.microsoft.com/office/powerpoint/2010/main" val="3105712674"/>
                </p:ext>
              </p:extLst>
            </p:nvPr>
          </p:nvGraphicFramePr>
          <p:xfrm>
            <a:off x="4546978" y="1631382"/>
            <a:ext cx="314325" cy="341313"/>
          </p:xfrm>
          <a:graphic>
            <a:graphicData uri="http://schemas.openxmlformats.org/presentationml/2006/ole">
              <mc:AlternateContent xmlns:mc="http://schemas.openxmlformats.org/markup-compatibility/2006">
                <mc:Choice xmlns:v="urn:schemas-microsoft-com:vml" Requires="v">
                  <p:oleObj spid="_x0000_s30904" name="Equation" r:id="rId7" imgW="152280" imgH="164880" progId="Equation.DSMT4">
                    <p:embed/>
                  </p:oleObj>
                </mc:Choice>
                <mc:Fallback>
                  <p:oleObj name="Equation" r:id="rId7" imgW="152280" imgH="164880" progId="Equation.DSMT4">
                    <p:embed/>
                    <p:pic>
                      <p:nvPicPr>
                        <p:cNvPr id="21" name="对象 20">
                          <a:extLst>
                            <a:ext uri="{FF2B5EF4-FFF2-40B4-BE49-F238E27FC236}">
                              <a16:creationId xmlns:a16="http://schemas.microsoft.com/office/drawing/2014/main" id="{2059C848-8848-4BD1-944A-D03F809B646B}"/>
                            </a:ext>
                          </a:extLst>
                        </p:cNvPr>
                        <p:cNvPicPr/>
                        <p:nvPr/>
                      </p:nvPicPr>
                      <p:blipFill>
                        <a:blip r:embed="rId8"/>
                        <a:stretch>
                          <a:fillRect/>
                        </a:stretch>
                      </p:blipFill>
                      <p:spPr>
                        <a:xfrm>
                          <a:off x="4546978" y="1631382"/>
                          <a:ext cx="314325" cy="34131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B8BC2092-217E-4A00-BD1C-117BB49BB7F4}"/>
                </a:ext>
              </a:extLst>
            </p:cNvPr>
            <p:cNvGraphicFramePr>
              <a:graphicFrameLocks noChangeAspect="1"/>
            </p:cNvGraphicFramePr>
            <p:nvPr>
              <p:extLst>
                <p:ext uri="{D42A27DB-BD31-4B8C-83A1-F6EECF244321}">
                  <p14:modId xmlns:p14="http://schemas.microsoft.com/office/powerpoint/2010/main" val="3423363919"/>
                </p:ext>
              </p:extLst>
            </p:nvPr>
          </p:nvGraphicFramePr>
          <p:xfrm>
            <a:off x="6883968" y="1626170"/>
            <a:ext cx="339725" cy="341313"/>
          </p:xfrm>
          <a:graphic>
            <a:graphicData uri="http://schemas.openxmlformats.org/presentationml/2006/ole">
              <mc:AlternateContent xmlns:mc="http://schemas.openxmlformats.org/markup-compatibility/2006">
                <mc:Choice xmlns:v="urn:schemas-microsoft-com:vml" Requires="v">
                  <p:oleObj spid="_x0000_s30905" name="Equation" r:id="rId9" imgW="164880" imgH="164880" progId="Equation.DSMT4">
                    <p:embed/>
                  </p:oleObj>
                </mc:Choice>
                <mc:Fallback>
                  <p:oleObj name="Equation" r:id="rId9" imgW="164880" imgH="164880" progId="Equation.DSMT4">
                    <p:embed/>
                    <p:pic>
                      <p:nvPicPr>
                        <p:cNvPr id="22" name="对象 21">
                          <a:extLst>
                            <a:ext uri="{FF2B5EF4-FFF2-40B4-BE49-F238E27FC236}">
                              <a16:creationId xmlns:a16="http://schemas.microsoft.com/office/drawing/2014/main" id="{FF77E727-2FCE-46F3-9060-19DE872C8607}"/>
                            </a:ext>
                          </a:extLst>
                        </p:cNvPr>
                        <p:cNvPicPr/>
                        <p:nvPr/>
                      </p:nvPicPr>
                      <p:blipFill>
                        <a:blip r:embed="rId10"/>
                        <a:stretch>
                          <a:fillRect/>
                        </a:stretch>
                      </p:blipFill>
                      <p:spPr>
                        <a:xfrm>
                          <a:off x="6883968" y="1626170"/>
                          <a:ext cx="339725" cy="341313"/>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A7183506-7079-4E12-A7E6-0E061DF1B9A7}"/>
                </a:ext>
              </a:extLst>
            </p:cNvPr>
            <p:cNvGraphicFramePr>
              <a:graphicFrameLocks noChangeAspect="1"/>
            </p:cNvGraphicFramePr>
            <p:nvPr>
              <p:extLst>
                <p:ext uri="{D42A27DB-BD31-4B8C-83A1-F6EECF244321}">
                  <p14:modId xmlns:p14="http://schemas.microsoft.com/office/powerpoint/2010/main" val="3176332607"/>
                </p:ext>
              </p:extLst>
            </p:nvPr>
          </p:nvGraphicFramePr>
          <p:xfrm>
            <a:off x="2063750" y="1960563"/>
            <a:ext cx="339725" cy="471487"/>
          </p:xfrm>
          <a:graphic>
            <a:graphicData uri="http://schemas.openxmlformats.org/presentationml/2006/ole">
              <mc:AlternateContent xmlns:mc="http://schemas.openxmlformats.org/markup-compatibility/2006">
                <mc:Choice xmlns:v="urn:schemas-microsoft-com:vml" Requires="v">
                  <p:oleObj spid="_x0000_s30906" name="Equation" r:id="rId11" imgW="164880" imgH="228600" progId="Equation.DSMT4">
                    <p:embed/>
                  </p:oleObj>
                </mc:Choice>
                <mc:Fallback>
                  <p:oleObj name="Equation" r:id="rId11" imgW="164880" imgH="228600" progId="Equation.DSMT4">
                    <p:embed/>
                    <p:pic>
                      <p:nvPicPr>
                        <p:cNvPr id="23" name="对象 22">
                          <a:extLst>
                            <a:ext uri="{FF2B5EF4-FFF2-40B4-BE49-F238E27FC236}">
                              <a16:creationId xmlns:a16="http://schemas.microsoft.com/office/drawing/2014/main" id="{5626F997-A4C2-4A72-B69B-051C5BAFDA78}"/>
                            </a:ext>
                          </a:extLst>
                        </p:cNvPr>
                        <p:cNvPicPr/>
                        <p:nvPr/>
                      </p:nvPicPr>
                      <p:blipFill>
                        <a:blip r:embed="rId12"/>
                        <a:stretch>
                          <a:fillRect/>
                        </a:stretch>
                      </p:blipFill>
                      <p:spPr>
                        <a:xfrm>
                          <a:off x="2063750" y="1960563"/>
                          <a:ext cx="339725" cy="471487"/>
                        </a:xfrm>
                        <a:prstGeom prst="rect">
                          <a:avLst/>
                        </a:prstGeom>
                      </p:spPr>
                    </p:pic>
                  </p:oleObj>
                </mc:Fallback>
              </mc:AlternateContent>
            </a:graphicData>
          </a:graphic>
        </p:graphicFrame>
      </p:grpSp>
    </p:spTree>
    <p:extLst>
      <p:ext uri="{BB962C8B-B14F-4D97-AF65-F5344CB8AC3E}">
        <p14:creationId xmlns:p14="http://schemas.microsoft.com/office/powerpoint/2010/main" val="3221445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点光源</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D0F801D-EB5E-4E5A-89F3-429B96F6904C}"/>
              </a:ext>
            </a:extLst>
          </p:cNvPr>
          <p:cNvPicPr>
            <a:picLocks noChangeAspect="1"/>
          </p:cNvPicPr>
          <p:nvPr/>
        </p:nvPicPr>
        <p:blipFill>
          <a:blip r:embed="rId4"/>
          <a:stretch>
            <a:fillRect/>
          </a:stretch>
        </p:blipFill>
        <p:spPr>
          <a:xfrm>
            <a:off x="1204441" y="3020901"/>
            <a:ext cx="4629150" cy="2609850"/>
          </a:xfrm>
          <a:prstGeom prst="rect">
            <a:avLst/>
          </a:prstGeom>
        </p:spPr>
      </p:pic>
      <p:graphicFrame>
        <p:nvGraphicFramePr>
          <p:cNvPr id="14" name="对象 13">
            <a:extLst>
              <a:ext uri="{FF2B5EF4-FFF2-40B4-BE49-F238E27FC236}">
                <a16:creationId xmlns:a16="http://schemas.microsoft.com/office/drawing/2014/main" id="{1CB1E2E5-DD96-4063-8D00-6717FDDC1716}"/>
              </a:ext>
            </a:extLst>
          </p:cNvPr>
          <p:cNvGraphicFramePr>
            <a:graphicFrameLocks noChangeAspect="1"/>
          </p:cNvGraphicFramePr>
          <p:nvPr>
            <p:extLst/>
          </p:nvPr>
        </p:nvGraphicFramePr>
        <p:xfrm>
          <a:off x="2966566" y="5493932"/>
          <a:ext cx="1104900" cy="815975"/>
        </p:xfrm>
        <a:graphic>
          <a:graphicData uri="http://schemas.openxmlformats.org/presentationml/2006/ole">
            <mc:AlternateContent xmlns:mc="http://schemas.openxmlformats.org/markup-compatibility/2006">
              <mc:Choice xmlns:v="urn:schemas-microsoft-com:vml" Requires="v">
                <p:oleObj spid="_x0000_s32946" name="Equation" r:id="rId5" imgW="533160" imgH="393480" progId="Equation.DSMT4">
                  <p:embed/>
                </p:oleObj>
              </mc:Choice>
              <mc:Fallback>
                <p:oleObj name="Equation" r:id="rId5" imgW="533160" imgH="393480" progId="Equation.DSMT4">
                  <p:embed/>
                  <p:pic>
                    <p:nvPicPr>
                      <p:cNvPr id="14" name="对象 13">
                        <a:extLst>
                          <a:ext uri="{FF2B5EF4-FFF2-40B4-BE49-F238E27FC236}">
                            <a16:creationId xmlns:a16="http://schemas.microsoft.com/office/drawing/2014/main" id="{1CB1E2E5-DD96-4063-8D00-6717FDDC1716}"/>
                          </a:ext>
                        </a:extLst>
                      </p:cNvPr>
                      <p:cNvPicPr/>
                      <p:nvPr/>
                    </p:nvPicPr>
                    <p:blipFill>
                      <a:blip r:embed="rId6"/>
                      <a:stretch>
                        <a:fillRect/>
                      </a:stretch>
                    </p:blipFill>
                    <p:spPr>
                      <a:xfrm>
                        <a:off x="2966566" y="5493932"/>
                        <a:ext cx="1104900" cy="815975"/>
                      </a:xfrm>
                      <a:prstGeom prst="rect">
                        <a:avLst/>
                      </a:prstGeom>
                    </p:spPr>
                  </p:pic>
                </p:oleObj>
              </mc:Fallback>
            </mc:AlternateContent>
          </a:graphicData>
        </a:graphic>
      </p:graphicFrame>
      <p:grpSp>
        <p:nvGrpSpPr>
          <p:cNvPr id="15" name="组合 14">
            <a:extLst>
              <a:ext uri="{FF2B5EF4-FFF2-40B4-BE49-F238E27FC236}">
                <a16:creationId xmlns:a16="http://schemas.microsoft.com/office/drawing/2014/main" id="{805DA8D8-F4F4-4ED0-8446-901AFC0B3B9C}"/>
              </a:ext>
            </a:extLst>
          </p:cNvPr>
          <p:cNvGrpSpPr/>
          <p:nvPr/>
        </p:nvGrpSpPr>
        <p:grpSpPr>
          <a:xfrm>
            <a:off x="1744822" y="1804071"/>
            <a:ext cx="8975058" cy="904399"/>
            <a:chOff x="1735095" y="1527651"/>
            <a:chExt cx="8975058" cy="904399"/>
          </a:xfrm>
        </p:grpSpPr>
        <p:sp>
          <p:nvSpPr>
            <p:cNvPr id="16" name="矩形 15">
              <a:extLst>
                <a:ext uri="{FF2B5EF4-FFF2-40B4-BE49-F238E27FC236}">
                  <a16:creationId xmlns:a16="http://schemas.microsoft.com/office/drawing/2014/main" id="{23E5C517-61DB-45D6-BC64-C9BBE7ABADD7}"/>
                </a:ext>
              </a:extLst>
            </p:cNvPr>
            <p:cNvSpPr/>
            <p:nvPr/>
          </p:nvSpPr>
          <p:spPr>
            <a:xfrm>
              <a:off x="1735095" y="1527651"/>
              <a:ext cx="8975058" cy="879664"/>
            </a:xfrm>
            <a:prstGeom prst="rect">
              <a:avLst/>
            </a:prstGeom>
          </p:spPr>
          <p:txBody>
            <a:bodyPr wrap="square">
              <a:spAutoFit/>
            </a:bodyPr>
            <a:lstStyle/>
            <a:p>
              <a:pPr indent="457200" algn="just">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点光源为表面上特定点   着色时，其半球领域   的所有入射方向，只有一个入射方向     直接来自于点光源。</a:t>
              </a:r>
              <a:endParaRPr lang="zh-CN" altLang="en-US" dirty="0"/>
            </a:p>
          </p:txBody>
        </p:sp>
        <p:graphicFrame>
          <p:nvGraphicFramePr>
            <p:cNvPr id="17" name="对象 16">
              <a:extLst>
                <a:ext uri="{FF2B5EF4-FFF2-40B4-BE49-F238E27FC236}">
                  <a16:creationId xmlns:a16="http://schemas.microsoft.com/office/drawing/2014/main" id="{3EF2EA56-4F03-4098-84BF-3B4E2AE31A02}"/>
                </a:ext>
              </a:extLst>
            </p:cNvPr>
            <p:cNvGraphicFramePr>
              <a:graphicFrameLocks noChangeAspect="1"/>
            </p:cNvGraphicFramePr>
            <p:nvPr>
              <p:extLst/>
            </p:nvPr>
          </p:nvGraphicFramePr>
          <p:xfrm>
            <a:off x="4546978" y="1631382"/>
            <a:ext cx="314325" cy="341313"/>
          </p:xfrm>
          <a:graphic>
            <a:graphicData uri="http://schemas.openxmlformats.org/presentationml/2006/ole">
              <mc:AlternateContent xmlns:mc="http://schemas.openxmlformats.org/markup-compatibility/2006">
                <mc:Choice xmlns:v="urn:schemas-microsoft-com:vml" Requires="v">
                  <p:oleObj spid="_x0000_s32947" name="Equation" r:id="rId7" imgW="152280" imgH="164880" progId="Equation.DSMT4">
                    <p:embed/>
                  </p:oleObj>
                </mc:Choice>
                <mc:Fallback>
                  <p:oleObj name="Equation" r:id="rId7" imgW="152280" imgH="164880" progId="Equation.DSMT4">
                    <p:embed/>
                    <p:pic>
                      <p:nvPicPr>
                        <p:cNvPr id="17" name="对象 16">
                          <a:extLst>
                            <a:ext uri="{FF2B5EF4-FFF2-40B4-BE49-F238E27FC236}">
                              <a16:creationId xmlns:a16="http://schemas.microsoft.com/office/drawing/2014/main" id="{3EF2EA56-4F03-4098-84BF-3B4E2AE31A02}"/>
                            </a:ext>
                          </a:extLst>
                        </p:cNvPr>
                        <p:cNvPicPr/>
                        <p:nvPr/>
                      </p:nvPicPr>
                      <p:blipFill>
                        <a:blip r:embed="rId8"/>
                        <a:stretch>
                          <a:fillRect/>
                        </a:stretch>
                      </p:blipFill>
                      <p:spPr>
                        <a:xfrm>
                          <a:off x="4546978" y="1631382"/>
                          <a:ext cx="314325" cy="34131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B8BC2092-217E-4A00-BD1C-117BB49BB7F4}"/>
                </a:ext>
              </a:extLst>
            </p:cNvPr>
            <p:cNvGraphicFramePr>
              <a:graphicFrameLocks noChangeAspect="1"/>
            </p:cNvGraphicFramePr>
            <p:nvPr>
              <p:extLst/>
            </p:nvPr>
          </p:nvGraphicFramePr>
          <p:xfrm>
            <a:off x="6883968" y="1626170"/>
            <a:ext cx="339725" cy="341313"/>
          </p:xfrm>
          <a:graphic>
            <a:graphicData uri="http://schemas.openxmlformats.org/presentationml/2006/ole">
              <mc:AlternateContent xmlns:mc="http://schemas.openxmlformats.org/markup-compatibility/2006">
                <mc:Choice xmlns:v="urn:schemas-microsoft-com:vml" Requires="v">
                  <p:oleObj spid="_x0000_s32948" name="Equation" r:id="rId9" imgW="164880" imgH="164880" progId="Equation.DSMT4">
                    <p:embed/>
                  </p:oleObj>
                </mc:Choice>
                <mc:Fallback>
                  <p:oleObj name="Equation" r:id="rId9" imgW="164880" imgH="164880" progId="Equation.DSMT4">
                    <p:embed/>
                    <p:pic>
                      <p:nvPicPr>
                        <p:cNvPr id="18" name="对象 17">
                          <a:extLst>
                            <a:ext uri="{FF2B5EF4-FFF2-40B4-BE49-F238E27FC236}">
                              <a16:creationId xmlns:a16="http://schemas.microsoft.com/office/drawing/2014/main" id="{B8BC2092-217E-4A00-BD1C-117BB49BB7F4}"/>
                            </a:ext>
                          </a:extLst>
                        </p:cNvPr>
                        <p:cNvPicPr/>
                        <p:nvPr/>
                      </p:nvPicPr>
                      <p:blipFill>
                        <a:blip r:embed="rId10"/>
                        <a:stretch>
                          <a:fillRect/>
                        </a:stretch>
                      </p:blipFill>
                      <p:spPr>
                        <a:xfrm>
                          <a:off x="6883968" y="1626170"/>
                          <a:ext cx="339725" cy="341313"/>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A7183506-7079-4E12-A7E6-0E061DF1B9A7}"/>
                </a:ext>
              </a:extLst>
            </p:cNvPr>
            <p:cNvGraphicFramePr>
              <a:graphicFrameLocks noChangeAspect="1"/>
            </p:cNvGraphicFramePr>
            <p:nvPr>
              <p:extLst/>
            </p:nvPr>
          </p:nvGraphicFramePr>
          <p:xfrm>
            <a:off x="2063750" y="1960563"/>
            <a:ext cx="339725" cy="471487"/>
          </p:xfrm>
          <a:graphic>
            <a:graphicData uri="http://schemas.openxmlformats.org/presentationml/2006/ole">
              <mc:AlternateContent xmlns:mc="http://schemas.openxmlformats.org/markup-compatibility/2006">
                <mc:Choice xmlns:v="urn:schemas-microsoft-com:vml" Requires="v">
                  <p:oleObj spid="_x0000_s32949" name="Equation" r:id="rId11" imgW="164880" imgH="228600" progId="Equation.DSMT4">
                    <p:embed/>
                  </p:oleObj>
                </mc:Choice>
                <mc:Fallback>
                  <p:oleObj name="Equation" r:id="rId11" imgW="164880" imgH="228600" progId="Equation.DSMT4">
                    <p:embed/>
                    <p:pic>
                      <p:nvPicPr>
                        <p:cNvPr id="19" name="对象 18">
                          <a:extLst>
                            <a:ext uri="{FF2B5EF4-FFF2-40B4-BE49-F238E27FC236}">
                              <a16:creationId xmlns:a16="http://schemas.microsoft.com/office/drawing/2014/main" id="{A7183506-7079-4E12-A7E6-0E061DF1B9A7}"/>
                            </a:ext>
                          </a:extLst>
                        </p:cNvPr>
                        <p:cNvPicPr/>
                        <p:nvPr/>
                      </p:nvPicPr>
                      <p:blipFill>
                        <a:blip r:embed="rId12"/>
                        <a:stretch>
                          <a:fillRect/>
                        </a:stretch>
                      </p:blipFill>
                      <p:spPr>
                        <a:xfrm>
                          <a:off x="2063750" y="1960563"/>
                          <a:ext cx="339725" cy="471487"/>
                        </a:xfrm>
                        <a:prstGeom prst="rect">
                          <a:avLst/>
                        </a:prstGeom>
                      </p:spPr>
                    </p:pic>
                  </p:oleObj>
                </mc:Fallback>
              </mc:AlternateContent>
            </a:graphicData>
          </a:graphic>
        </p:graphicFrame>
      </p:grpSp>
      <p:sp>
        <p:nvSpPr>
          <p:cNvPr id="2" name="矩形 1">
            <a:extLst>
              <a:ext uri="{FF2B5EF4-FFF2-40B4-BE49-F238E27FC236}">
                <a16:creationId xmlns:a16="http://schemas.microsoft.com/office/drawing/2014/main" id="{8BB0C6D7-00C6-4336-9EA0-FCC24CC462A3}"/>
              </a:ext>
            </a:extLst>
          </p:cNvPr>
          <p:cNvSpPr/>
          <p:nvPr/>
        </p:nvSpPr>
        <p:spPr>
          <a:xfrm>
            <a:off x="7441860" y="3853021"/>
            <a:ext cx="2989470" cy="1477328"/>
          </a:xfrm>
          <a:prstGeom prst="rect">
            <a:avLst/>
          </a:prstGeom>
          <a:ln>
            <a:solidFill>
              <a:srgbClr val="FFAE00"/>
            </a:solidFill>
          </a:ln>
        </p:spPr>
        <p:txBody>
          <a:bodyPr wrap="square">
            <a:spAutoFit/>
          </a:bodyPr>
          <a:lstStyle/>
          <a:p>
            <a:r>
              <a:rPr lang="pt-BR" altLang="zh-CN" sz="1000" dirty="0">
                <a:solidFill>
                  <a:srgbClr val="000000"/>
                </a:solidFill>
                <a:latin typeface="微软雅黑" panose="020B0503020204020204" pitchFamily="34" charset="-122"/>
                <a:ea typeface="微软雅黑" panose="020B0503020204020204" pitchFamily="34" charset="-122"/>
              </a:rPr>
              <a:t>vec3 ambient = vec3(0.03) * albedo * ao;</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vec3 color = ambient + Lo;</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color = color /(color + vec3(1.0));</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color = pow (color ,vec3(1.0/2.2));</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err="1">
                <a:solidFill>
                  <a:srgbClr val="000000"/>
                </a:solidFill>
                <a:latin typeface="微软雅黑" panose="020B0503020204020204" pitchFamily="34" charset="-122"/>
                <a:ea typeface="微软雅黑" panose="020B0503020204020204" pitchFamily="34" charset="-122"/>
              </a:rPr>
              <a:t>FragColor</a:t>
            </a:r>
            <a:r>
              <a:rPr lang="en-US" altLang="zh-CN" sz="1000" dirty="0">
                <a:solidFill>
                  <a:srgbClr val="000000"/>
                </a:solidFill>
                <a:latin typeface="微软雅黑" panose="020B0503020204020204" pitchFamily="34" charset="-122"/>
                <a:ea typeface="微软雅黑" panose="020B0503020204020204" pitchFamily="34" charset="-122"/>
              </a:rPr>
              <a:t> = vec4(color,1.0);</a:t>
            </a:r>
            <a:endParaRPr lang="zh-CN" altLang="en-US" sz="10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1CFBA70-0159-4BD2-A267-313BCEFF74B1}"/>
              </a:ext>
            </a:extLst>
          </p:cNvPr>
          <p:cNvSpPr txBox="1"/>
          <p:nvPr/>
        </p:nvSpPr>
        <p:spPr>
          <a:xfrm>
            <a:off x="941131" y="1306974"/>
            <a:ext cx="3112513"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Gamma</a:t>
            </a:r>
            <a:r>
              <a:rPr lang="zh-CN" altLang="en-US" dirty="0">
                <a:latin typeface="微软雅黑" panose="020B0503020204020204" pitchFamily="34" charset="-122"/>
                <a:ea typeface="微软雅黑" panose="020B0503020204020204" pitchFamily="34" charset="-122"/>
              </a:rPr>
              <a:t>校正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色调映射</a:t>
            </a:r>
          </a:p>
        </p:txBody>
      </p:sp>
    </p:spTree>
    <p:extLst>
      <p:ext uri="{BB962C8B-B14F-4D97-AF65-F5344CB8AC3E}">
        <p14:creationId xmlns:p14="http://schemas.microsoft.com/office/powerpoint/2010/main" val="3207730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点光源</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D0F801D-EB5E-4E5A-89F3-429B96F6904C}"/>
              </a:ext>
            </a:extLst>
          </p:cNvPr>
          <p:cNvPicPr>
            <a:picLocks noChangeAspect="1"/>
          </p:cNvPicPr>
          <p:nvPr/>
        </p:nvPicPr>
        <p:blipFill>
          <a:blip r:embed="rId4"/>
          <a:stretch>
            <a:fillRect/>
          </a:stretch>
        </p:blipFill>
        <p:spPr>
          <a:xfrm>
            <a:off x="1204441" y="3020901"/>
            <a:ext cx="4629150" cy="2609850"/>
          </a:xfrm>
          <a:prstGeom prst="rect">
            <a:avLst/>
          </a:prstGeom>
        </p:spPr>
      </p:pic>
      <p:graphicFrame>
        <p:nvGraphicFramePr>
          <p:cNvPr id="14" name="对象 13">
            <a:extLst>
              <a:ext uri="{FF2B5EF4-FFF2-40B4-BE49-F238E27FC236}">
                <a16:creationId xmlns:a16="http://schemas.microsoft.com/office/drawing/2014/main" id="{1CB1E2E5-DD96-4063-8D00-6717FDDC1716}"/>
              </a:ext>
            </a:extLst>
          </p:cNvPr>
          <p:cNvGraphicFramePr>
            <a:graphicFrameLocks noChangeAspect="1"/>
          </p:cNvGraphicFramePr>
          <p:nvPr>
            <p:extLst/>
          </p:nvPr>
        </p:nvGraphicFramePr>
        <p:xfrm>
          <a:off x="2966566" y="5493932"/>
          <a:ext cx="1104900" cy="815975"/>
        </p:xfrm>
        <a:graphic>
          <a:graphicData uri="http://schemas.openxmlformats.org/presentationml/2006/ole">
            <mc:AlternateContent xmlns:mc="http://schemas.openxmlformats.org/markup-compatibility/2006">
              <mc:Choice xmlns:v="urn:schemas-microsoft-com:vml" Requires="v">
                <p:oleObj spid="_x0000_s33970" name="Equation" r:id="rId5" imgW="533160" imgH="393480" progId="Equation.DSMT4">
                  <p:embed/>
                </p:oleObj>
              </mc:Choice>
              <mc:Fallback>
                <p:oleObj name="Equation" r:id="rId5" imgW="533160" imgH="393480" progId="Equation.DSMT4">
                  <p:embed/>
                  <p:pic>
                    <p:nvPicPr>
                      <p:cNvPr id="14" name="对象 13">
                        <a:extLst>
                          <a:ext uri="{FF2B5EF4-FFF2-40B4-BE49-F238E27FC236}">
                            <a16:creationId xmlns:a16="http://schemas.microsoft.com/office/drawing/2014/main" id="{1CB1E2E5-DD96-4063-8D00-6717FDDC1716}"/>
                          </a:ext>
                        </a:extLst>
                      </p:cNvPr>
                      <p:cNvPicPr/>
                      <p:nvPr/>
                    </p:nvPicPr>
                    <p:blipFill>
                      <a:blip r:embed="rId6"/>
                      <a:stretch>
                        <a:fillRect/>
                      </a:stretch>
                    </p:blipFill>
                    <p:spPr>
                      <a:xfrm>
                        <a:off x="2966566" y="5493932"/>
                        <a:ext cx="1104900" cy="815975"/>
                      </a:xfrm>
                      <a:prstGeom prst="rect">
                        <a:avLst/>
                      </a:prstGeom>
                    </p:spPr>
                  </p:pic>
                </p:oleObj>
              </mc:Fallback>
            </mc:AlternateContent>
          </a:graphicData>
        </a:graphic>
      </p:graphicFrame>
      <p:grpSp>
        <p:nvGrpSpPr>
          <p:cNvPr id="15" name="组合 14">
            <a:extLst>
              <a:ext uri="{FF2B5EF4-FFF2-40B4-BE49-F238E27FC236}">
                <a16:creationId xmlns:a16="http://schemas.microsoft.com/office/drawing/2014/main" id="{805DA8D8-F4F4-4ED0-8446-901AFC0B3B9C}"/>
              </a:ext>
            </a:extLst>
          </p:cNvPr>
          <p:cNvGrpSpPr/>
          <p:nvPr/>
        </p:nvGrpSpPr>
        <p:grpSpPr>
          <a:xfrm>
            <a:off x="1735095" y="1527651"/>
            <a:ext cx="8975058" cy="904399"/>
            <a:chOff x="1735095" y="1527651"/>
            <a:chExt cx="8975058" cy="904399"/>
          </a:xfrm>
        </p:grpSpPr>
        <p:sp>
          <p:nvSpPr>
            <p:cNvPr id="16" name="矩形 15">
              <a:extLst>
                <a:ext uri="{FF2B5EF4-FFF2-40B4-BE49-F238E27FC236}">
                  <a16:creationId xmlns:a16="http://schemas.microsoft.com/office/drawing/2014/main" id="{23E5C517-61DB-45D6-BC64-C9BBE7ABADD7}"/>
                </a:ext>
              </a:extLst>
            </p:cNvPr>
            <p:cNvSpPr/>
            <p:nvPr/>
          </p:nvSpPr>
          <p:spPr>
            <a:xfrm>
              <a:off x="1735095" y="1527651"/>
              <a:ext cx="8975058" cy="879664"/>
            </a:xfrm>
            <a:prstGeom prst="rect">
              <a:avLst/>
            </a:prstGeom>
          </p:spPr>
          <p:txBody>
            <a:bodyPr wrap="square">
              <a:spAutoFit/>
            </a:bodyPr>
            <a:lstStyle/>
            <a:p>
              <a:pPr indent="457200" algn="just">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点光源为表面上特定点   着色时，其半球领域   的所有入射方向，只有一个入射方向     直接来自于点光源。</a:t>
              </a:r>
              <a:endParaRPr lang="zh-CN" altLang="en-US" dirty="0"/>
            </a:p>
          </p:txBody>
        </p:sp>
        <p:graphicFrame>
          <p:nvGraphicFramePr>
            <p:cNvPr id="17" name="对象 16">
              <a:extLst>
                <a:ext uri="{FF2B5EF4-FFF2-40B4-BE49-F238E27FC236}">
                  <a16:creationId xmlns:a16="http://schemas.microsoft.com/office/drawing/2014/main" id="{3EF2EA56-4F03-4098-84BF-3B4E2AE31A02}"/>
                </a:ext>
              </a:extLst>
            </p:cNvPr>
            <p:cNvGraphicFramePr>
              <a:graphicFrameLocks noChangeAspect="1"/>
            </p:cNvGraphicFramePr>
            <p:nvPr>
              <p:extLst/>
            </p:nvPr>
          </p:nvGraphicFramePr>
          <p:xfrm>
            <a:off x="4546978" y="1631382"/>
            <a:ext cx="314325" cy="341313"/>
          </p:xfrm>
          <a:graphic>
            <a:graphicData uri="http://schemas.openxmlformats.org/presentationml/2006/ole">
              <mc:AlternateContent xmlns:mc="http://schemas.openxmlformats.org/markup-compatibility/2006">
                <mc:Choice xmlns:v="urn:schemas-microsoft-com:vml" Requires="v">
                  <p:oleObj spid="_x0000_s33971" name="Equation" r:id="rId7" imgW="152280" imgH="164880" progId="Equation.DSMT4">
                    <p:embed/>
                  </p:oleObj>
                </mc:Choice>
                <mc:Fallback>
                  <p:oleObj name="Equation" r:id="rId7" imgW="152280" imgH="164880" progId="Equation.DSMT4">
                    <p:embed/>
                    <p:pic>
                      <p:nvPicPr>
                        <p:cNvPr id="17" name="对象 16">
                          <a:extLst>
                            <a:ext uri="{FF2B5EF4-FFF2-40B4-BE49-F238E27FC236}">
                              <a16:creationId xmlns:a16="http://schemas.microsoft.com/office/drawing/2014/main" id="{3EF2EA56-4F03-4098-84BF-3B4E2AE31A02}"/>
                            </a:ext>
                          </a:extLst>
                        </p:cNvPr>
                        <p:cNvPicPr/>
                        <p:nvPr/>
                      </p:nvPicPr>
                      <p:blipFill>
                        <a:blip r:embed="rId8"/>
                        <a:stretch>
                          <a:fillRect/>
                        </a:stretch>
                      </p:blipFill>
                      <p:spPr>
                        <a:xfrm>
                          <a:off x="4546978" y="1631382"/>
                          <a:ext cx="314325" cy="34131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B8BC2092-217E-4A00-BD1C-117BB49BB7F4}"/>
                </a:ext>
              </a:extLst>
            </p:cNvPr>
            <p:cNvGraphicFramePr>
              <a:graphicFrameLocks noChangeAspect="1"/>
            </p:cNvGraphicFramePr>
            <p:nvPr>
              <p:extLst/>
            </p:nvPr>
          </p:nvGraphicFramePr>
          <p:xfrm>
            <a:off x="6883968" y="1626170"/>
            <a:ext cx="339725" cy="341313"/>
          </p:xfrm>
          <a:graphic>
            <a:graphicData uri="http://schemas.openxmlformats.org/presentationml/2006/ole">
              <mc:AlternateContent xmlns:mc="http://schemas.openxmlformats.org/markup-compatibility/2006">
                <mc:Choice xmlns:v="urn:schemas-microsoft-com:vml" Requires="v">
                  <p:oleObj spid="_x0000_s33972" name="Equation" r:id="rId9" imgW="164880" imgH="164880" progId="Equation.DSMT4">
                    <p:embed/>
                  </p:oleObj>
                </mc:Choice>
                <mc:Fallback>
                  <p:oleObj name="Equation" r:id="rId9" imgW="164880" imgH="164880" progId="Equation.DSMT4">
                    <p:embed/>
                    <p:pic>
                      <p:nvPicPr>
                        <p:cNvPr id="18" name="对象 17">
                          <a:extLst>
                            <a:ext uri="{FF2B5EF4-FFF2-40B4-BE49-F238E27FC236}">
                              <a16:creationId xmlns:a16="http://schemas.microsoft.com/office/drawing/2014/main" id="{B8BC2092-217E-4A00-BD1C-117BB49BB7F4}"/>
                            </a:ext>
                          </a:extLst>
                        </p:cNvPr>
                        <p:cNvPicPr/>
                        <p:nvPr/>
                      </p:nvPicPr>
                      <p:blipFill>
                        <a:blip r:embed="rId10"/>
                        <a:stretch>
                          <a:fillRect/>
                        </a:stretch>
                      </p:blipFill>
                      <p:spPr>
                        <a:xfrm>
                          <a:off x="6883968" y="1626170"/>
                          <a:ext cx="339725" cy="341313"/>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A7183506-7079-4E12-A7E6-0E061DF1B9A7}"/>
                </a:ext>
              </a:extLst>
            </p:cNvPr>
            <p:cNvGraphicFramePr>
              <a:graphicFrameLocks noChangeAspect="1"/>
            </p:cNvGraphicFramePr>
            <p:nvPr>
              <p:extLst/>
            </p:nvPr>
          </p:nvGraphicFramePr>
          <p:xfrm>
            <a:off x="2063750" y="1960563"/>
            <a:ext cx="339725" cy="471487"/>
          </p:xfrm>
          <a:graphic>
            <a:graphicData uri="http://schemas.openxmlformats.org/presentationml/2006/ole">
              <mc:AlternateContent xmlns:mc="http://schemas.openxmlformats.org/markup-compatibility/2006">
                <mc:Choice xmlns:v="urn:schemas-microsoft-com:vml" Requires="v">
                  <p:oleObj spid="_x0000_s33973" name="Equation" r:id="rId11" imgW="164880" imgH="228600" progId="Equation.DSMT4">
                    <p:embed/>
                  </p:oleObj>
                </mc:Choice>
                <mc:Fallback>
                  <p:oleObj name="Equation" r:id="rId11" imgW="164880" imgH="228600" progId="Equation.DSMT4">
                    <p:embed/>
                    <p:pic>
                      <p:nvPicPr>
                        <p:cNvPr id="19" name="对象 18">
                          <a:extLst>
                            <a:ext uri="{FF2B5EF4-FFF2-40B4-BE49-F238E27FC236}">
                              <a16:creationId xmlns:a16="http://schemas.microsoft.com/office/drawing/2014/main" id="{A7183506-7079-4E12-A7E6-0E061DF1B9A7}"/>
                            </a:ext>
                          </a:extLst>
                        </p:cNvPr>
                        <p:cNvPicPr/>
                        <p:nvPr/>
                      </p:nvPicPr>
                      <p:blipFill>
                        <a:blip r:embed="rId12"/>
                        <a:stretch>
                          <a:fillRect/>
                        </a:stretch>
                      </p:blipFill>
                      <p:spPr>
                        <a:xfrm>
                          <a:off x="2063750" y="1960563"/>
                          <a:ext cx="339725" cy="471487"/>
                        </a:xfrm>
                        <a:prstGeom prst="rect">
                          <a:avLst/>
                        </a:prstGeom>
                      </p:spPr>
                    </p:pic>
                  </p:oleObj>
                </mc:Fallback>
              </mc:AlternateContent>
            </a:graphicData>
          </a:graphic>
        </p:graphicFrame>
      </p:grpSp>
      <p:pic>
        <p:nvPicPr>
          <p:cNvPr id="2" name="图片 1">
            <a:extLst>
              <a:ext uri="{FF2B5EF4-FFF2-40B4-BE49-F238E27FC236}">
                <a16:creationId xmlns:a16="http://schemas.microsoft.com/office/drawing/2014/main" id="{96B22BF6-2A44-4DE4-A726-EE8D54FF94A0}"/>
              </a:ext>
            </a:extLst>
          </p:cNvPr>
          <p:cNvPicPr>
            <a:picLocks noChangeAspect="1"/>
          </p:cNvPicPr>
          <p:nvPr/>
        </p:nvPicPr>
        <p:blipFill>
          <a:blip r:embed="rId13"/>
          <a:stretch>
            <a:fillRect/>
          </a:stretch>
        </p:blipFill>
        <p:spPr>
          <a:xfrm>
            <a:off x="7173434" y="2126196"/>
            <a:ext cx="4104000" cy="4064484"/>
          </a:xfrm>
          <a:prstGeom prst="rect">
            <a:avLst/>
          </a:prstGeom>
        </p:spPr>
      </p:pic>
      <p:cxnSp>
        <p:nvCxnSpPr>
          <p:cNvPr id="20" name="直接箭头连接符 19">
            <a:extLst>
              <a:ext uri="{FF2B5EF4-FFF2-40B4-BE49-F238E27FC236}">
                <a16:creationId xmlns:a16="http://schemas.microsoft.com/office/drawing/2014/main" id="{8D1032DD-C0E5-48EB-8AB4-A2E15FA5237D}"/>
              </a:ext>
            </a:extLst>
          </p:cNvPr>
          <p:cNvCxnSpPr>
            <a:cxnSpLocks/>
          </p:cNvCxnSpPr>
          <p:nvPr/>
        </p:nvCxnSpPr>
        <p:spPr>
          <a:xfrm>
            <a:off x="6995257" y="6442684"/>
            <a:ext cx="1585916" cy="0"/>
          </a:xfrm>
          <a:prstGeom prst="straightConnector1">
            <a:avLst/>
          </a:prstGeom>
          <a:ln w="28575">
            <a:solidFill>
              <a:srgbClr val="FFAE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BE795A62-7AEB-4583-B3B3-4F65704B97B5}"/>
              </a:ext>
            </a:extLst>
          </p:cNvPr>
          <p:cNvCxnSpPr>
            <a:cxnSpLocks/>
          </p:cNvCxnSpPr>
          <p:nvPr/>
        </p:nvCxnSpPr>
        <p:spPr>
          <a:xfrm flipV="1">
            <a:off x="6686041" y="4274964"/>
            <a:ext cx="0" cy="1961743"/>
          </a:xfrm>
          <a:prstGeom prst="straightConnector1">
            <a:avLst/>
          </a:prstGeom>
          <a:ln w="28575">
            <a:solidFill>
              <a:srgbClr val="FFAE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13BB33D-3254-407D-915E-50530DEFF8B6}"/>
              </a:ext>
            </a:extLst>
          </p:cNvPr>
          <p:cNvSpPr txBox="1"/>
          <p:nvPr/>
        </p:nvSpPr>
        <p:spPr>
          <a:xfrm>
            <a:off x="8662692" y="6275132"/>
            <a:ext cx="1427508"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Roughness</a:t>
            </a:r>
            <a:endParaRPr lang="zh-CN" altLang="en-US"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7517C472-5E85-43FE-A9AF-F2394599A086}"/>
              </a:ext>
            </a:extLst>
          </p:cNvPr>
          <p:cNvSpPr txBox="1"/>
          <p:nvPr/>
        </p:nvSpPr>
        <p:spPr>
          <a:xfrm>
            <a:off x="5988171" y="3913133"/>
            <a:ext cx="1427508"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Metallic</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5625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1552BC4-6CF2-4A15-B432-08BC847A3DA6}"/>
              </a:ext>
            </a:extLst>
          </p:cNvPr>
          <p:cNvPicPr>
            <a:picLocks noChangeAspect="1"/>
          </p:cNvPicPr>
          <p:nvPr/>
        </p:nvPicPr>
        <p:blipFill>
          <a:blip r:embed="rId4"/>
          <a:stretch>
            <a:fillRect/>
          </a:stretch>
        </p:blipFill>
        <p:spPr>
          <a:xfrm>
            <a:off x="7174194" y="2301264"/>
            <a:ext cx="4102480" cy="4049124"/>
          </a:xfrm>
          <a:prstGeom prst="rect">
            <a:avLst/>
          </a:prstGeom>
        </p:spPr>
      </p:pic>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点光源</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7D0F801D-EB5E-4E5A-89F3-429B96F6904C}"/>
              </a:ext>
            </a:extLst>
          </p:cNvPr>
          <p:cNvPicPr>
            <a:picLocks noChangeAspect="1"/>
          </p:cNvPicPr>
          <p:nvPr/>
        </p:nvPicPr>
        <p:blipFill>
          <a:blip r:embed="rId5"/>
          <a:stretch>
            <a:fillRect/>
          </a:stretch>
        </p:blipFill>
        <p:spPr>
          <a:xfrm>
            <a:off x="1204441" y="3020901"/>
            <a:ext cx="4629150" cy="2609850"/>
          </a:xfrm>
          <a:prstGeom prst="rect">
            <a:avLst/>
          </a:prstGeom>
        </p:spPr>
      </p:pic>
      <p:graphicFrame>
        <p:nvGraphicFramePr>
          <p:cNvPr id="14" name="对象 13">
            <a:extLst>
              <a:ext uri="{FF2B5EF4-FFF2-40B4-BE49-F238E27FC236}">
                <a16:creationId xmlns:a16="http://schemas.microsoft.com/office/drawing/2014/main" id="{1CB1E2E5-DD96-4063-8D00-6717FDDC1716}"/>
              </a:ext>
            </a:extLst>
          </p:cNvPr>
          <p:cNvGraphicFramePr>
            <a:graphicFrameLocks noChangeAspect="1"/>
          </p:cNvGraphicFramePr>
          <p:nvPr>
            <p:extLst/>
          </p:nvPr>
        </p:nvGraphicFramePr>
        <p:xfrm>
          <a:off x="2966566" y="5493932"/>
          <a:ext cx="1104900" cy="815975"/>
        </p:xfrm>
        <a:graphic>
          <a:graphicData uri="http://schemas.openxmlformats.org/presentationml/2006/ole">
            <mc:AlternateContent xmlns:mc="http://schemas.openxmlformats.org/markup-compatibility/2006">
              <mc:Choice xmlns:v="urn:schemas-microsoft-com:vml" Requires="v">
                <p:oleObj spid="_x0000_s34982" name="Equation" r:id="rId6" imgW="533160" imgH="393480" progId="Equation.DSMT4">
                  <p:embed/>
                </p:oleObj>
              </mc:Choice>
              <mc:Fallback>
                <p:oleObj name="Equation" r:id="rId6" imgW="533160" imgH="393480" progId="Equation.DSMT4">
                  <p:embed/>
                  <p:pic>
                    <p:nvPicPr>
                      <p:cNvPr id="14" name="对象 13">
                        <a:extLst>
                          <a:ext uri="{FF2B5EF4-FFF2-40B4-BE49-F238E27FC236}">
                            <a16:creationId xmlns:a16="http://schemas.microsoft.com/office/drawing/2014/main" id="{1CB1E2E5-DD96-4063-8D00-6717FDDC1716}"/>
                          </a:ext>
                        </a:extLst>
                      </p:cNvPr>
                      <p:cNvPicPr/>
                      <p:nvPr/>
                    </p:nvPicPr>
                    <p:blipFill>
                      <a:blip r:embed="rId7"/>
                      <a:stretch>
                        <a:fillRect/>
                      </a:stretch>
                    </p:blipFill>
                    <p:spPr>
                      <a:xfrm>
                        <a:off x="2966566" y="5493932"/>
                        <a:ext cx="1104900" cy="815975"/>
                      </a:xfrm>
                      <a:prstGeom prst="rect">
                        <a:avLst/>
                      </a:prstGeom>
                    </p:spPr>
                  </p:pic>
                </p:oleObj>
              </mc:Fallback>
            </mc:AlternateContent>
          </a:graphicData>
        </a:graphic>
      </p:graphicFrame>
      <p:grpSp>
        <p:nvGrpSpPr>
          <p:cNvPr id="15" name="组合 14">
            <a:extLst>
              <a:ext uri="{FF2B5EF4-FFF2-40B4-BE49-F238E27FC236}">
                <a16:creationId xmlns:a16="http://schemas.microsoft.com/office/drawing/2014/main" id="{805DA8D8-F4F4-4ED0-8446-901AFC0B3B9C}"/>
              </a:ext>
            </a:extLst>
          </p:cNvPr>
          <p:cNvGrpSpPr/>
          <p:nvPr/>
        </p:nvGrpSpPr>
        <p:grpSpPr>
          <a:xfrm>
            <a:off x="1735095" y="1527651"/>
            <a:ext cx="8975058" cy="904399"/>
            <a:chOff x="1735095" y="1527651"/>
            <a:chExt cx="8975058" cy="904399"/>
          </a:xfrm>
        </p:grpSpPr>
        <p:sp>
          <p:nvSpPr>
            <p:cNvPr id="16" name="矩形 15">
              <a:extLst>
                <a:ext uri="{FF2B5EF4-FFF2-40B4-BE49-F238E27FC236}">
                  <a16:creationId xmlns:a16="http://schemas.microsoft.com/office/drawing/2014/main" id="{23E5C517-61DB-45D6-BC64-C9BBE7ABADD7}"/>
                </a:ext>
              </a:extLst>
            </p:cNvPr>
            <p:cNvSpPr/>
            <p:nvPr/>
          </p:nvSpPr>
          <p:spPr>
            <a:xfrm>
              <a:off x="1735095" y="1527651"/>
              <a:ext cx="8975058" cy="879664"/>
            </a:xfrm>
            <a:prstGeom prst="rect">
              <a:avLst/>
            </a:prstGeom>
          </p:spPr>
          <p:txBody>
            <a:bodyPr wrap="square">
              <a:spAutoFit/>
            </a:bodyPr>
            <a:lstStyle/>
            <a:p>
              <a:pPr indent="457200" algn="just">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点光源为表面上特定点   着色时，其半球领域   的所有入射方向，只有一个入射方向     直接来自于点光源。</a:t>
              </a:r>
              <a:endParaRPr lang="zh-CN" altLang="en-US" dirty="0"/>
            </a:p>
          </p:txBody>
        </p:sp>
        <p:graphicFrame>
          <p:nvGraphicFramePr>
            <p:cNvPr id="17" name="对象 16">
              <a:extLst>
                <a:ext uri="{FF2B5EF4-FFF2-40B4-BE49-F238E27FC236}">
                  <a16:creationId xmlns:a16="http://schemas.microsoft.com/office/drawing/2014/main" id="{3EF2EA56-4F03-4098-84BF-3B4E2AE31A02}"/>
                </a:ext>
              </a:extLst>
            </p:cNvPr>
            <p:cNvGraphicFramePr>
              <a:graphicFrameLocks noChangeAspect="1"/>
            </p:cNvGraphicFramePr>
            <p:nvPr>
              <p:extLst/>
            </p:nvPr>
          </p:nvGraphicFramePr>
          <p:xfrm>
            <a:off x="4546978" y="1631382"/>
            <a:ext cx="314325" cy="341313"/>
          </p:xfrm>
          <a:graphic>
            <a:graphicData uri="http://schemas.openxmlformats.org/presentationml/2006/ole">
              <mc:AlternateContent xmlns:mc="http://schemas.openxmlformats.org/markup-compatibility/2006">
                <mc:Choice xmlns:v="urn:schemas-microsoft-com:vml" Requires="v">
                  <p:oleObj spid="_x0000_s34983" name="Equation" r:id="rId8" imgW="152280" imgH="164880" progId="Equation.DSMT4">
                    <p:embed/>
                  </p:oleObj>
                </mc:Choice>
                <mc:Fallback>
                  <p:oleObj name="Equation" r:id="rId8" imgW="152280" imgH="164880" progId="Equation.DSMT4">
                    <p:embed/>
                    <p:pic>
                      <p:nvPicPr>
                        <p:cNvPr id="17" name="对象 16">
                          <a:extLst>
                            <a:ext uri="{FF2B5EF4-FFF2-40B4-BE49-F238E27FC236}">
                              <a16:creationId xmlns:a16="http://schemas.microsoft.com/office/drawing/2014/main" id="{3EF2EA56-4F03-4098-84BF-3B4E2AE31A02}"/>
                            </a:ext>
                          </a:extLst>
                        </p:cNvPr>
                        <p:cNvPicPr/>
                        <p:nvPr/>
                      </p:nvPicPr>
                      <p:blipFill>
                        <a:blip r:embed="rId9"/>
                        <a:stretch>
                          <a:fillRect/>
                        </a:stretch>
                      </p:blipFill>
                      <p:spPr>
                        <a:xfrm>
                          <a:off x="4546978" y="1631382"/>
                          <a:ext cx="314325" cy="341313"/>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B8BC2092-217E-4A00-BD1C-117BB49BB7F4}"/>
                </a:ext>
              </a:extLst>
            </p:cNvPr>
            <p:cNvGraphicFramePr>
              <a:graphicFrameLocks noChangeAspect="1"/>
            </p:cNvGraphicFramePr>
            <p:nvPr>
              <p:extLst/>
            </p:nvPr>
          </p:nvGraphicFramePr>
          <p:xfrm>
            <a:off x="6883968" y="1626170"/>
            <a:ext cx="339725" cy="341313"/>
          </p:xfrm>
          <a:graphic>
            <a:graphicData uri="http://schemas.openxmlformats.org/presentationml/2006/ole">
              <mc:AlternateContent xmlns:mc="http://schemas.openxmlformats.org/markup-compatibility/2006">
                <mc:Choice xmlns:v="urn:schemas-microsoft-com:vml" Requires="v">
                  <p:oleObj spid="_x0000_s34984" name="Equation" r:id="rId10" imgW="164880" imgH="164880" progId="Equation.DSMT4">
                    <p:embed/>
                  </p:oleObj>
                </mc:Choice>
                <mc:Fallback>
                  <p:oleObj name="Equation" r:id="rId10" imgW="164880" imgH="164880" progId="Equation.DSMT4">
                    <p:embed/>
                    <p:pic>
                      <p:nvPicPr>
                        <p:cNvPr id="18" name="对象 17">
                          <a:extLst>
                            <a:ext uri="{FF2B5EF4-FFF2-40B4-BE49-F238E27FC236}">
                              <a16:creationId xmlns:a16="http://schemas.microsoft.com/office/drawing/2014/main" id="{B8BC2092-217E-4A00-BD1C-117BB49BB7F4}"/>
                            </a:ext>
                          </a:extLst>
                        </p:cNvPr>
                        <p:cNvPicPr/>
                        <p:nvPr/>
                      </p:nvPicPr>
                      <p:blipFill>
                        <a:blip r:embed="rId11"/>
                        <a:stretch>
                          <a:fillRect/>
                        </a:stretch>
                      </p:blipFill>
                      <p:spPr>
                        <a:xfrm>
                          <a:off x="6883968" y="1626170"/>
                          <a:ext cx="339725" cy="341313"/>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A7183506-7079-4E12-A7E6-0E061DF1B9A7}"/>
                </a:ext>
              </a:extLst>
            </p:cNvPr>
            <p:cNvGraphicFramePr>
              <a:graphicFrameLocks noChangeAspect="1"/>
            </p:cNvGraphicFramePr>
            <p:nvPr>
              <p:extLst/>
            </p:nvPr>
          </p:nvGraphicFramePr>
          <p:xfrm>
            <a:off x="2063750" y="1960563"/>
            <a:ext cx="339725" cy="471487"/>
          </p:xfrm>
          <a:graphic>
            <a:graphicData uri="http://schemas.openxmlformats.org/presentationml/2006/ole">
              <mc:AlternateContent xmlns:mc="http://schemas.openxmlformats.org/markup-compatibility/2006">
                <mc:Choice xmlns:v="urn:schemas-microsoft-com:vml" Requires="v">
                  <p:oleObj spid="_x0000_s34985" name="Equation" r:id="rId12" imgW="164880" imgH="228600" progId="Equation.DSMT4">
                    <p:embed/>
                  </p:oleObj>
                </mc:Choice>
                <mc:Fallback>
                  <p:oleObj name="Equation" r:id="rId12" imgW="164880" imgH="228600" progId="Equation.DSMT4">
                    <p:embed/>
                    <p:pic>
                      <p:nvPicPr>
                        <p:cNvPr id="19" name="对象 18">
                          <a:extLst>
                            <a:ext uri="{FF2B5EF4-FFF2-40B4-BE49-F238E27FC236}">
                              <a16:creationId xmlns:a16="http://schemas.microsoft.com/office/drawing/2014/main" id="{A7183506-7079-4E12-A7E6-0E061DF1B9A7}"/>
                            </a:ext>
                          </a:extLst>
                        </p:cNvPr>
                        <p:cNvPicPr/>
                        <p:nvPr/>
                      </p:nvPicPr>
                      <p:blipFill>
                        <a:blip r:embed="rId13"/>
                        <a:stretch>
                          <a:fillRect/>
                        </a:stretch>
                      </p:blipFill>
                      <p:spPr>
                        <a:xfrm>
                          <a:off x="2063750" y="1960563"/>
                          <a:ext cx="339725" cy="471487"/>
                        </a:xfrm>
                        <a:prstGeom prst="rect">
                          <a:avLst/>
                        </a:prstGeom>
                      </p:spPr>
                    </p:pic>
                  </p:oleObj>
                </mc:Fallback>
              </mc:AlternateContent>
            </a:graphicData>
          </a:graphic>
        </p:graphicFrame>
      </p:grpSp>
    </p:spTree>
    <p:extLst>
      <p:ext uri="{BB962C8B-B14F-4D97-AF65-F5344CB8AC3E}">
        <p14:creationId xmlns:p14="http://schemas.microsoft.com/office/powerpoint/2010/main" val="3197294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285984" y="2834722"/>
            <a:ext cx="1067920" cy="830997"/>
          </a:xfrm>
          <a:prstGeom prst="rect">
            <a:avLst/>
          </a:prstGeom>
          <a:noFill/>
        </p:spPr>
        <p:txBody>
          <a:bodyPr wrap="none">
            <a:spAutoFit/>
          </a:bodyPr>
          <a:lstStyle/>
          <a:p>
            <a:pPr algn="ctr"/>
            <a:r>
              <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sym typeface="+mn-ea"/>
              </a:rPr>
              <a:t>IBL</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4741280" y="3680646"/>
            <a:ext cx="62034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MH_Number_1"/>
          <p:cNvSpPr/>
          <p:nvPr>
            <p:custDataLst>
              <p:tags r:id="rId1"/>
            </p:custDataLst>
          </p:nvPr>
        </p:nvSpPr>
        <p:spPr>
          <a:xfrm>
            <a:off x="2182443" y="2227263"/>
            <a:ext cx="2168895" cy="2168895"/>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239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0" name="组合 39"/>
          <p:cNvGrpSpPr/>
          <p:nvPr/>
        </p:nvGrpSpPr>
        <p:grpSpPr>
          <a:xfrm>
            <a:off x="900113" y="1195388"/>
            <a:ext cx="4419600" cy="4279900"/>
            <a:chOff x="423863" y="1252538"/>
            <a:chExt cx="4419600" cy="4279900"/>
          </a:xfrm>
        </p:grpSpPr>
        <p:sp>
          <p:nvSpPr>
            <p:cNvPr id="12" name="Freeform 5"/>
            <p:cNvSpPr/>
            <p:nvPr/>
          </p:nvSpPr>
          <p:spPr bwMode="auto">
            <a:xfrm>
              <a:off x="1169988" y="4875213"/>
              <a:ext cx="1571625" cy="390525"/>
            </a:xfrm>
            <a:custGeom>
              <a:avLst/>
              <a:gdLst>
                <a:gd name="T0" fmla="*/ 35 w 370"/>
                <a:gd name="T1" fmla="*/ 69 h 92"/>
                <a:gd name="T2" fmla="*/ 205 w 370"/>
                <a:gd name="T3" fmla="*/ 46 h 92"/>
                <a:gd name="T4" fmla="*/ 303 w 370"/>
                <a:gd name="T5" fmla="*/ 57 h 92"/>
                <a:gd name="T6" fmla="*/ 333 w 370"/>
                <a:gd name="T7" fmla="*/ 12 h 92"/>
                <a:gd name="T8" fmla="*/ 245 w 370"/>
                <a:gd name="T9" fmla="*/ 31 h 92"/>
                <a:gd name="T10" fmla="*/ 151 w 370"/>
                <a:gd name="T11" fmla="*/ 33 h 92"/>
                <a:gd name="T12" fmla="*/ 2 w 370"/>
                <a:gd name="T13" fmla="*/ 86 h 92"/>
                <a:gd name="T14" fmla="*/ 0 w 370"/>
                <a:gd name="T15" fmla="*/ 92 h 92"/>
                <a:gd name="T16" fmla="*/ 35 w 370"/>
                <a:gd name="T17"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92">
                  <a:moveTo>
                    <a:pt x="35" y="69"/>
                  </a:moveTo>
                  <a:cubicBezTo>
                    <a:pt x="87" y="41"/>
                    <a:pt x="148" y="42"/>
                    <a:pt x="205" y="46"/>
                  </a:cubicBezTo>
                  <a:cubicBezTo>
                    <a:pt x="238" y="48"/>
                    <a:pt x="270" y="52"/>
                    <a:pt x="303" y="57"/>
                  </a:cubicBezTo>
                  <a:cubicBezTo>
                    <a:pt x="333" y="41"/>
                    <a:pt x="370" y="0"/>
                    <a:pt x="333" y="12"/>
                  </a:cubicBezTo>
                  <a:cubicBezTo>
                    <a:pt x="304" y="22"/>
                    <a:pt x="276" y="28"/>
                    <a:pt x="245" y="31"/>
                  </a:cubicBezTo>
                  <a:cubicBezTo>
                    <a:pt x="214" y="33"/>
                    <a:pt x="182" y="32"/>
                    <a:pt x="151" y="33"/>
                  </a:cubicBezTo>
                  <a:cubicBezTo>
                    <a:pt x="95" y="35"/>
                    <a:pt x="42" y="47"/>
                    <a:pt x="2" y="86"/>
                  </a:cubicBezTo>
                  <a:cubicBezTo>
                    <a:pt x="2" y="88"/>
                    <a:pt x="1" y="90"/>
                    <a:pt x="0" y="92"/>
                  </a:cubicBezTo>
                  <a:cubicBezTo>
                    <a:pt x="9" y="86"/>
                    <a:pt x="24" y="76"/>
                    <a:pt x="35" y="69"/>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3033713" y="4743450"/>
              <a:ext cx="909638" cy="466725"/>
            </a:xfrm>
            <a:custGeom>
              <a:avLst/>
              <a:gdLst>
                <a:gd name="T0" fmla="*/ 151 w 214"/>
                <a:gd name="T1" fmla="*/ 90 h 110"/>
                <a:gd name="T2" fmla="*/ 152 w 214"/>
                <a:gd name="T3" fmla="*/ 90 h 110"/>
                <a:gd name="T4" fmla="*/ 153 w 214"/>
                <a:gd name="T5" fmla="*/ 89 h 110"/>
                <a:gd name="T6" fmla="*/ 178 w 214"/>
                <a:gd name="T7" fmla="*/ 27 h 110"/>
                <a:gd name="T8" fmla="*/ 97 w 214"/>
                <a:gd name="T9" fmla="*/ 73 h 110"/>
                <a:gd name="T10" fmla="*/ 3 w 214"/>
                <a:gd name="T11" fmla="*/ 106 h 110"/>
                <a:gd name="T12" fmla="*/ 0 w 214"/>
                <a:gd name="T13" fmla="*/ 107 h 110"/>
                <a:gd name="T14" fmla="*/ 151 w 214"/>
                <a:gd name="T15" fmla="*/ 9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10">
                  <a:moveTo>
                    <a:pt x="151" y="90"/>
                  </a:moveTo>
                  <a:cubicBezTo>
                    <a:pt x="151" y="90"/>
                    <a:pt x="151" y="90"/>
                    <a:pt x="152" y="90"/>
                  </a:cubicBezTo>
                  <a:cubicBezTo>
                    <a:pt x="152" y="89"/>
                    <a:pt x="153" y="89"/>
                    <a:pt x="153" y="89"/>
                  </a:cubicBezTo>
                  <a:cubicBezTo>
                    <a:pt x="180" y="68"/>
                    <a:pt x="214" y="0"/>
                    <a:pt x="178" y="27"/>
                  </a:cubicBezTo>
                  <a:cubicBezTo>
                    <a:pt x="152" y="46"/>
                    <a:pt x="126" y="61"/>
                    <a:pt x="97" y="73"/>
                  </a:cubicBezTo>
                  <a:cubicBezTo>
                    <a:pt x="66" y="86"/>
                    <a:pt x="34" y="95"/>
                    <a:pt x="3" y="106"/>
                  </a:cubicBezTo>
                  <a:cubicBezTo>
                    <a:pt x="2" y="106"/>
                    <a:pt x="1" y="106"/>
                    <a:pt x="0" y="107"/>
                  </a:cubicBezTo>
                  <a:cubicBezTo>
                    <a:pt x="51" y="110"/>
                    <a:pt x="102" y="106"/>
                    <a:pt x="151" y="9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4456113" y="2055813"/>
              <a:ext cx="319088" cy="284163"/>
            </a:xfrm>
            <a:custGeom>
              <a:avLst/>
              <a:gdLst>
                <a:gd name="T0" fmla="*/ 66 w 75"/>
                <a:gd name="T1" fmla="*/ 8 h 67"/>
                <a:gd name="T2" fmla="*/ 45 w 75"/>
                <a:gd name="T3" fmla="*/ 25 h 67"/>
                <a:gd name="T4" fmla="*/ 12 w 75"/>
                <a:gd name="T5" fmla="*/ 46 h 67"/>
                <a:gd name="T6" fmla="*/ 0 w 75"/>
                <a:gd name="T7" fmla="*/ 54 h 67"/>
                <a:gd name="T8" fmla="*/ 18 w 75"/>
                <a:gd name="T9" fmla="*/ 67 h 67"/>
                <a:gd name="T10" fmla="*/ 70 w 75"/>
                <a:gd name="T11" fmla="*/ 5 h 67"/>
                <a:gd name="T12" fmla="*/ 66 w 75"/>
                <a:gd name="T13" fmla="*/ 0 h 67"/>
                <a:gd name="T14" fmla="*/ 66 w 75"/>
                <a:gd name="T15" fmla="*/ 8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7">
                  <a:moveTo>
                    <a:pt x="66" y="8"/>
                  </a:moveTo>
                  <a:cubicBezTo>
                    <a:pt x="65" y="14"/>
                    <a:pt x="50" y="21"/>
                    <a:pt x="45" y="25"/>
                  </a:cubicBezTo>
                  <a:cubicBezTo>
                    <a:pt x="34" y="32"/>
                    <a:pt x="23" y="39"/>
                    <a:pt x="12" y="46"/>
                  </a:cubicBezTo>
                  <a:cubicBezTo>
                    <a:pt x="8" y="49"/>
                    <a:pt x="4" y="51"/>
                    <a:pt x="0" y="54"/>
                  </a:cubicBezTo>
                  <a:cubicBezTo>
                    <a:pt x="6" y="58"/>
                    <a:pt x="12" y="63"/>
                    <a:pt x="18" y="67"/>
                  </a:cubicBezTo>
                  <a:cubicBezTo>
                    <a:pt x="45" y="52"/>
                    <a:pt x="75" y="35"/>
                    <a:pt x="70" y="5"/>
                  </a:cubicBezTo>
                  <a:cubicBezTo>
                    <a:pt x="70" y="3"/>
                    <a:pt x="68" y="1"/>
                    <a:pt x="66" y="0"/>
                  </a:cubicBezTo>
                  <a:cubicBezTo>
                    <a:pt x="67" y="2"/>
                    <a:pt x="67" y="5"/>
                    <a:pt x="66"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4032250" y="2527300"/>
              <a:ext cx="233363" cy="287338"/>
            </a:xfrm>
            <a:custGeom>
              <a:avLst/>
              <a:gdLst>
                <a:gd name="T0" fmla="*/ 13 w 55"/>
                <a:gd name="T1" fmla="*/ 56 h 68"/>
                <a:gd name="T2" fmla="*/ 3 w 55"/>
                <a:gd name="T3" fmla="*/ 59 h 68"/>
                <a:gd name="T4" fmla="*/ 0 w 55"/>
                <a:gd name="T5" fmla="*/ 59 h 68"/>
                <a:gd name="T6" fmla="*/ 5 w 55"/>
                <a:gd name="T7" fmla="*/ 63 h 68"/>
                <a:gd name="T8" fmla="*/ 41 w 55"/>
                <a:gd name="T9" fmla="*/ 39 h 68"/>
                <a:gd name="T10" fmla="*/ 52 w 55"/>
                <a:gd name="T11" fmla="*/ 24 h 68"/>
                <a:gd name="T12" fmla="*/ 55 w 55"/>
                <a:gd name="T13" fmla="*/ 21 h 68"/>
                <a:gd name="T14" fmla="*/ 44 w 55"/>
                <a:gd name="T15" fmla="*/ 0 h 68"/>
                <a:gd name="T16" fmla="*/ 13 w 55"/>
                <a:gd name="T17"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8">
                  <a:moveTo>
                    <a:pt x="13" y="56"/>
                  </a:moveTo>
                  <a:cubicBezTo>
                    <a:pt x="10" y="60"/>
                    <a:pt x="7" y="60"/>
                    <a:pt x="3" y="59"/>
                  </a:cubicBezTo>
                  <a:cubicBezTo>
                    <a:pt x="2" y="59"/>
                    <a:pt x="1" y="59"/>
                    <a:pt x="0" y="59"/>
                  </a:cubicBezTo>
                  <a:cubicBezTo>
                    <a:pt x="1" y="61"/>
                    <a:pt x="3" y="63"/>
                    <a:pt x="5" y="63"/>
                  </a:cubicBezTo>
                  <a:cubicBezTo>
                    <a:pt x="20" y="68"/>
                    <a:pt x="33" y="48"/>
                    <a:pt x="41" y="39"/>
                  </a:cubicBezTo>
                  <a:cubicBezTo>
                    <a:pt x="45" y="34"/>
                    <a:pt x="49" y="29"/>
                    <a:pt x="52" y="24"/>
                  </a:cubicBezTo>
                  <a:cubicBezTo>
                    <a:pt x="53" y="23"/>
                    <a:pt x="54" y="22"/>
                    <a:pt x="55" y="21"/>
                  </a:cubicBezTo>
                  <a:cubicBezTo>
                    <a:pt x="52" y="13"/>
                    <a:pt x="48" y="7"/>
                    <a:pt x="44" y="0"/>
                  </a:cubicBezTo>
                  <a:cubicBezTo>
                    <a:pt x="34" y="18"/>
                    <a:pt x="25" y="38"/>
                    <a:pt x="13" y="56"/>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4397375" y="2301875"/>
              <a:ext cx="109538" cy="71438"/>
            </a:xfrm>
            <a:custGeom>
              <a:avLst/>
              <a:gdLst>
                <a:gd name="T0" fmla="*/ 0 w 26"/>
                <a:gd name="T1" fmla="*/ 7 h 17"/>
                <a:gd name="T2" fmla="*/ 18 w 26"/>
                <a:gd name="T3" fmla="*/ 17 h 17"/>
                <a:gd name="T4" fmla="*/ 26 w 26"/>
                <a:gd name="T5" fmla="*/ 12 h 17"/>
                <a:gd name="T6" fmla="*/ 9 w 26"/>
                <a:gd name="T7" fmla="*/ 0 h 17"/>
                <a:gd name="T8" fmla="*/ 0 w 26"/>
                <a:gd name="T9" fmla="*/ 7 h 17"/>
              </a:gdLst>
              <a:ahLst/>
              <a:cxnLst>
                <a:cxn ang="0">
                  <a:pos x="T0" y="T1"/>
                </a:cxn>
                <a:cxn ang="0">
                  <a:pos x="T2" y="T3"/>
                </a:cxn>
                <a:cxn ang="0">
                  <a:pos x="T4" y="T5"/>
                </a:cxn>
                <a:cxn ang="0">
                  <a:pos x="T6" y="T7"/>
                </a:cxn>
                <a:cxn ang="0">
                  <a:pos x="T8" y="T9"/>
                </a:cxn>
              </a:cxnLst>
              <a:rect l="0" t="0" r="r" b="b"/>
              <a:pathLst>
                <a:path w="26" h="17">
                  <a:moveTo>
                    <a:pt x="0" y="7"/>
                  </a:moveTo>
                  <a:cubicBezTo>
                    <a:pt x="6" y="10"/>
                    <a:pt x="12" y="14"/>
                    <a:pt x="18" y="17"/>
                  </a:cubicBezTo>
                  <a:cubicBezTo>
                    <a:pt x="20" y="15"/>
                    <a:pt x="23" y="14"/>
                    <a:pt x="26" y="12"/>
                  </a:cubicBezTo>
                  <a:cubicBezTo>
                    <a:pt x="20" y="8"/>
                    <a:pt x="15" y="4"/>
                    <a:pt x="9" y="0"/>
                  </a:cubicBezTo>
                  <a:cubicBezTo>
                    <a:pt x="6" y="2"/>
                    <a:pt x="3" y="4"/>
                    <a:pt x="0" y="7"/>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4295775" y="2386013"/>
              <a:ext cx="101600" cy="98425"/>
            </a:xfrm>
            <a:custGeom>
              <a:avLst/>
              <a:gdLst>
                <a:gd name="T0" fmla="*/ 0 w 24"/>
                <a:gd name="T1" fmla="*/ 8 h 23"/>
                <a:gd name="T2" fmla="*/ 14 w 24"/>
                <a:gd name="T3" fmla="*/ 23 h 23"/>
                <a:gd name="T4" fmla="*/ 24 w 24"/>
                <a:gd name="T5" fmla="*/ 11 h 23"/>
                <a:gd name="T6" fmla="*/ 8 w 24"/>
                <a:gd name="T7" fmla="*/ 0 h 23"/>
                <a:gd name="T8" fmla="*/ 0 w 24"/>
                <a:gd name="T9" fmla="*/ 8 h 23"/>
              </a:gdLst>
              <a:ahLst/>
              <a:cxnLst>
                <a:cxn ang="0">
                  <a:pos x="T0" y="T1"/>
                </a:cxn>
                <a:cxn ang="0">
                  <a:pos x="T2" y="T3"/>
                </a:cxn>
                <a:cxn ang="0">
                  <a:pos x="T4" y="T5"/>
                </a:cxn>
                <a:cxn ang="0">
                  <a:pos x="T6" y="T7"/>
                </a:cxn>
                <a:cxn ang="0">
                  <a:pos x="T8" y="T9"/>
                </a:cxn>
              </a:cxnLst>
              <a:rect l="0" t="0" r="r" b="b"/>
              <a:pathLst>
                <a:path w="24" h="23">
                  <a:moveTo>
                    <a:pt x="0" y="8"/>
                  </a:moveTo>
                  <a:cubicBezTo>
                    <a:pt x="5" y="13"/>
                    <a:pt x="9" y="18"/>
                    <a:pt x="14" y="23"/>
                  </a:cubicBezTo>
                  <a:cubicBezTo>
                    <a:pt x="17" y="19"/>
                    <a:pt x="20" y="15"/>
                    <a:pt x="24" y="11"/>
                  </a:cubicBezTo>
                  <a:cubicBezTo>
                    <a:pt x="18" y="8"/>
                    <a:pt x="13" y="4"/>
                    <a:pt x="8" y="0"/>
                  </a:cubicBezTo>
                  <a:cubicBezTo>
                    <a:pt x="5" y="3"/>
                    <a:pt x="2" y="6"/>
                    <a:pt x="0" y="8"/>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1"/>
            <p:cNvSpPr/>
            <p:nvPr/>
          </p:nvSpPr>
          <p:spPr bwMode="auto">
            <a:xfrm>
              <a:off x="4346575" y="2347913"/>
              <a:ext cx="96838" cy="68263"/>
            </a:xfrm>
            <a:custGeom>
              <a:avLst/>
              <a:gdLst>
                <a:gd name="T0" fmla="*/ 0 w 23"/>
                <a:gd name="T1" fmla="*/ 5 h 16"/>
                <a:gd name="T2" fmla="*/ 16 w 23"/>
                <a:gd name="T3" fmla="*/ 16 h 16"/>
                <a:gd name="T4" fmla="*/ 23 w 23"/>
                <a:gd name="T5" fmla="*/ 11 h 16"/>
                <a:gd name="T6" fmla="*/ 6 w 23"/>
                <a:gd name="T7" fmla="*/ 0 h 16"/>
                <a:gd name="T8" fmla="*/ 0 w 23"/>
                <a:gd name="T9" fmla="*/ 5 h 16"/>
              </a:gdLst>
              <a:ahLst/>
              <a:cxnLst>
                <a:cxn ang="0">
                  <a:pos x="T0" y="T1"/>
                </a:cxn>
                <a:cxn ang="0">
                  <a:pos x="T2" y="T3"/>
                </a:cxn>
                <a:cxn ang="0">
                  <a:pos x="T4" y="T5"/>
                </a:cxn>
                <a:cxn ang="0">
                  <a:pos x="T6" y="T7"/>
                </a:cxn>
                <a:cxn ang="0">
                  <a:pos x="T8" y="T9"/>
                </a:cxn>
              </a:cxnLst>
              <a:rect l="0" t="0" r="r" b="b"/>
              <a:pathLst>
                <a:path w="23" h="16">
                  <a:moveTo>
                    <a:pt x="0" y="5"/>
                  </a:moveTo>
                  <a:cubicBezTo>
                    <a:pt x="5" y="9"/>
                    <a:pt x="11" y="12"/>
                    <a:pt x="16" y="16"/>
                  </a:cubicBezTo>
                  <a:cubicBezTo>
                    <a:pt x="18" y="14"/>
                    <a:pt x="20" y="12"/>
                    <a:pt x="23" y="11"/>
                  </a:cubicBezTo>
                  <a:cubicBezTo>
                    <a:pt x="17" y="7"/>
                    <a:pt x="12" y="4"/>
                    <a:pt x="6" y="0"/>
                  </a:cubicBezTo>
                  <a:cubicBezTo>
                    <a:pt x="4" y="2"/>
                    <a:pt x="2" y="4"/>
                    <a:pt x="0" y="5"/>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2"/>
            <p:cNvSpPr/>
            <p:nvPr/>
          </p:nvSpPr>
          <p:spPr bwMode="auto">
            <a:xfrm>
              <a:off x="4270375" y="2436813"/>
              <a:ext cx="71438" cy="98425"/>
            </a:xfrm>
            <a:custGeom>
              <a:avLst/>
              <a:gdLst>
                <a:gd name="T0" fmla="*/ 0 w 17"/>
                <a:gd name="T1" fmla="*/ 4 h 23"/>
                <a:gd name="T2" fmla="*/ 13 w 17"/>
                <a:gd name="T3" fmla="*/ 23 h 23"/>
                <a:gd name="T4" fmla="*/ 17 w 17"/>
                <a:gd name="T5" fmla="*/ 16 h 23"/>
                <a:gd name="T6" fmla="*/ 2 w 17"/>
                <a:gd name="T7" fmla="*/ 0 h 23"/>
                <a:gd name="T8" fmla="*/ 0 w 17"/>
                <a:gd name="T9" fmla="*/ 4 h 23"/>
              </a:gdLst>
              <a:ahLst/>
              <a:cxnLst>
                <a:cxn ang="0">
                  <a:pos x="T0" y="T1"/>
                </a:cxn>
                <a:cxn ang="0">
                  <a:pos x="T2" y="T3"/>
                </a:cxn>
                <a:cxn ang="0">
                  <a:pos x="T4" y="T5"/>
                </a:cxn>
                <a:cxn ang="0">
                  <a:pos x="T6" y="T7"/>
                </a:cxn>
                <a:cxn ang="0">
                  <a:pos x="T8" y="T9"/>
                </a:cxn>
              </a:cxnLst>
              <a:rect l="0" t="0" r="r" b="b"/>
              <a:pathLst>
                <a:path w="17" h="23">
                  <a:moveTo>
                    <a:pt x="0" y="4"/>
                  </a:moveTo>
                  <a:cubicBezTo>
                    <a:pt x="4" y="10"/>
                    <a:pt x="8" y="16"/>
                    <a:pt x="13" y="23"/>
                  </a:cubicBezTo>
                  <a:cubicBezTo>
                    <a:pt x="14" y="21"/>
                    <a:pt x="15" y="18"/>
                    <a:pt x="17" y="16"/>
                  </a:cubicBezTo>
                  <a:cubicBezTo>
                    <a:pt x="12" y="11"/>
                    <a:pt x="7" y="6"/>
                    <a:pt x="2" y="0"/>
                  </a:cubicBezTo>
                  <a:cubicBezTo>
                    <a:pt x="1" y="1"/>
                    <a:pt x="1" y="3"/>
                    <a:pt x="0" y="4"/>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3"/>
            <p:cNvSpPr/>
            <p:nvPr/>
          </p:nvSpPr>
          <p:spPr bwMode="auto">
            <a:xfrm>
              <a:off x="4232275" y="2466975"/>
              <a:ext cx="79375" cy="127000"/>
            </a:xfrm>
            <a:custGeom>
              <a:avLst/>
              <a:gdLst>
                <a:gd name="T0" fmla="*/ 0 w 19"/>
                <a:gd name="T1" fmla="*/ 9 h 30"/>
                <a:gd name="T2" fmla="*/ 12 w 19"/>
                <a:gd name="T3" fmla="*/ 30 h 30"/>
                <a:gd name="T4" fmla="*/ 19 w 19"/>
                <a:gd name="T5" fmla="*/ 19 h 30"/>
                <a:gd name="T6" fmla="*/ 6 w 19"/>
                <a:gd name="T7" fmla="*/ 0 h 30"/>
                <a:gd name="T8" fmla="*/ 0 w 19"/>
                <a:gd name="T9" fmla="*/ 9 h 30"/>
              </a:gdLst>
              <a:ahLst/>
              <a:cxnLst>
                <a:cxn ang="0">
                  <a:pos x="T0" y="T1"/>
                </a:cxn>
                <a:cxn ang="0">
                  <a:pos x="T2" y="T3"/>
                </a:cxn>
                <a:cxn ang="0">
                  <a:pos x="T4" y="T5"/>
                </a:cxn>
                <a:cxn ang="0">
                  <a:pos x="T6" y="T7"/>
                </a:cxn>
                <a:cxn ang="0">
                  <a:pos x="T8" y="T9"/>
                </a:cxn>
              </a:cxnLst>
              <a:rect l="0" t="0" r="r" b="b"/>
              <a:pathLst>
                <a:path w="19" h="30">
                  <a:moveTo>
                    <a:pt x="0" y="9"/>
                  </a:moveTo>
                  <a:cubicBezTo>
                    <a:pt x="4" y="16"/>
                    <a:pt x="8" y="23"/>
                    <a:pt x="12" y="30"/>
                  </a:cubicBezTo>
                  <a:cubicBezTo>
                    <a:pt x="15" y="27"/>
                    <a:pt x="17" y="23"/>
                    <a:pt x="19" y="19"/>
                  </a:cubicBezTo>
                  <a:cubicBezTo>
                    <a:pt x="15" y="13"/>
                    <a:pt x="11" y="6"/>
                    <a:pt x="6" y="0"/>
                  </a:cubicBezTo>
                  <a:cubicBezTo>
                    <a:pt x="4" y="3"/>
                    <a:pt x="2" y="6"/>
                    <a:pt x="0" y="9"/>
                  </a:cubicBezTo>
                  <a:close/>
                </a:path>
              </a:pathLst>
            </a:custGeom>
            <a:solidFill>
              <a:srgbClr val="FF81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4"/>
            <p:cNvSpPr/>
            <p:nvPr/>
          </p:nvSpPr>
          <p:spPr bwMode="auto">
            <a:xfrm>
              <a:off x="4435475" y="2284413"/>
              <a:ext cx="322263" cy="161925"/>
            </a:xfrm>
            <a:custGeom>
              <a:avLst/>
              <a:gdLst>
                <a:gd name="T0" fmla="*/ 76 w 76"/>
                <a:gd name="T1" fmla="*/ 34 h 38"/>
                <a:gd name="T2" fmla="*/ 23 w 76"/>
                <a:gd name="T3" fmla="*/ 13 h 38"/>
                <a:gd name="T4" fmla="*/ 5 w 76"/>
                <a:gd name="T5" fmla="*/ 0 h 38"/>
                <a:gd name="T6" fmla="*/ 0 w 76"/>
                <a:gd name="T7" fmla="*/ 4 h 38"/>
                <a:gd name="T8" fmla="*/ 17 w 76"/>
                <a:gd name="T9" fmla="*/ 16 h 38"/>
                <a:gd name="T10" fmla="*/ 75 w 76"/>
                <a:gd name="T11" fmla="*/ 38 h 38"/>
                <a:gd name="T12" fmla="*/ 76 w 76"/>
                <a:gd name="T13" fmla="*/ 34 h 38"/>
              </a:gdLst>
              <a:ahLst/>
              <a:cxnLst>
                <a:cxn ang="0">
                  <a:pos x="T0" y="T1"/>
                </a:cxn>
                <a:cxn ang="0">
                  <a:pos x="T2" y="T3"/>
                </a:cxn>
                <a:cxn ang="0">
                  <a:pos x="T4" y="T5"/>
                </a:cxn>
                <a:cxn ang="0">
                  <a:pos x="T6" y="T7"/>
                </a:cxn>
                <a:cxn ang="0">
                  <a:pos x="T8" y="T9"/>
                </a:cxn>
                <a:cxn ang="0">
                  <a:pos x="T10" y="T11"/>
                </a:cxn>
                <a:cxn ang="0">
                  <a:pos x="T12" y="T13"/>
                </a:cxn>
              </a:cxnLst>
              <a:rect l="0" t="0" r="r" b="b"/>
              <a:pathLst>
                <a:path w="76" h="38">
                  <a:moveTo>
                    <a:pt x="76" y="34"/>
                  </a:moveTo>
                  <a:cubicBezTo>
                    <a:pt x="57" y="31"/>
                    <a:pt x="39" y="23"/>
                    <a:pt x="23" y="13"/>
                  </a:cubicBezTo>
                  <a:cubicBezTo>
                    <a:pt x="17" y="9"/>
                    <a:pt x="11" y="4"/>
                    <a:pt x="5" y="0"/>
                  </a:cubicBezTo>
                  <a:cubicBezTo>
                    <a:pt x="4" y="1"/>
                    <a:pt x="2" y="2"/>
                    <a:pt x="0" y="4"/>
                  </a:cubicBezTo>
                  <a:cubicBezTo>
                    <a:pt x="6" y="8"/>
                    <a:pt x="11" y="12"/>
                    <a:pt x="17" y="16"/>
                  </a:cubicBezTo>
                  <a:cubicBezTo>
                    <a:pt x="35" y="28"/>
                    <a:pt x="54" y="37"/>
                    <a:pt x="75" y="38"/>
                  </a:cubicBezTo>
                  <a:cubicBezTo>
                    <a:pt x="75" y="36"/>
                    <a:pt x="75" y="35"/>
                    <a:pt x="76" y="3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5"/>
            <p:cNvSpPr/>
            <p:nvPr/>
          </p:nvSpPr>
          <p:spPr bwMode="auto">
            <a:xfrm>
              <a:off x="4754563" y="2420938"/>
              <a:ext cx="88900" cy="38100"/>
            </a:xfrm>
            <a:custGeom>
              <a:avLst/>
              <a:gdLst>
                <a:gd name="T0" fmla="*/ 17 w 21"/>
                <a:gd name="T1" fmla="*/ 1 h 9"/>
                <a:gd name="T2" fmla="*/ 10 w 21"/>
                <a:gd name="T3" fmla="*/ 1 h 9"/>
                <a:gd name="T4" fmla="*/ 2 w 21"/>
                <a:gd name="T5" fmla="*/ 1 h 9"/>
                <a:gd name="T6" fmla="*/ 1 w 21"/>
                <a:gd name="T7" fmla="*/ 2 h 9"/>
                <a:gd name="T8" fmla="*/ 0 w 21"/>
                <a:gd name="T9" fmla="*/ 6 h 9"/>
                <a:gd name="T10" fmla="*/ 1 w 21"/>
                <a:gd name="T11" fmla="*/ 7 h 9"/>
                <a:gd name="T12" fmla="*/ 18 w 21"/>
                <a:gd name="T13" fmla="*/ 6 h 9"/>
                <a:gd name="T14" fmla="*/ 17 w 21"/>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9">
                  <a:moveTo>
                    <a:pt x="17" y="1"/>
                  </a:moveTo>
                  <a:cubicBezTo>
                    <a:pt x="15" y="1"/>
                    <a:pt x="13" y="1"/>
                    <a:pt x="10" y="1"/>
                  </a:cubicBezTo>
                  <a:cubicBezTo>
                    <a:pt x="8" y="1"/>
                    <a:pt x="5" y="0"/>
                    <a:pt x="2" y="1"/>
                  </a:cubicBezTo>
                  <a:cubicBezTo>
                    <a:pt x="2" y="1"/>
                    <a:pt x="1" y="1"/>
                    <a:pt x="1" y="2"/>
                  </a:cubicBezTo>
                  <a:cubicBezTo>
                    <a:pt x="0" y="3"/>
                    <a:pt x="0" y="4"/>
                    <a:pt x="0" y="6"/>
                  </a:cubicBezTo>
                  <a:cubicBezTo>
                    <a:pt x="1" y="6"/>
                    <a:pt x="1" y="6"/>
                    <a:pt x="1" y="7"/>
                  </a:cubicBezTo>
                  <a:cubicBezTo>
                    <a:pt x="6" y="9"/>
                    <a:pt x="13" y="8"/>
                    <a:pt x="18" y="6"/>
                  </a:cubicBezTo>
                  <a:cubicBezTo>
                    <a:pt x="21" y="5"/>
                    <a:pt x="20" y="1"/>
                    <a:pt x="17"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6"/>
            <p:cNvSpPr/>
            <p:nvPr/>
          </p:nvSpPr>
          <p:spPr bwMode="auto">
            <a:xfrm>
              <a:off x="4219575" y="2505075"/>
              <a:ext cx="131763" cy="334963"/>
            </a:xfrm>
            <a:custGeom>
              <a:avLst/>
              <a:gdLst>
                <a:gd name="T0" fmla="*/ 2 w 31"/>
                <a:gd name="T1" fmla="*/ 2 h 79"/>
                <a:gd name="T2" fmla="*/ 0 w 31"/>
                <a:gd name="T3" fmla="*/ 5 h 79"/>
                <a:gd name="T4" fmla="*/ 11 w 31"/>
                <a:gd name="T5" fmla="*/ 26 h 79"/>
                <a:gd name="T6" fmla="*/ 25 w 31"/>
                <a:gd name="T7" fmla="*/ 79 h 79"/>
                <a:gd name="T8" fmla="*/ 28 w 31"/>
                <a:gd name="T9" fmla="*/ 79 h 79"/>
                <a:gd name="T10" fmla="*/ 15 w 31"/>
                <a:gd name="T11" fmla="*/ 21 h 79"/>
                <a:gd name="T12" fmla="*/ 3 w 31"/>
                <a:gd name="T13" fmla="*/ 0 h 79"/>
                <a:gd name="T14" fmla="*/ 2 w 31"/>
                <a:gd name="T15" fmla="*/ 2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9">
                  <a:moveTo>
                    <a:pt x="2" y="2"/>
                  </a:moveTo>
                  <a:cubicBezTo>
                    <a:pt x="1" y="3"/>
                    <a:pt x="1" y="4"/>
                    <a:pt x="0" y="5"/>
                  </a:cubicBezTo>
                  <a:cubicBezTo>
                    <a:pt x="4" y="12"/>
                    <a:pt x="8" y="18"/>
                    <a:pt x="11" y="26"/>
                  </a:cubicBezTo>
                  <a:cubicBezTo>
                    <a:pt x="19" y="43"/>
                    <a:pt x="25" y="60"/>
                    <a:pt x="25" y="79"/>
                  </a:cubicBezTo>
                  <a:cubicBezTo>
                    <a:pt x="26" y="79"/>
                    <a:pt x="27" y="78"/>
                    <a:pt x="28" y="79"/>
                  </a:cubicBezTo>
                  <a:cubicBezTo>
                    <a:pt x="31" y="59"/>
                    <a:pt x="24" y="40"/>
                    <a:pt x="15" y="21"/>
                  </a:cubicBezTo>
                  <a:cubicBezTo>
                    <a:pt x="11" y="14"/>
                    <a:pt x="7" y="7"/>
                    <a:pt x="3" y="0"/>
                  </a:cubicBezTo>
                  <a:cubicBezTo>
                    <a:pt x="3" y="0"/>
                    <a:pt x="2" y="1"/>
                    <a:pt x="2" y="2"/>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7"/>
            <p:cNvSpPr/>
            <p:nvPr/>
          </p:nvSpPr>
          <p:spPr bwMode="auto">
            <a:xfrm>
              <a:off x="4311650" y="2836863"/>
              <a:ext cx="39688" cy="80963"/>
            </a:xfrm>
            <a:custGeom>
              <a:avLst/>
              <a:gdLst>
                <a:gd name="T0" fmla="*/ 3 w 9"/>
                <a:gd name="T1" fmla="*/ 1 h 19"/>
                <a:gd name="T2" fmla="*/ 2 w 9"/>
                <a:gd name="T3" fmla="*/ 2 h 19"/>
                <a:gd name="T4" fmla="*/ 1 w 9"/>
                <a:gd name="T5" fmla="*/ 9 h 19"/>
                <a:gd name="T6" fmla="*/ 0 w 9"/>
                <a:gd name="T7" fmla="*/ 15 h 19"/>
                <a:gd name="T8" fmla="*/ 4 w 9"/>
                <a:gd name="T9" fmla="*/ 17 h 19"/>
                <a:gd name="T10" fmla="*/ 7 w 9"/>
                <a:gd name="T11" fmla="*/ 2 h 19"/>
                <a:gd name="T12" fmla="*/ 6 w 9"/>
                <a:gd name="T13" fmla="*/ 1 h 19"/>
                <a:gd name="T14" fmla="*/ 3 w 9"/>
                <a:gd name="T15" fmla="*/ 1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9">
                  <a:moveTo>
                    <a:pt x="3" y="1"/>
                  </a:moveTo>
                  <a:cubicBezTo>
                    <a:pt x="2" y="2"/>
                    <a:pt x="2" y="2"/>
                    <a:pt x="2" y="2"/>
                  </a:cubicBezTo>
                  <a:cubicBezTo>
                    <a:pt x="1" y="5"/>
                    <a:pt x="1" y="7"/>
                    <a:pt x="1" y="9"/>
                  </a:cubicBezTo>
                  <a:cubicBezTo>
                    <a:pt x="0" y="11"/>
                    <a:pt x="0" y="13"/>
                    <a:pt x="0" y="15"/>
                  </a:cubicBezTo>
                  <a:cubicBezTo>
                    <a:pt x="0" y="17"/>
                    <a:pt x="3" y="19"/>
                    <a:pt x="4" y="17"/>
                  </a:cubicBezTo>
                  <a:cubicBezTo>
                    <a:pt x="6" y="13"/>
                    <a:pt x="9" y="7"/>
                    <a:pt x="7" y="2"/>
                  </a:cubicBezTo>
                  <a:cubicBezTo>
                    <a:pt x="7" y="2"/>
                    <a:pt x="6" y="2"/>
                    <a:pt x="6" y="1"/>
                  </a:cubicBezTo>
                  <a:cubicBezTo>
                    <a:pt x="5" y="0"/>
                    <a:pt x="4"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
            <p:cNvSpPr/>
            <p:nvPr/>
          </p:nvSpPr>
          <p:spPr bwMode="auto">
            <a:xfrm>
              <a:off x="4329113" y="2370138"/>
              <a:ext cx="382588" cy="339725"/>
            </a:xfrm>
            <a:custGeom>
              <a:avLst/>
              <a:gdLst>
                <a:gd name="T0" fmla="*/ 0 w 90"/>
                <a:gd name="T1" fmla="*/ 4 h 80"/>
                <a:gd name="T2" fmla="*/ 16 w 90"/>
                <a:gd name="T3" fmla="*/ 15 h 80"/>
                <a:gd name="T4" fmla="*/ 88 w 90"/>
                <a:gd name="T5" fmla="*/ 80 h 80"/>
                <a:gd name="T6" fmla="*/ 87 w 90"/>
                <a:gd name="T7" fmla="*/ 79 h 80"/>
                <a:gd name="T8" fmla="*/ 90 w 90"/>
                <a:gd name="T9" fmla="*/ 75 h 80"/>
                <a:gd name="T10" fmla="*/ 20 w 90"/>
                <a:gd name="T11" fmla="*/ 11 h 80"/>
                <a:gd name="T12" fmla="*/ 4 w 90"/>
                <a:gd name="T13" fmla="*/ 0 h 80"/>
                <a:gd name="T14" fmla="*/ 0 w 90"/>
                <a:gd name="T15" fmla="*/ 4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80">
                  <a:moveTo>
                    <a:pt x="0" y="4"/>
                  </a:moveTo>
                  <a:cubicBezTo>
                    <a:pt x="5" y="8"/>
                    <a:pt x="10" y="12"/>
                    <a:pt x="16" y="15"/>
                  </a:cubicBezTo>
                  <a:cubicBezTo>
                    <a:pt x="43" y="34"/>
                    <a:pt x="70" y="53"/>
                    <a:pt x="88" y="80"/>
                  </a:cubicBezTo>
                  <a:cubicBezTo>
                    <a:pt x="87" y="80"/>
                    <a:pt x="87" y="79"/>
                    <a:pt x="87" y="79"/>
                  </a:cubicBezTo>
                  <a:cubicBezTo>
                    <a:pt x="87" y="76"/>
                    <a:pt x="88" y="75"/>
                    <a:pt x="90" y="75"/>
                  </a:cubicBezTo>
                  <a:cubicBezTo>
                    <a:pt x="76" y="48"/>
                    <a:pt x="47" y="28"/>
                    <a:pt x="20" y="11"/>
                  </a:cubicBezTo>
                  <a:cubicBezTo>
                    <a:pt x="15" y="7"/>
                    <a:pt x="9" y="4"/>
                    <a:pt x="4" y="0"/>
                  </a:cubicBezTo>
                  <a:cubicBezTo>
                    <a:pt x="3" y="2"/>
                    <a:pt x="1"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4699000" y="2684463"/>
              <a:ext cx="55563" cy="104775"/>
            </a:xfrm>
            <a:custGeom>
              <a:avLst/>
              <a:gdLst>
                <a:gd name="T0" fmla="*/ 0 w 13"/>
                <a:gd name="T1" fmla="*/ 5 h 25"/>
                <a:gd name="T2" fmla="*/ 1 w 13"/>
                <a:gd name="T3" fmla="*/ 6 h 25"/>
                <a:gd name="T4" fmla="*/ 4 w 13"/>
                <a:gd name="T5" fmla="*/ 13 h 25"/>
                <a:gd name="T6" fmla="*/ 9 w 13"/>
                <a:gd name="T7" fmla="*/ 23 h 25"/>
                <a:gd name="T8" fmla="*/ 13 w 13"/>
                <a:gd name="T9" fmla="*/ 22 h 25"/>
                <a:gd name="T10" fmla="*/ 11 w 13"/>
                <a:gd name="T11" fmla="*/ 10 h 25"/>
                <a:gd name="T12" fmla="*/ 5 w 13"/>
                <a:gd name="T13" fmla="*/ 1 h 25"/>
                <a:gd name="T14" fmla="*/ 3 w 13"/>
                <a:gd name="T15" fmla="*/ 1 h 25"/>
                <a:gd name="T16" fmla="*/ 0 w 13"/>
                <a:gd name="T17"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5">
                  <a:moveTo>
                    <a:pt x="0" y="5"/>
                  </a:moveTo>
                  <a:cubicBezTo>
                    <a:pt x="0" y="5"/>
                    <a:pt x="0" y="6"/>
                    <a:pt x="1" y="6"/>
                  </a:cubicBezTo>
                  <a:cubicBezTo>
                    <a:pt x="2" y="9"/>
                    <a:pt x="3" y="11"/>
                    <a:pt x="4" y="13"/>
                  </a:cubicBezTo>
                  <a:cubicBezTo>
                    <a:pt x="6" y="16"/>
                    <a:pt x="7" y="20"/>
                    <a:pt x="9" y="23"/>
                  </a:cubicBezTo>
                  <a:cubicBezTo>
                    <a:pt x="9" y="25"/>
                    <a:pt x="12" y="24"/>
                    <a:pt x="13" y="22"/>
                  </a:cubicBezTo>
                  <a:cubicBezTo>
                    <a:pt x="13" y="18"/>
                    <a:pt x="12" y="14"/>
                    <a:pt x="11" y="10"/>
                  </a:cubicBezTo>
                  <a:cubicBezTo>
                    <a:pt x="10" y="7"/>
                    <a:pt x="9" y="3"/>
                    <a:pt x="5" y="1"/>
                  </a:cubicBezTo>
                  <a:cubicBezTo>
                    <a:pt x="4" y="0"/>
                    <a:pt x="4" y="0"/>
                    <a:pt x="3" y="1"/>
                  </a:cubicBezTo>
                  <a:cubicBezTo>
                    <a:pt x="1" y="1"/>
                    <a:pt x="0" y="2"/>
                    <a:pt x="0" y="5"/>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4656138" y="2857500"/>
              <a:ext cx="12700" cy="25400"/>
            </a:xfrm>
            <a:custGeom>
              <a:avLst/>
              <a:gdLst>
                <a:gd name="T0" fmla="*/ 3 w 3"/>
                <a:gd name="T1" fmla="*/ 6 h 6"/>
                <a:gd name="T2" fmla="*/ 3 w 3"/>
                <a:gd name="T3" fmla="*/ 5 h 6"/>
                <a:gd name="T4" fmla="*/ 0 w 3"/>
                <a:gd name="T5" fmla="*/ 0 h 6"/>
                <a:gd name="T6" fmla="*/ 0 w 3"/>
                <a:gd name="T7" fmla="*/ 1 h 6"/>
                <a:gd name="T8" fmla="*/ 3 w 3"/>
                <a:gd name="T9" fmla="*/ 6 h 6"/>
              </a:gdLst>
              <a:ahLst/>
              <a:cxnLst>
                <a:cxn ang="0">
                  <a:pos x="T0" y="T1"/>
                </a:cxn>
                <a:cxn ang="0">
                  <a:pos x="T2" y="T3"/>
                </a:cxn>
                <a:cxn ang="0">
                  <a:pos x="T4" y="T5"/>
                </a:cxn>
                <a:cxn ang="0">
                  <a:pos x="T6" y="T7"/>
                </a:cxn>
                <a:cxn ang="0">
                  <a:pos x="T8" y="T9"/>
                </a:cxn>
              </a:cxnLst>
              <a:rect l="0" t="0" r="r" b="b"/>
              <a:pathLst>
                <a:path w="3" h="6">
                  <a:moveTo>
                    <a:pt x="3" y="6"/>
                  </a:moveTo>
                  <a:cubicBezTo>
                    <a:pt x="3" y="6"/>
                    <a:pt x="3" y="5"/>
                    <a:pt x="3" y="5"/>
                  </a:cubicBezTo>
                  <a:cubicBezTo>
                    <a:pt x="2" y="3"/>
                    <a:pt x="1" y="2"/>
                    <a:pt x="0" y="0"/>
                  </a:cubicBezTo>
                  <a:cubicBezTo>
                    <a:pt x="0" y="0"/>
                    <a:pt x="0" y="1"/>
                    <a:pt x="0" y="1"/>
                  </a:cubicBezTo>
                  <a:cubicBezTo>
                    <a:pt x="1" y="3"/>
                    <a:pt x="2" y="4"/>
                    <a:pt x="3" y="6"/>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1"/>
            <p:cNvSpPr/>
            <p:nvPr/>
          </p:nvSpPr>
          <p:spPr bwMode="auto">
            <a:xfrm>
              <a:off x="4278313" y="2420938"/>
              <a:ext cx="360363" cy="419100"/>
            </a:xfrm>
            <a:custGeom>
              <a:avLst/>
              <a:gdLst>
                <a:gd name="T0" fmla="*/ 4 w 85"/>
                <a:gd name="T1" fmla="*/ 0 h 99"/>
                <a:gd name="T2" fmla="*/ 0 w 85"/>
                <a:gd name="T3" fmla="*/ 4 h 99"/>
                <a:gd name="T4" fmla="*/ 15 w 85"/>
                <a:gd name="T5" fmla="*/ 20 h 99"/>
                <a:gd name="T6" fmla="*/ 79 w 85"/>
                <a:gd name="T7" fmla="*/ 99 h 99"/>
                <a:gd name="T8" fmla="*/ 79 w 85"/>
                <a:gd name="T9" fmla="*/ 99 h 99"/>
                <a:gd name="T10" fmla="*/ 84 w 85"/>
                <a:gd name="T11" fmla="*/ 97 h 99"/>
                <a:gd name="T12" fmla="*/ 85 w 85"/>
                <a:gd name="T13" fmla="*/ 97 h 99"/>
                <a:gd name="T14" fmla="*/ 18 w 85"/>
                <a:gd name="T15" fmla="*/ 15 h 99"/>
                <a:gd name="T16" fmla="*/ 4 w 85"/>
                <a:gd name="T1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99">
                  <a:moveTo>
                    <a:pt x="4" y="0"/>
                  </a:moveTo>
                  <a:cubicBezTo>
                    <a:pt x="3" y="2"/>
                    <a:pt x="2" y="3"/>
                    <a:pt x="0" y="4"/>
                  </a:cubicBezTo>
                  <a:cubicBezTo>
                    <a:pt x="5" y="10"/>
                    <a:pt x="10" y="15"/>
                    <a:pt x="15" y="20"/>
                  </a:cubicBezTo>
                  <a:cubicBezTo>
                    <a:pt x="37" y="46"/>
                    <a:pt x="59" y="72"/>
                    <a:pt x="79" y="99"/>
                  </a:cubicBezTo>
                  <a:cubicBezTo>
                    <a:pt x="79" y="99"/>
                    <a:pt x="79" y="99"/>
                    <a:pt x="79" y="99"/>
                  </a:cubicBezTo>
                  <a:cubicBezTo>
                    <a:pt x="80" y="97"/>
                    <a:pt x="82" y="96"/>
                    <a:pt x="84" y="97"/>
                  </a:cubicBezTo>
                  <a:cubicBezTo>
                    <a:pt x="84" y="97"/>
                    <a:pt x="85" y="97"/>
                    <a:pt x="85" y="97"/>
                  </a:cubicBezTo>
                  <a:cubicBezTo>
                    <a:pt x="66" y="68"/>
                    <a:pt x="43" y="40"/>
                    <a:pt x="18" y="15"/>
                  </a:cubicBezTo>
                  <a:cubicBezTo>
                    <a:pt x="13" y="10"/>
                    <a:pt x="9" y="5"/>
                    <a:pt x="4" y="0"/>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2"/>
            <p:cNvSpPr/>
            <p:nvPr/>
          </p:nvSpPr>
          <p:spPr bwMode="auto">
            <a:xfrm>
              <a:off x="4610100" y="2827338"/>
              <a:ext cx="71438" cy="90488"/>
            </a:xfrm>
            <a:custGeom>
              <a:avLst/>
              <a:gdLst>
                <a:gd name="T0" fmla="*/ 1 w 17"/>
                <a:gd name="T1" fmla="*/ 3 h 21"/>
                <a:gd name="T2" fmla="*/ 1 w 17"/>
                <a:gd name="T3" fmla="*/ 3 h 21"/>
                <a:gd name="T4" fmla="*/ 5 w 17"/>
                <a:gd name="T5" fmla="*/ 12 h 21"/>
                <a:gd name="T6" fmla="*/ 12 w 17"/>
                <a:gd name="T7" fmla="*/ 19 h 21"/>
                <a:gd name="T8" fmla="*/ 16 w 17"/>
                <a:gd name="T9" fmla="*/ 17 h 21"/>
                <a:gd name="T10" fmla="*/ 14 w 17"/>
                <a:gd name="T11" fmla="*/ 13 h 21"/>
                <a:gd name="T12" fmla="*/ 11 w 17"/>
                <a:gd name="T13" fmla="*/ 8 h 21"/>
                <a:gd name="T14" fmla="*/ 11 w 17"/>
                <a:gd name="T15" fmla="*/ 7 h 21"/>
                <a:gd name="T16" fmla="*/ 7 w 17"/>
                <a:gd name="T17" fmla="*/ 1 h 21"/>
                <a:gd name="T18" fmla="*/ 6 w 17"/>
                <a:gd name="T19" fmla="*/ 1 h 21"/>
                <a:gd name="T20" fmla="*/ 1 w 17"/>
                <a:gd name="T2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1">
                  <a:moveTo>
                    <a:pt x="1" y="3"/>
                  </a:moveTo>
                  <a:cubicBezTo>
                    <a:pt x="1" y="3"/>
                    <a:pt x="1" y="3"/>
                    <a:pt x="1" y="3"/>
                  </a:cubicBezTo>
                  <a:cubicBezTo>
                    <a:pt x="0" y="7"/>
                    <a:pt x="3" y="9"/>
                    <a:pt x="5" y="12"/>
                  </a:cubicBezTo>
                  <a:cubicBezTo>
                    <a:pt x="7" y="14"/>
                    <a:pt x="10" y="17"/>
                    <a:pt x="12" y="19"/>
                  </a:cubicBezTo>
                  <a:cubicBezTo>
                    <a:pt x="14" y="21"/>
                    <a:pt x="17" y="19"/>
                    <a:pt x="16" y="17"/>
                  </a:cubicBezTo>
                  <a:cubicBezTo>
                    <a:pt x="15" y="16"/>
                    <a:pt x="15" y="14"/>
                    <a:pt x="14" y="13"/>
                  </a:cubicBezTo>
                  <a:cubicBezTo>
                    <a:pt x="13" y="11"/>
                    <a:pt x="12" y="10"/>
                    <a:pt x="11" y="8"/>
                  </a:cubicBezTo>
                  <a:cubicBezTo>
                    <a:pt x="11" y="8"/>
                    <a:pt x="11" y="7"/>
                    <a:pt x="11" y="7"/>
                  </a:cubicBezTo>
                  <a:cubicBezTo>
                    <a:pt x="10" y="5"/>
                    <a:pt x="9" y="3"/>
                    <a:pt x="7" y="1"/>
                  </a:cubicBezTo>
                  <a:cubicBezTo>
                    <a:pt x="7" y="1"/>
                    <a:pt x="6" y="1"/>
                    <a:pt x="6" y="1"/>
                  </a:cubicBezTo>
                  <a:cubicBezTo>
                    <a:pt x="4" y="0"/>
                    <a:pt x="2" y="1"/>
                    <a:pt x="1" y="3"/>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3"/>
            <p:cNvSpPr/>
            <p:nvPr/>
          </p:nvSpPr>
          <p:spPr bwMode="auto">
            <a:xfrm>
              <a:off x="4737100" y="2568575"/>
              <a:ext cx="20638" cy="22225"/>
            </a:xfrm>
            <a:custGeom>
              <a:avLst/>
              <a:gdLst>
                <a:gd name="T0" fmla="*/ 5 w 5"/>
                <a:gd name="T1" fmla="*/ 5 h 5"/>
                <a:gd name="T2" fmla="*/ 5 w 5"/>
                <a:gd name="T3" fmla="*/ 3 h 5"/>
                <a:gd name="T4" fmla="*/ 0 w 5"/>
                <a:gd name="T5" fmla="*/ 0 h 5"/>
                <a:gd name="T6" fmla="*/ 1 w 5"/>
                <a:gd name="T7" fmla="*/ 1 h 5"/>
                <a:gd name="T8" fmla="*/ 5 w 5"/>
                <a:gd name="T9" fmla="*/ 5 h 5"/>
              </a:gdLst>
              <a:ahLst/>
              <a:cxnLst>
                <a:cxn ang="0">
                  <a:pos x="T0" y="T1"/>
                </a:cxn>
                <a:cxn ang="0">
                  <a:pos x="T2" y="T3"/>
                </a:cxn>
                <a:cxn ang="0">
                  <a:pos x="T4" y="T5"/>
                </a:cxn>
                <a:cxn ang="0">
                  <a:pos x="T6" y="T7"/>
                </a:cxn>
                <a:cxn ang="0">
                  <a:pos x="T8" y="T9"/>
                </a:cxn>
              </a:cxnLst>
              <a:rect l="0" t="0" r="r" b="b"/>
              <a:pathLst>
                <a:path w="5" h="5">
                  <a:moveTo>
                    <a:pt x="5" y="5"/>
                  </a:moveTo>
                  <a:cubicBezTo>
                    <a:pt x="5" y="4"/>
                    <a:pt x="5" y="4"/>
                    <a:pt x="5" y="3"/>
                  </a:cubicBezTo>
                  <a:cubicBezTo>
                    <a:pt x="3" y="2"/>
                    <a:pt x="2" y="1"/>
                    <a:pt x="0" y="0"/>
                  </a:cubicBezTo>
                  <a:cubicBezTo>
                    <a:pt x="1" y="0"/>
                    <a:pt x="1" y="1"/>
                    <a:pt x="1" y="1"/>
                  </a:cubicBezTo>
                  <a:cubicBezTo>
                    <a:pt x="3" y="2"/>
                    <a:pt x="4" y="4"/>
                    <a:pt x="5" y="5"/>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4"/>
            <p:cNvSpPr/>
            <p:nvPr/>
          </p:nvSpPr>
          <p:spPr bwMode="auto">
            <a:xfrm>
              <a:off x="4371975" y="2332038"/>
              <a:ext cx="344488" cy="233363"/>
            </a:xfrm>
            <a:custGeom>
              <a:avLst/>
              <a:gdLst>
                <a:gd name="T0" fmla="*/ 0 w 81"/>
                <a:gd name="T1" fmla="*/ 4 h 55"/>
                <a:gd name="T2" fmla="*/ 17 w 81"/>
                <a:gd name="T3" fmla="*/ 15 h 55"/>
                <a:gd name="T4" fmla="*/ 76 w 81"/>
                <a:gd name="T5" fmla="*/ 55 h 55"/>
                <a:gd name="T6" fmla="*/ 76 w 81"/>
                <a:gd name="T7" fmla="*/ 55 h 55"/>
                <a:gd name="T8" fmla="*/ 80 w 81"/>
                <a:gd name="T9" fmla="*/ 51 h 55"/>
                <a:gd name="T10" fmla="*/ 81 w 81"/>
                <a:gd name="T11" fmla="*/ 52 h 55"/>
                <a:gd name="T12" fmla="*/ 24 w 81"/>
                <a:gd name="T13" fmla="*/ 10 h 55"/>
                <a:gd name="T14" fmla="*/ 6 w 81"/>
                <a:gd name="T15" fmla="*/ 0 h 55"/>
                <a:gd name="T16" fmla="*/ 0 w 81"/>
                <a:gd name="T17"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55">
                  <a:moveTo>
                    <a:pt x="0" y="4"/>
                  </a:moveTo>
                  <a:cubicBezTo>
                    <a:pt x="6" y="8"/>
                    <a:pt x="11" y="11"/>
                    <a:pt x="17" y="15"/>
                  </a:cubicBezTo>
                  <a:cubicBezTo>
                    <a:pt x="37" y="27"/>
                    <a:pt x="57" y="41"/>
                    <a:pt x="76" y="55"/>
                  </a:cubicBezTo>
                  <a:cubicBezTo>
                    <a:pt x="76" y="55"/>
                    <a:pt x="76" y="55"/>
                    <a:pt x="76" y="55"/>
                  </a:cubicBezTo>
                  <a:cubicBezTo>
                    <a:pt x="76" y="53"/>
                    <a:pt x="78" y="51"/>
                    <a:pt x="80" y="51"/>
                  </a:cubicBezTo>
                  <a:cubicBezTo>
                    <a:pt x="80" y="51"/>
                    <a:pt x="81" y="51"/>
                    <a:pt x="81" y="52"/>
                  </a:cubicBezTo>
                  <a:cubicBezTo>
                    <a:pt x="63" y="36"/>
                    <a:pt x="44" y="23"/>
                    <a:pt x="24" y="10"/>
                  </a:cubicBezTo>
                  <a:cubicBezTo>
                    <a:pt x="18" y="7"/>
                    <a:pt x="12" y="3"/>
                    <a:pt x="6" y="0"/>
                  </a:cubicBezTo>
                  <a:cubicBezTo>
                    <a:pt x="4" y="1"/>
                    <a:pt x="2" y="3"/>
                    <a:pt x="0" y="4"/>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5"/>
            <p:cNvSpPr/>
            <p:nvPr/>
          </p:nvSpPr>
          <p:spPr bwMode="auto">
            <a:xfrm>
              <a:off x="4694238" y="2547938"/>
              <a:ext cx="80963" cy="71438"/>
            </a:xfrm>
            <a:custGeom>
              <a:avLst/>
              <a:gdLst>
                <a:gd name="T0" fmla="*/ 0 w 19"/>
                <a:gd name="T1" fmla="*/ 4 h 17"/>
                <a:gd name="T2" fmla="*/ 0 w 19"/>
                <a:gd name="T3" fmla="*/ 4 h 17"/>
                <a:gd name="T4" fmla="*/ 6 w 19"/>
                <a:gd name="T5" fmla="*/ 11 h 17"/>
                <a:gd name="T6" fmla="*/ 15 w 19"/>
                <a:gd name="T7" fmla="*/ 16 h 17"/>
                <a:gd name="T8" fmla="*/ 18 w 19"/>
                <a:gd name="T9" fmla="*/ 13 h 17"/>
                <a:gd name="T10" fmla="*/ 15 w 19"/>
                <a:gd name="T11" fmla="*/ 10 h 17"/>
                <a:gd name="T12" fmla="*/ 11 w 19"/>
                <a:gd name="T13" fmla="*/ 6 h 17"/>
                <a:gd name="T14" fmla="*/ 10 w 19"/>
                <a:gd name="T15" fmla="*/ 5 h 17"/>
                <a:gd name="T16" fmla="*/ 5 w 19"/>
                <a:gd name="T17" fmla="*/ 1 h 17"/>
                <a:gd name="T18" fmla="*/ 4 w 19"/>
                <a:gd name="T19" fmla="*/ 0 h 17"/>
                <a:gd name="T20" fmla="*/ 0 w 19"/>
                <a:gd name="T21"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7">
                  <a:moveTo>
                    <a:pt x="0" y="4"/>
                  </a:moveTo>
                  <a:cubicBezTo>
                    <a:pt x="0" y="4"/>
                    <a:pt x="0" y="4"/>
                    <a:pt x="0" y="4"/>
                  </a:cubicBezTo>
                  <a:cubicBezTo>
                    <a:pt x="0" y="8"/>
                    <a:pt x="3" y="9"/>
                    <a:pt x="6" y="11"/>
                  </a:cubicBezTo>
                  <a:cubicBezTo>
                    <a:pt x="9" y="13"/>
                    <a:pt x="12" y="15"/>
                    <a:pt x="15" y="16"/>
                  </a:cubicBezTo>
                  <a:cubicBezTo>
                    <a:pt x="18" y="17"/>
                    <a:pt x="19" y="15"/>
                    <a:pt x="18" y="13"/>
                  </a:cubicBezTo>
                  <a:cubicBezTo>
                    <a:pt x="17" y="12"/>
                    <a:pt x="16" y="11"/>
                    <a:pt x="15" y="10"/>
                  </a:cubicBezTo>
                  <a:cubicBezTo>
                    <a:pt x="14" y="9"/>
                    <a:pt x="13" y="7"/>
                    <a:pt x="11" y="6"/>
                  </a:cubicBezTo>
                  <a:cubicBezTo>
                    <a:pt x="11" y="6"/>
                    <a:pt x="11" y="5"/>
                    <a:pt x="10" y="5"/>
                  </a:cubicBezTo>
                  <a:cubicBezTo>
                    <a:pt x="9" y="3"/>
                    <a:pt x="7" y="1"/>
                    <a:pt x="5" y="1"/>
                  </a:cubicBezTo>
                  <a:cubicBezTo>
                    <a:pt x="5" y="0"/>
                    <a:pt x="4" y="0"/>
                    <a:pt x="4" y="0"/>
                  </a:cubicBezTo>
                  <a:cubicBezTo>
                    <a:pt x="2" y="0"/>
                    <a:pt x="0" y="2"/>
                    <a:pt x="0" y="4"/>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6"/>
            <p:cNvSpPr/>
            <p:nvPr/>
          </p:nvSpPr>
          <p:spPr bwMode="auto">
            <a:xfrm>
              <a:off x="4257675" y="2454275"/>
              <a:ext cx="173038" cy="271463"/>
            </a:xfrm>
            <a:custGeom>
              <a:avLst/>
              <a:gdLst>
                <a:gd name="T0" fmla="*/ 0 w 41"/>
                <a:gd name="T1" fmla="*/ 3 h 64"/>
                <a:gd name="T2" fmla="*/ 13 w 41"/>
                <a:gd name="T3" fmla="*/ 22 h 64"/>
                <a:gd name="T4" fmla="*/ 39 w 41"/>
                <a:gd name="T5" fmla="*/ 64 h 64"/>
                <a:gd name="T6" fmla="*/ 41 w 41"/>
                <a:gd name="T7" fmla="*/ 63 h 64"/>
                <a:gd name="T8" fmla="*/ 16 w 41"/>
                <a:gd name="T9" fmla="*/ 19 h 64"/>
                <a:gd name="T10" fmla="*/ 3 w 41"/>
                <a:gd name="T11" fmla="*/ 0 h 64"/>
                <a:gd name="T12" fmla="*/ 0 w 41"/>
                <a:gd name="T13" fmla="*/ 3 h 64"/>
              </a:gdLst>
              <a:ahLst/>
              <a:cxnLst>
                <a:cxn ang="0">
                  <a:pos x="T0" y="T1"/>
                </a:cxn>
                <a:cxn ang="0">
                  <a:pos x="T2" y="T3"/>
                </a:cxn>
                <a:cxn ang="0">
                  <a:pos x="T4" y="T5"/>
                </a:cxn>
                <a:cxn ang="0">
                  <a:pos x="T6" y="T7"/>
                </a:cxn>
                <a:cxn ang="0">
                  <a:pos x="T8" y="T9"/>
                </a:cxn>
                <a:cxn ang="0">
                  <a:pos x="T10" y="T11"/>
                </a:cxn>
                <a:cxn ang="0">
                  <a:pos x="T12" y="T13"/>
                </a:cxn>
              </a:cxnLst>
              <a:rect l="0" t="0" r="r" b="b"/>
              <a:pathLst>
                <a:path w="41" h="64">
                  <a:moveTo>
                    <a:pt x="0" y="3"/>
                  </a:moveTo>
                  <a:cubicBezTo>
                    <a:pt x="5" y="9"/>
                    <a:pt x="9" y="16"/>
                    <a:pt x="13" y="22"/>
                  </a:cubicBezTo>
                  <a:cubicBezTo>
                    <a:pt x="22" y="36"/>
                    <a:pt x="31" y="50"/>
                    <a:pt x="39" y="64"/>
                  </a:cubicBezTo>
                  <a:cubicBezTo>
                    <a:pt x="40" y="63"/>
                    <a:pt x="40" y="63"/>
                    <a:pt x="41" y="63"/>
                  </a:cubicBezTo>
                  <a:cubicBezTo>
                    <a:pt x="33" y="48"/>
                    <a:pt x="25" y="33"/>
                    <a:pt x="16" y="19"/>
                  </a:cubicBezTo>
                  <a:cubicBezTo>
                    <a:pt x="11" y="12"/>
                    <a:pt x="7" y="6"/>
                    <a:pt x="3" y="0"/>
                  </a:cubicBezTo>
                  <a:cubicBezTo>
                    <a:pt x="2" y="1"/>
                    <a:pt x="1" y="2"/>
                    <a:pt x="0" y="3"/>
                  </a:cubicBezTo>
                  <a:close/>
                </a:path>
              </a:pathLst>
            </a:custGeom>
            <a:solidFill>
              <a:srgbClr val="FCE4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7"/>
            <p:cNvSpPr/>
            <p:nvPr/>
          </p:nvSpPr>
          <p:spPr bwMode="auto">
            <a:xfrm>
              <a:off x="4410075" y="2722563"/>
              <a:ext cx="58738" cy="76200"/>
            </a:xfrm>
            <a:custGeom>
              <a:avLst/>
              <a:gdLst>
                <a:gd name="T0" fmla="*/ 3 w 14"/>
                <a:gd name="T1" fmla="*/ 1 h 18"/>
                <a:gd name="T2" fmla="*/ 3 w 14"/>
                <a:gd name="T3" fmla="*/ 8 h 18"/>
                <a:gd name="T4" fmla="*/ 11 w 14"/>
                <a:gd name="T5" fmla="*/ 17 h 18"/>
                <a:gd name="T6" fmla="*/ 14 w 14"/>
                <a:gd name="T7" fmla="*/ 16 h 18"/>
                <a:gd name="T8" fmla="*/ 9 w 14"/>
                <a:gd name="T9" fmla="*/ 2 h 18"/>
                <a:gd name="T10" fmla="*/ 5 w 14"/>
                <a:gd name="T11" fmla="*/ 0 h 18"/>
                <a:gd name="T12" fmla="*/ 3 w 14"/>
                <a:gd name="T13" fmla="*/ 1 h 18"/>
                <a:gd name="T14" fmla="*/ 3 w 14"/>
                <a:gd name="T15" fmla="*/ 1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8">
                  <a:moveTo>
                    <a:pt x="3" y="1"/>
                  </a:moveTo>
                  <a:cubicBezTo>
                    <a:pt x="0" y="3"/>
                    <a:pt x="1" y="6"/>
                    <a:pt x="3" y="8"/>
                  </a:cubicBezTo>
                  <a:cubicBezTo>
                    <a:pt x="6" y="11"/>
                    <a:pt x="9" y="14"/>
                    <a:pt x="11" y="17"/>
                  </a:cubicBezTo>
                  <a:cubicBezTo>
                    <a:pt x="12" y="18"/>
                    <a:pt x="14" y="17"/>
                    <a:pt x="14" y="16"/>
                  </a:cubicBezTo>
                  <a:cubicBezTo>
                    <a:pt x="14" y="11"/>
                    <a:pt x="12" y="7"/>
                    <a:pt x="9" y="2"/>
                  </a:cubicBezTo>
                  <a:cubicBezTo>
                    <a:pt x="9" y="1"/>
                    <a:pt x="7" y="0"/>
                    <a:pt x="5" y="0"/>
                  </a:cubicBezTo>
                  <a:cubicBezTo>
                    <a:pt x="4" y="0"/>
                    <a:pt x="4" y="0"/>
                    <a:pt x="3" y="1"/>
                  </a:cubicBezTo>
                  <a:cubicBezTo>
                    <a:pt x="3" y="1"/>
                    <a:pt x="3" y="1"/>
                    <a:pt x="3" y="1"/>
                  </a:cubicBezTo>
                  <a:close/>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8"/>
            <p:cNvSpPr/>
            <p:nvPr/>
          </p:nvSpPr>
          <p:spPr bwMode="auto">
            <a:xfrm>
              <a:off x="3717925" y="1770063"/>
              <a:ext cx="1023938" cy="1011238"/>
            </a:xfrm>
            <a:custGeom>
              <a:avLst/>
              <a:gdLst>
                <a:gd name="T0" fmla="*/ 77 w 241"/>
                <a:gd name="T1" fmla="*/ 237 h 238"/>
                <a:gd name="T2" fmla="*/ 87 w 241"/>
                <a:gd name="T3" fmla="*/ 234 h 238"/>
                <a:gd name="T4" fmla="*/ 118 w 241"/>
                <a:gd name="T5" fmla="*/ 178 h 238"/>
                <a:gd name="T6" fmla="*/ 120 w 241"/>
                <a:gd name="T7" fmla="*/ 175 h 238"/>
                <a:gd name="T8" fmla="*/ 121 w 241"/>
                <a:gd name="T9" fmla="*/ 173 h 238"/>
                <a:gd name="T10" fmla="*/ 127 w 241"/>
                <a:gd name="T11" fmla="*/ 164 h 238"/>
                <a:gd name="T12" fmla="*/ 130 w 241"/>
                <a:gd name="T13" fmla="*/ 161 h 238"/>
                <a:gd name="T14" fmla="*/ 132 w 241"/>
                <a:gd name="T15" fmla="*/ 157 h 238"/>
                <a:gd name="T16" fmla="*/ 136 w 241"/>
                <a:gd name="T17" fmla="*/ 153 h 238"/>
                <a:gd name="T18" fmla="*/ 144 w 241"/>
                <a:gd name="T19" fmla="*/ 145 h 238"/>
                <a:gd name="T20" fmla="*/ 148 w 241"/>
                <a:gd name="T21" fmla="*/ 141 h 238"/>
                <a:gd name="T22" fmla="*/ 154 w 241"/>
                <a:gd name="T23" fmla="*/ 136 h 238"/>
                <a:gd name="T24" fmla="*/ 160 w 241"/>
                <a:gd name="T25" fmla="*/ 132 h 238"/>
                <a:gd name="T26" fmla="*/ 169 w 241"/>
                <a:gd name="T27" fmla="*/ 125 h 238"/>
                <a:gd name="T28" fmla="*/ 174 w 241"/>
                <a:gd name="T29" fmla="*/ 121 h 238"/>
                <a:gd name="T30" fmla="*/ 186 w 241"/>
                <a:gd name="T31" fmla="*/ 113 h 238"/>
                <a:gd name="T32" fmla="*/ 219 w 241"/>
                <a:gd name="T33" fmla="*/ 92 h 238"/>
                <a:gd name="T34" fmla="*/ 240 w 241"/>
                <a:gd name="T35" fmla="*/ 75 h 238"/>
                <a:gd name="T36" fmla="*/ 240 w 241"/>
                <a:gd name="T37" fmla="*/ 67 h 238"/>
                <a:gd name="T38" fmla="*/ 233 w 241"/>
                <a:gd name="T39" fmla="*/ 65 h 238"/>
                <a:gd name="T40" fmla="*/ 228 w 241"/>
                <a:gd name="T41" fmla="*/ 63 h 238"/>
                <a:gd name="T42" fmla="*/ 169 w 241"/>
                <a:gd name="T43" fmla="*/ 48 h 238"/>
                <a:gd name="T44" fmla="*/ 138 w 241"/>
                <a:gd name="T45" fmla="*/ 33 h 238"/>
                <a:gd name="T46" fmla="*/ 115 w 241"/>
                <a:gd name="T47" fmla="*/ 21 h 238"/>
                <a:gd name="T48" fmla="*/ 100 w 241"/>
                <a:gd name="T49" fmla="*/ 13 h 238"/>
                <a:gd name="T50" fmla="*/ 70 w 241"/>
                <a:gd name="T51" fmla="*/ 0 h 238"/>
                <a:gd name="T52" fmla="*/ 70 w 241"/>
                <a:gd name="T53" fmla="*/ 0 h 238"/>
                <a:gd name="T54" fmla="*/ 65 w 241"/>
                <a:gd name="T55" fmla="*/ 4 h 238"/>
                <a:gd name="T56" fmla="*/ 39 w 241"/>
                <a:gd name="T57" fmla="*/ 14 h 238"/>
                <a:gd name="T58" fmla="*/ 16 w 241"/>
                <a:gd name="T59" fmla="*/ 16 h 238"/>
                <a:gd name="T60" fmla="*/ 15 w 241"/>
                <a:gd name="T61" fmla="*/ 31 h 238"/>
                <a:gd name="T62" fmla="*/ 3 w 241"/>
                <a:gd name="T63" fmla="*/ 53 h 238"/>
                <a:gd name="T64" fmla="*/ 0 w 241"/>
                <a:gd name="T65" fmla="*/ 58 h 238"/>
                <a:gd name="T66" fmla="*/ 14 w 241"/>
                <a:gd name="T67" fmla="*/ 96 h 238"/>
                <a:gd name="T68" fmla="*/ 48 w 241"/>
                <a:gd name="T69" fmla="*/ 167 h 238"/>
                <a:gd name="T70" fmla="*/ 62 w 241"/>
                <a:gd name="T71" fmla="*/ 201 h 238"/>
                <a:gd name="T72" fmla="*/ 68 w 241"/>
                <a:gd name="T73" fmla="*/ 225 h 238"/>
                <a:gd name="T74" fmla="*/ 68 w 241"/>
                <a:gd name="T75" fmla="*/ 226 h 238"/>
                <a:gd name="T76" fmla="*/ 71 w 241"/>
                <a:gd name="T77" fmla="*/ 235 h 238"/>
                <a:gd name="T78" fmla="*/ 74 w 241"/>
                <a:gd name="T79" fmla="*/ 237 h 238"/>
                <a:gd name="T80" fmla="*/ 77 w 241"/>
                <a:gd name="T81"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38">
                  <a:moveTo>
                    <a:pt x="77" y="237"/>
                  </a:moveTo>
                  <a:cubicBezTo>
                    <a:pt x="81" y="238"/>
                    <a:pt x="84" y="238"/>
                    <a:pt x="87" y="234"/>
                  </a:cubicBezTo>
                  <a:cubicBezTo>
                    <a:pt x="99" y="216"/>
                    <a:pt x="108" y="196"/>
                    <a:pt x="118" y="178"/>
                  </a:cubicBezTo>
                  <a:cubicBezTo>
                    <a:pt x="119" y="177"/>
                    <a:pt x="119" y="176"/>
                    <a:pt x="120" y="175"/>
                  </a:cubicBezTo>
                  <a:cubicBezTo>
                    <a:pt x="120" y="174"/>
                    <a:pt x="121" y="173"/>
                    <a:pt x="121" y="173"/>
                  </a:cubicBezTo>
                  <a:cubicBezTo>
                    <a:pt x="123" y="170"/>
                    <a:pt x="125" y="167"/>
                    <a:pt x="127" y="164"/>
                  </a:cubicBezTo>
                  <a:cubicBezTo>
                    <a:pt x="128" y="163"/>
                    <a:pt x="129" y="162"/>
                    <a:pt x="130" y="161"/>
                  </a:cubicBezTo>
                  <a:cubicBezTo>
                    <a:pt x="131" y="160"/>
                    <a:pt x="131" y="158"/>
                    <a:pt x="132" y="157"/>
                  </a:cubicBezTo>
                  <a:cubicBezTo>
                    <a:pt x="134" y="156"/>
                    <a:pt x="135" y="155"/>
                    <a:pt x="136" y="153"/>
                  </a:cubicBezTo>
                  <a:cubicBezTo>
                    <a:pt x="138" y="151"/>
                    <a:pt x="141" y="148"/>
                    <a:pt x="144" y="145"/>
                  </a:cubicBezTo>
                  <a:cubicBezTo>
                    <a:pt x="145" y="144"/>
                    <a:pt x="147" y="143"/>
                    <a:pt x="148" y="141"/>
                  </a:cubicBezTo>
                  <a:cubicBezTo>
                    <a:pt x="150" y="140"/>
                    <a:pt x="152" y="138"/>
                    <a:pt x="154" y="136"/>
                  </a:cubicBezTo>
                  <a:cubicBezTo>
                    <a:pt x="156" y="135"/>
                    <a:pt x="158" y="133"/>
                    <a:pt x="160" y="132"/>
                  </a:cubicBezTo>
                  <a:cubicBezTo>
                    <a:pt x="163" y="129"/>
                    <a:pt x="166" y="127"/>
                    <a:pt x="169" y="125"/>
                  </a:cubicBezTo>
                  <a:cubicBezTo>
                    <a:pt x="171" y="123"/>
                    <a:pt x="173" y="122"/>
                    <a:pt x="174" y="121"/>
                  </a:cubicBezTo>
                  <a:cubicBezTo>
                    <a:pt x="178" y="118"/>
                    <a:pt x="182" y="116"/>
                    <a:pt x="186" y="113"/>
                  </a:cubicBezTo>
                  <a:cubicBezTo>
                    <a:pt x="197" y="106"/>
                    <a:pt x="208" y="99"/>
                    <a:pt x="219" y="92"/>
                  </a:cubicBezTo>
                  <a:cubicBezTo>
                    <a:pt x="224" y="88"/>
                    <a:pt x="239" y="81"/>
                    <a:pt x="240" y="75"/>
                  </a:cubicBezTo>
                  <a:cubicBezTo>
                    <a:pt x="241" y="72"/>
                    <a:pt x="241" y="69"/>
                    <a:pt x="240" y="67"/>
                  </a:cubicBezTo>
                  <a:cubicBezTo>
                    <a:pt x="239" y="66"/>
                    <a:pt x="237" y="65"/>
                    <a:pt x="233" y="65"/>
                  </a:cubicBezTo>
                  <a:cubicBezTo>
                    <a:pt x="232" y="63"/>
                    <a:pt x="230" y="63"/>
                    <a:pt x="228" y="63"/>
                  </a:cubicBezTo>
                  <a:cubicBezTo>
                    <a:pt x="208" y="66"/>
                    <a:pt x="186" y="55"/>
                    <a:pt x="169" y="48"/>
                  </a:cubicBezTo>
                  <a:cubicBezTo>
                    <a:pt x="158" y="43"/>
                    <a:pt x="148" y="38"/>
                    <a:pt x="138" y="33"/>
                  </a:cubicBezTo>
                  <a:cubicBezTo>
                    <a:pt x="131" y="28"/>
                    <a:pt x="123" y="24"/>
                    <a:pt x="115" y="21"/>
                  </a:cubicBezTo>
                  <a:cubicBezTo>
                    <a:pt x="110" y="18"/>
                    <a:pt x="105" y="16"/>
                    <a:pt x="100" y="13"/>
                  </a:cubicBezTo>
                  <a:cubicBezTo>
                    <a:pt x="93" y="10"/>
                    <a:pt x="82" y="4"/>
                    <a:pt x="70" y="0"/>
                  </a:cubicBezTo>
                  <a:cubicBezTo>
                    <a:pt x="70" y="0"/>
                    <a:pt x="70" y="0"/>
                    <a:pt x="70" y="0"/>
                  </a:cubicBezTo>
                  <a:cubicBezTo>
                    <a:pt x="73" y="2"/>
                    <a:pt x="66" y="4"/>
                    <a:pt x="65" y="4"/>
                  </a:cubicBezTo>
                  <a:cubicBezTo>
                    <a:pt x="59" y="11"/>
                    <a:pt x="49" y="13"/>
                    <a:pt x="39" y="14"/>
                  </a:cubicBezTo>
                  <a:cubicBezTo>
                    <a:pt x="33" y="15"/>
                    <a:pt x="24" y="16"/>
                    <a:pt x="16" y="16"/>
                  </a:cubicBezTo>
                  <a:cubicBezTo>
                    <a:pt x="16" y="21"/>
                    <a:pt x="16" y="27"/>
                    <a:pt x="15" y="31"/>
                  </a:cubicBezTo>
                  <a:cubicBezTo>
                    <a:pt x="13" y="40"/>
                    <a:pt x="9" y="48"/>
                    <a:pt x="3" y="53"/>
                  </a:cubicBezTo>
                  <a:cubicBezTo>
                    <a:pt x="3" y="55"/>
                    <a:pt x="1" y="57"/>
                    <a:pt x="0" y="58"/>
                  </a:cubicBezTo>
                  <a:cubicBezTo>
                    <a:pt x="4" y="72"/>
                    <a:pt x="10" y="86"/>
                    <a:pt x="14" y="96"/>
                  </a:cubicBezTo>
                  <a:cubicBezTo>
                    <a:pt x="24" y="120"/>
                    <a:pt x="37" y="143"/>
                    <a:pt x="48" y="167"/>
                  </a:cubicBezTo>
                  <a:cubicBezTo>
                    <a:pt x="53" y="178"/>
                    <a:pt x="58" y="189"/>
                    <a:pt x="62" y="201"/>
                  </a:cubicBezTo>
                  <a:cubicBezTo>
                    <a:pt x="65" y="209"/>
                    <a:pt x="65" y="217"/>
                    <a:pt x="68" y="225"/>
                  </a:cubicBezTo>
                  <a:cubicBezTo>
                    <a:pt x="68" y="226"/>
                    <a:pt x="68" y="226"/>
                    <a:pt x="68" y="226"/>
                  </a:cubicBezTo>
                  <a:cubicBezTo>
                    <a:pt x="69" y="229"/>
                    <a:pt x="69" y="232"/>
                    <a:pt x="71" y="235"/>
                  </a:cubicBezTo>
                  <a:cubicBezTo>
                    <a:pt x="72" y="236"/>
                    <a:pt x="73" y="236"/>
                    <a:pt x="74" y="237"/>
                  </a:cubicBezTo>
                  <a:cubicBezTo>
                    <a:pt x="75" y="237"/>
                    <a:pt x="76" y="237"/>
                    <a:pt x="77" y="237"/>
                  </a:cubicBezTo>
                  <a:close/>
                </a:path>
              </a:pathLst>
            </a:custGeom>
            <a:solidFill>
              <a:srgbClr val="FFCF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9"/>
            <p:cNvSpPr/>
            <p:nvPr/>
          </p:nvSpPr>
          <p:spPr bwMode="auto">
            <a:xfrm>
              <a:off x="801688" y="1252538"/>
              <a:ext cx="3225800" cy="2238375"/>
            </a:xfrm>
            <a:custGeom>
              <a:avLst/>
              <a:gdLst>
                <a:gd name="T0" fmla="*/ 690 w 760"/>
                <a:gd name="T1" fmla="*/ 175 h 527"/>
                <a:gd name="T2" fmla="*/ 702 w 760"/>
                <a:gd name="T3" fmla="*/ 153 h 527"/>
                <a:gd name="T4" fmla="*/ 703 w 760"/>
                <a:gd name="T5" fmla="*/ 138 h 527"/>
                <a:gd name="T6" fmla="*/ 726 w 760"/>
                <a:gd name="T7" fmla="*/ 136 h 527"/>
                <a:gd name="T8" fmla="*/ 752 w 760"/>
                <a:gd name="T9" fmla="*/ 126 h 527"/>
                <a:gd name="T10" fmla="*/ 757 w 760"/>
                <a:gd name="T11" fmla="*/ 122 h 527"/>
                <a:gd name="T12" fmla="*/ 757 w 760"/>
                <a:gd name="T13" fmla="*/ 122 h 527"/>
                <a:gd name="T14" fmla="*/ 702 w 760"/>
                <a:gd name="T15" fmla="*/ 109 h 527"/>
                <a:gd name="T16" fmla="*/ 696 w 760"/>
                <a:gd name="T17" fmla="*/ 110 h 527"/>
                <a:gd name="T18" fmla="*/ 550 w 760"/>
                <a:gd name="T19" fmla="*/ 29 h 527"/>
                <a:gd name="T20" fmla="*/ 298 w 760"/>
                <a:gd name="T21" fmla="*/ 51 h 527"/>
                <a:gd name="T22" fmla="*/ 101 w 760"/>
                <a:gd name="T23" fmla="*/ 239 h 527"/>
                <a:gd name="T24" fmla="*/ 0 w 760"/>
                <a:gd name="T25" fmla="*/ 489 h 527"/>
                <a:gd name="T26" fmla="*/ 10 w 760"/>
                <a:gd name="T27" fmla="*/ 527 h 527"/>
                <a:gd name="T28" fmla="*/ 81 w 760"/>
                <a:gd name="T29" fmla="*/ 319 h 527"/>
                <a:gd name="T30" fmla="*/ 272 w 760"/>
                <a:gd name="T31" fmla="*/ 89 h 527"/>
                <a:gd name="T32" fmla="*/ 539 w 760"/>
                <a:gd name="T33" fmla="*/ 46 h 527"/>
                <a:gd name="T34" fmla="*/ 632 w 760"/>
                <a:gd name="T35" fmla="*/ 86 h 527"/>
                <a:gd name="T36" fmla="*/ 633 w 760"/>
                <a:gd name="T37" fmla="*/ 88 h 527"/>
                <a:gd name="T38" fmla="*/ 673 w 760"/>
                <a:gd name="T39" fmla="*/ 123 h 527"/>
                <a:gd name="T40" fmla="*/ 676 w 760"/>
                <a:gd name="T41" fmla="*/ 128 h 527"/>
                <a:gd name="T42" fmla="*/ 682 w 760"/>
                <a:gd name="T43" fmla="*/ 179 h 527"/>
                <a:gd name="T44" fmla="*/ 682 w 760"/>
                <a:gd name="T45" fmla="*/ 179 h 527"/>
                <a:gd name="T46" fmla="*/ 687 w 760"/>
                <a:gd name="T47" fmla="*/ 180 h 527"/>
                <a:gd name="T48" fmla="*/ 690 w 760"/>
                <a:gd name="T49" fmla="*/ 17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0" h="527">
                  <a:moveTo>
                    <a:pt x="690" y="175"/>
                  </a:moveTo>
                  <a:cubicBezTo>
                    <a:pt x="696" y="170"/>
                    <a:pt x="700" y="162"/>
                    <a:pt x="702" y="153"/>
                  </a:cubicBezTo>
                  <a:cubicBezTo>
                    <a:pt x="703" y="149"/>
                    <a:pt x="703" y="143"/>
                    <a:pt x="703" y="138"/>
                  </a:cubicBezTo>
                  <a:cubicBezTo>
                    <a:pt x="711" y="138"/>
                    <a:pt x="720" y="137"/>
                    <a:pt x="726" y="136"/>
                  </a:cubicBezTo>
                  <a:cubicBezTo>
                    <a:pt x="736" y="135"/>
                    <a:pt x="746" y="133"/>
                    <a:pt x="752" y="126"/>
                  </a:cubicBezTo>
                  <a:cubicBezTo>
                    <a:pt x="753" y="126"/>
                    <a:pt x="760" y="124"/>
                    <a:pt x="757" y="122"/>
                  </a:cubicBezTo>
                  <a:cubicBezTo>
                    <a:pt x="757" y="122"/>
                    <a:pt x="757" y="122"/>
                    <a:pt x="757" y="122"/>
                  </a:cubicBezTo>
                  <a:cubicBezTo>
                    <a:pt x="752" y="118"/>
                    <a:pt x="731" y="101"/>
                    <a:pt x="702" y="109"/>
                  </a:cubicBezTo>
                  <a:cubicBezTo>
                    <a:pt x="701" y="110"/>
                    <a:pt x="698" y="110"/>
                    <a:pt x="696" y="110"/>
                  </a:cubicBezTo>
                  <a:cubicBezTo>
                    <a:pt x="673" y="85"/>
                    <a:pt x="610" y="42"/>
                    <a:pt x="550" y="29"/>
                  </a:cubicBezTo>
                  <a:cubicBezTo>
                    <a:pt x="486" y="16"/>
                    <a:pt x="418" y="0"/>
                    <a:pt x="298" y="51"/>
                  </a:cubicBezTo>
                  <a:cubicBezTo>
                    <a:pt x="211" y="88"/>
                    <a:pt x="149" y="159"/>
                    <a:pt x="101" y="239"/>
                  </a:cubicBezTo>
                  <a:cubicBezTo>
                    <a:pt x="54" y="316"/>
                    <a:pt x="20" y="401"/>
                    <a:pt x="0" y="489"/>
                  </a:cubicBezTo>
                  <a:cubicBezTo>
                    <a:pt x="3" y="502"/>
                    <a:pt x="6" y="514"/>
                    <a:pt x="10" y="527"/>
                  </a:cubicBezTo>
                  <a:cubicBezTo>
                    <a:pt x="25" y="455"/>
                    <a:pt x="49" y="385"/>
                    <a:pt x="81" y="319"/>
                  </a:cubicBezTo>
                  <a:cubicBezTo>
                    <a:pt x="125" y="226"/>
                    <a:pt x="184" y="145"/>
                    <a:pt x="272" y="89"/>
                  </a:cubicBezTo>
                  <a:cubicBezTo>
                    <a:pt x="349" y="41"/>
                    <a:pt x="474" y="29"/>
                    <a:pt x="539" y="46"/>
                  </a:cubicBezTo>
                  <a:cubicBezTo>
                    <a:pt x="573" y="55"/>
                    <a:pt x="606" y="71"/>
                    <a:pt x="632" y="86"/>
                  </a:cubicBezTo>
                  <a:cubicBezTo>
                    <a:pt x="633" y="87"/>
                    <a:pt x="633" y="87"/>
                    <a:pt x="633" y="88"/>
                  </a:cubicBezTo>
                  <a:cubicBezTo>
                    <a:pt x="634" y="88"/>
                    <a:pt x="668" y="116"/>
                    <a:pt x="673" y="123"/>
                  </a:cubicBezTo>
                  <a:cubicBezTo>
                    <a:pt x="674" y="125"/>
                    <a:pt x="675" y="126"/>
                    <a:pt x="676" y="128"/>
                  </a:cubicBezTo>
                  <a:cubicBezTo>
                    <a:pt x="668" y="145"/>
                    <a:pt x="681" y="179"/>
                    <a:pt x="682" y="179"/>
                  </a:cubicBezTo>
                  <a:cubicBezTo>
                    <a:pt x="682" y="179"/>
                    <a:pt x="682" y="179"/>
                    <a:pt x="682" y="179"/>
                  </a:cubicBezTo>
                  <a:cubicBezTo>
                    <a:pt x="684" y="181"/>
                    <a:pt x="685" y="181"/>
                    <a:pt x="687" y="180"/>
                  </a:cubicBezTo>
                  <a:cubicBezTo>
                    <a:pt x="688" y="179"/>
                    <a:pt x="690" y="177"/>
                    <a:pt x="690" y="175"/>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0"/>
            <p:cNvSpPr/>
            <p:nvPr/>
          </p:nvSpPr>
          <p:spPr bwMode="auto">
            <a:xfrm>
              <a:off x="682625" y="3914775"/>
              <a:ext cx="301625" cy="1617663"/>
            </a:xfrm>
            <a:custGeom>
              <a:avLst/>
              <a:gdLst>
                <a:gd name="T0" fmla="*/ 71 w 71"/>
                <a:gd name="T1" fmla="*/ 371 h 381"/>
                <a:gd name="T2" fmla="*/ 31 w 71"/>
                <a:gd name="T3" fmla="*/ 207 h 381"/>
                <a:gd name="T4" fmla="*/ 21 w 71"/>
                <a:gd name="T5" fmla="*/ 30 h 381"/>
                <a:gd name="T6" fmla="*/ 7 w 71"/>
                <a:gd name="T7" fmla="*/ 0 h 381"/>
                <a:gd name="T8" fmla="*/ 26 w 71"/>
                <a:gd name="T9" fmla="*/ 265 h 381"/>
                <a:gd name="T10" fmla="*/ 59 w 71"/>
                <a:gd name="T11" fmla="*/ 377 h 381"/>
                <a:gd name="T12" fmla="*/ 62 w 71"/>
                <a:gd name="T13" fmla="*/ 381 h 381"/>
                <a:gd name="T14" fmla="*/ 62 w 71"/>
                <a:gd name="T15" fmla="*/ 381 h 381"/>
                <a:gd name="T16" fmla="*/ 71 w 71"/>
                <a:gd name="T17" fmla="*/ 3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81">
                  <a:moveTo>
                    <a:pt x="71" y="371"/>
                  </a:moveTo>
                  <a:cubicBezTo>
                    <a:pt x="58" y="316"/>
                    <a:pt x="41" y="263"/>
                    <a:pt x="31" y="207"/>
                  </a:cubicBezTo>
                  <a:cubicBezTo>
                    <a:pt x="22" y="148"/>
                    <a:pt x="18" y="89"/>
                    <a:pt x="21" y="30"/>
                  </a:cubicBezTo>
                  <a:cubicBezTo>
                    <a:pt x="16" y="20"/>
                    <a:pt x="12" y="10"/>
                    <a:pt x="7" y="0"/>
                  </a:cubicBezTo>
                  <a:cubicBezTo>
                    <a:pt x="0" y="89"/>
                    <a:pt x="7" y="178"/>
                    <a:pt x="26" y="265"/>
                  </a:cubicBezTo>
                  <a:cubicBezTo>
                    <a:pt x="34" y="303"/>
                    <a:pt x="44" y="342"/>
                    <a:pt x="59" y="377"/>
                  </a:cubicBezTo>
                  <a:cubicBezTo>
                    <a:pt x="59" y="379"/>
                    <a:pt x="61" y="380"/>
                    <a:pt x="62" y="381"/>
                  </a:cubicBezTo>
                  <a:cubicBezTo>
                    <a:pt x="62" y="381"/>
                    <a:pt x="62" y="381"/>
                    <a:pt x="62" y="381"/>
                  </a:cubicBezTo>
                  <a:cubicBezTo>
                    <a:pt x="62" y="378"/>
                    <a:pt x="65" y="376"/>
                    <a:pt x="71" y="371"/>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
            <p:cNvSpPr/>
            <p:nvPr/>
          </p:nvSpPr>
          <p:spPr bwMode="auto">
            <a:xfrm>
              <a:off x="954088" y="5519738"/>
              <a:ext cx="25400" cy="12700"/>
            </a:xfrm>
            <a:custGeom>
              <a:avLst/>
              <a:gdLst>
                <a:gd name="T0" fmla="*/ 6 w 6"/>
                <a:gd name="T1" fmla="*/ 0 h 3"/>
                <a:gd name="T2" fmla="*/ 0 w 6"/>
                <a:gd name="T3" fmla="*/ 3 h 3"/>
                <a:gd name="T4" fmla="*/ 6 w 6"/>
                <a:gd name="T5" fmla="*/ 0 h 3"/>
              </a:gdLst>
              <a:ahLst/>
              <a:cxnLst>
                <a:cxn ang="0">
                  <a:pos x="T0" y="T1"/>
                </a:cxn>
                <a:cxn ang="0">
                  <a:pos x="T2" y="T3"/>
                </a:cxn>
                <a:cxn ang="0">
                  <a:pos x="T4" y="T5"/>
                </a:cxn>
              </a:cxnLst>
              <a:rect l="0" t="0" r="r" b="b"/>
              <a:pathLst>
                <a:path w="6" h="3">
                  <a:moveTo>
                    <a:pt x="6" y="0"/>
                  </a:moveTo>
                  <a:cubicBezTo>
                    <a:pt x="4" y="2"/>
                    <a:pt x="1" y="3"/>
                    <a:pt x="0" y="3"/>
                  </a:cubicBezTo>
                  <a:cubicBezTo>
                    <a:pt x="2" y="3"/>
                    <a:pt x="5" y="2"/>
                    <a:pt x="6" y="0"/>
                  </a:cubicBezTo>
                  <a:close/>
                </a:path>
              </a:pathLst>
            </a:custGeom>
            <a:solidFill>
              <a:srgbClr val="C9C9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2"/>
            <p:cNvSpPr/>
            <p:nvPr/>
          </p:nvSpPr>
          <p:spPr bwMode="auto">
            <a:xfrm>
              <a:off x="423863" y="2025650"/>
              <a:ext cx="3960813" cy="3506788"/>
            </a:xfrm>
            <a:custGeom>
              <a:avLst/>
              <a:gdLst>
                <a:gd name="T0" fmla="*/ 78 w 933"/>
                <a:gd name="T1" fmla="*/ 180 h 826"/>
                <a:gd name="T2" fmla="*/ 105 w 933"/>
                <a:gd name="T3" fmla="*/ 88 h 826"/>
                <a:gd name="T4" fmla="*/ 170 w 933"/>
                <a:gd name="T5" fmla="*/ 10 h 826"/>
                <a:gd name="T6" fmla="*/ 172 w 933"/>
                <a:gd name="T7" fmla="*/ 10 h 826"/>
                <a:gd name="T8" fmla="*/ 173 w 933"/>
                <a:gd name="T9" fmla="*/ 7 h 826"/>
                <a:gd name="T10" fmla="*/ 55 w 933"/>
                <a:gd name="T11" fmla="*/ 75 h 826"/>
                <a:gd name="T12" fmla="*/ 12 w 933"/>
                <a:gd name="T13" fmla="*/ 279 h 826"/>
                <a:gd name="T14" fmla="*/ 68 w 933"/>
                <a:gd name="T15" fmla="*/ 445 h 826"/>
                <a:gd name="T16" fmla="*/ 82 w 933"/>
                <a:gd name="T17" fmla="*/ 475 h 826"/>
                <a:gd name="T18" fmla="*/ 92 w 933"/>
                <a:gd name="T19" fmla="*/ 492 h 826"/>
                <a:gd name="T20" fmla="*/ 175 w 933"/>
                <a:gd name="T21" fmla="*/ 709 h 826"/>
                <a:gd name="T22" fmla="*/ 132 w 933"/>
                <a:gd name="T23" fmla="*/ 816 h 826"/>
                <a:gd name="T24" fmla="*/ 123 w 933"/>
                <a:gd name="T25" fmla="*/ 826 h 826"/>
                <a:gd name="T26" fmla="*/ 123 w 933"/>
                <a:gd name="T27" fmla="*/ 826 h 826"/>
                <a:gd name="T28" fmla="*/ 125 w 933"/>
                <a:gd name="T29" fmla="*/ 826 h 826"/>
                <a:gd name="T30" fmla="*/ 131 w 933"/>
                <a:gd name="T31" fmla="*/ 823 h 826"/>
                <a:gd name="T32" fmla="*/ 167 w 933"/>
                <a:gd name="T33" fmla="*/ 780 h 826"/>
                <a:gd name="T34" fmla="*/ 228 w 933"/>
                <a:gd name="T35" fmla="*/ 751 h 826"/>
                <a:gd name="T36" fmla="*/ 459 w 933"/>
                <a:gd name="T37" fmla="*/ 786 h 826"/>
                <a:gd name="T38" fmla="*/ 684 w 933"/>
                <a:gd name="T39" fmla="*/ 817 h 826"/>
                <a:gd name="T40" fmla="*/ 874 w 933"/>
                <a:gd name="T41" fmla="*/ 730 h 826"/>
                <a:gd name="T42" fmla="*/ 914 w 933"/>
                <a:gd name="T43" fmla="*/ 600 h 826"/>
                <a:gd name="T44" fmla="*/ 912 w 933"/>
                <a:gd name="T45" fmla="*/ 602 h 826"/>
                <a:gd name="T46" fmla="*/ 912 w 933"/>
                <a:gd name="T47" fmla="*/ 604 h 826"/>
                <a:gd name="T48" fmla="*/ 850 w 933"/>
                <a:gd name="T49" fmla="*/ 684 h 826"/>
                <a:gd name="T50" fmla="*/ 767 w 933"/>
                <a:gd name="T51" fmla="*/ 730 h 826"/>
                <a:gd name="T52" fmla="*/ 766 w 933"/>
                <a:gd name="T53" fmla="*/ 730 h 826"/>
                <a:gd name="T54" fmla="*/ 615 w 933"/>
                <a:gd name="T55" fmla="*/ 747 h 826"/>
                <a:gd name="T56" fmla="*/ 574 w 933"/>
                <a:gd name="T57" fmla="*/ 743 h 826"/>
                <a:gd name="T58" fmla="*/ 479 w 933"/>
                <a:gd name="T59" fmla="*/ 728 h 826"/>
                <a:gd name="T60" fmla="*/ 381 w 933"/>
                <a:gd name="T61" fmla="*/ 717 h 826"/>
                <a:gd name="T62" fmla="*/ 211 w 933"/>
                <a:gd name="T63" fmla="*/ 740 h 826"/>
                <a:gd name="T64" fmla="*/ 176 w 933"/>
                <a:gd name="T65" fmla="*/ 763 h 826"/>
                <a:gd name="T66" fmla="*/ 178 w 933"/>
                <a:gd name="T67" fmla="*/ 757 h 826"/>
                <a:gd name="T68" fmla="*/ 190 w 933"/>
                <a:gd name="T69" fmla="*/ 724 h 826"/>
                <a:gd name="T70" fmla="*/ 176 w 933"/>
                <a:gd name="T71" fmla="*/ 553 h 826"/>
                <a:gd name="T72" fmla="*/ 108 w 933"/>
                <a:gd name="T73" fmla="*/ 370 h 826"/>
                <a:gd name="T74" fmla="*/ 99 w 933"/>
                <a:gd name="T75" fmla="*/ 345 h 826"/>
                <a:gd name="T76" fmla="*/ 89 w 933"/>
                <a:gd name="T77" fmla="*/ 307 h 826"/>
                <a:gd name="T78" fmla="*/ 78 w 933"/>
                <a:gd name="T79" fmla="*/ 180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3" h="826">
                  <a:moveTo>
                    <a:pt x="78" y="180"/>
                  </a:moveTo>
                  <a:cubicBezTo>
                    <a:pt x="81" y="148"/>
                    <a:pt x="90" y="116"/>
                    <a:pt x="105" y="88"/>
                  </a:cubicBezTo>
                  <a:cubicBezTo>
                    <a:pt x="121" y="56"/>
                    <a:pt x="146" y="35"/>
                    <a:pt x="170" y="10"/>
                  </a:cubicBezTo>
                  <a:cubicBezTo>
                    <a:pt x="170" y="10"/>
                    <a:pt x="171" y="10"/>
                    <a:pt x="172" y="10"/>
                  </a:cubicBezTo>
                  <a:cubicBezTo>
                    <a:pt x="173" y="10"/>
                    <a:pt x="174" y="8"/>
                    <a:pt x="173" y="7"/>
                  </a:cubicBezTo>
                  <a:cubicBezTo>
                    <a:pt x="172" y="6"/>
                    <a:pt x="117" y="0"/>
                    <a:pt x="55" y="75"/>
                  </a:cubicBezTo>
                  <a:cubicBezTo>
                    <a:pt x="7" y="132"/>
                    <a:pt x="0" y="208"/>
                    <a:pt x="12" y="279"/>
                  </a:cubicBezTo>
                  <a:cubicBezTo>
                    <a:pt x="21" y="338"/>
                    <a:pt x="42" y="392"/>
                    <a:pt x="68" y="445"/>
                  </a:cubicBezTo>
                  <a:cubicBezTo>
                    <a:pt x="73" y="455"/>
                    <a:pt x="77" y="465"/>
                    <a:pt x="82" y="475"/>
                  </a:cubicBezTo>
                  <a:cubicBezTo>
                    <a:pt x="85" y="480"/>
                    <a:pt x="88" y="486"/>
                    <a:pt x="92" y="492"/>
                  </a:cubicBezTo>
                  <a:cubicBezTo>
                    <a:pt x="128" y="561"/>
                    <a:pt x="179" y="646"/>
                    <a:pt x="175" y="709"/>
                  </a:cubicBezTo>
                  <a:cubicBezTo>
                    <a:pt x="169" y="778"/>
                    <a:pt x="145" y="804"/>
                    <a:pt x="132" y="816"/>
                  </a:cubicBezTo>
                  <a:cubicBezTo>
                    <a:pt x="126" y="821"/>
                    <a:pt x="123" y="823"/>
                    <a:pt x="123" y="826"/>
                  </a:cubicBezTo>
                  <a:cubicBezTo>
                    <a:pt x="123" y="826"/>
                    <a:pt x="123" y="826"/>
                    <a:pt x="123" y="826"/>
                  </a:cubicBezTo>
                  <a:cubicBezTo>
                    <a:pt x="123" y="826"/>
                    <a:pt x="124" y="826"/>
                    <a:pt x="125" y="826"/>
                  </a:cubicBezTo>
                  <a:cubicBezTo>
                    <a:pt x="126" y="826"/>
                    <a:pt x="129" y="825"/>
                    <a:pt x="131" y="823"/>
                  </a:cubicBezTo>
                  <a:cubicBezTo>
                    <a:pt x="140" y="817"/>
                    <a:pt x="154" y="804"/>
                    <a:pt x="167" y="780"/>
                  </a:cubicBezTo>
                  <a:cubicBezTo>
                    <a:pt x="182" y="770"/>
                    <a:pt x="201" y="760"/>
                    <a:pt x="228" y="751"/>
                  </a:cubicBezTo>
                  <a:cubicBezTo>
                    <a:pt x="289" y="734"/>
                    <a:pt x="383" y="765"/>
                    <a:pt x="459" y="786"/>
                  </a:cubicBezTo>
                  <a:cubicBezTo>
                    <a:pt x="533" y="805"/>
                    <a:pt x="607" y="822"/>
                    <a:pt x="684" y="817"/>
                  </a:cubicBezTo>
                  <a:cubicBezTo>
                    <a:pt x="755" y="813"/>
                    <a:pt x="828" y="789"/>
                    <a:pt x="874" y="730"/>
                  </a:cubicBezTo>
                  <a:cubicBezTo>
                    <a:pt x="933" y="653"/>
                    <a:pt x="915" y="600"/>
                    <a:pt x="914" y="600"/>
                  </a:cubicBezTo>
                  <a:cubicBezTo>
                    <a:pt x="913" y="599"/>
                    <a:pt x="911" y="600"/>
                    <a:pt x="912" y="602"/>
                  </a:cubicBezTo>
                  <a:cubicBezTo>
                    <a:pt x="912" y="602"/>
                    <a:pt x="912" y="603"/>
                    <a:pt x="912" y="604"/>
                  </a:cubicBezTo>
                  <a:cubicBezTo>
                    <a:pt x="893" y="632"/>
                    <a:pt x="877" y="661"/>
                    <a:pt x="850" y="684"/>
                  </a:cubicBezTo>
                  <a:cubicBezTo>
                    <a:pt x="826" y="704"/>
                    <a:pt x="797" y="720"/>
                    <a:pt x="767" y="730"/>
                  </a:cubicBezTo>
                  <a:cubicBezTo>
                    <a:pt x="766" y="730"/>
                    <a:pt x="766" y="730"/>
                    <a:pt x="766" y="730"/>
                  </a:cubicBezTo>
                  <a:cubicBezTo>
                    <a:pt x="717" y="746"/>
                    <a:pt x="666" y="750"/>
                    <a:pt x="615" y="747"/>
                  </a:cubicBezTo>
                  <a:cubicBezTo>
                    <a:pt x="601" y="746"/>
                    <a:pt x="588" y="745"/>
                    <a:pt x="574" y="743"/>
                  </a:cubicBezTo>
                  <a:cubicBezTo>
                    <a:pt x="542" y="738"/>
                    <a:pt x="510" y="733"/>
                    <a:pt x="479" y="728"/>
                  </a:cubicBezTo>
                  <a:cubicBezTo>
                    <a:pt x="446" y="723"/>
                    <a:pt x="414" y="719"/>
                    <a:pt x="381" y="717"/>
                  </a:cubicBezTo>
                  <a:cubicBezTo>
                    <a:pt x="324" y="713"/>
                    <a:pt x="263" y="712"/>
                    <a:pt x="211" y="740"/>
                  </a:cubicBezTo>
                  <a:cubicBezTo>
                    <a:pt x="200" y="747"/>
                    <a:pt x="185" y="757"/>
                    <a:pt x="176" y="763"/>
                  </a:cubicBezTo>
                  <a:cubicBezTo>
                    <a:pt x="177" y="761"/>
                    <a:pt x="178" y="759"/>
                    <a:pt x="178" y="757"/>
                  </a:cubicBezTo>
                  <a:cubicBezTo>
                    <a:pt x="183" y="747"/>
                    <a:pt x="186" y="736"/>
                    <a:pt x="190" y="724"/>
                  </a:cubicBezTo>
                  <a:cubicBezTo>
                    <a:pt x="206" y="667"/>
                    <a:pt x="192" y="608"/>
                    <a:pt x="176" y="553"/>
                  </a:cubicBezTo>
                  <a:cubicBezTo>
                    <a:pt x="157" y="490"/>
                    <a:pt x="131" y="431"/>
                    <a:pt x="108" y="370"/>
                  </a:cubicBezTo>
                  <a:cubicBezTo>
                    <a:pt x="105" y="362"/>
                    <a:pt x="102" y="353"/>
                    <a:pt x="99" y="345"/>
                  </a:cubicBezTo>
                  <a:cubicBezTo>
                    <a:pt x="95" y="332"/>
                    <a:pt x="92" y="320"/>
                    <a:pt x="89" y="307"/>
                  </a:cubicBezTo>
                  <a:cubicBezTo>
                    <a:pt x="79" y="265"/>
                    <a:pt x="75" y="222"/>
                    <a:pt x="78" y="180"/>
                  </a:cubicBezTo>
                  <a:close/>
                </a:path>
              </a:pathLst>
            </a:custGeom>
            <a:solidFill>
              <a:srgbClr val="FFD64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 name="矩形 40"/>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589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Cubemap</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27C9A1A-5E8D-4FAE-8FF7-94125D41B290}"/>
              </a:ext>
            </a:extLst>
          </p:cNvPr>
          <p:cNvSpPr/>
          <p:nvPr/>
        </p:nvSpPr>
        <p:spPr>
          <a:xfrm>
            <a:off x="1365115" y="1478853"/>
            <a:ext cx="9461770" cy="1295163"/>
          </a:xfrm>
          <a:prstGeom prst="rect">
            <a:avLst/>
          </a:prstGeom>
        </p:spPr>
        <p:txBody>
          <a:bodyPr wrap="square">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基于图像的光照</a:t>
            </a:r>
            <a:r>
              <a:rPr lang="en-US" altLang="zh-CN" dirty="0">
                <a:solidFill>
                  <a:srgbClr val="222222"/>
                </a:solidFill>
                <a:latin typeface="微软雅黑" panose="020B0503020204020204" pitchFamily="34" charset="-122"/>
                <a:ea typeface="微软雅黑" panose="020B0503020204020204" pitchFamily="34" charset="-122"/>
              </a:rPr>
              <a:t>(Image based lighting, IBL)</a:t>
            </a:r>
            <a:r>
              <a:rPr lang="zh-CN" altLang="en-US" dirty="0">
                <a:solidFill>
                  <a:srgbClr val="222222"/>
                </a:solidFill>
                <a:latin typeface="微软雅黑" panose="020B0503020204020204" pitchFamily="34" charset="-122"/>
                <a:ea typeface="微软雅黑" panose="020B0503020204020204" pitchFamily="34" charset="-122"/>
              </a:rPr>
              <a:t>是一类光照技术的集合，将周围环境整体视为一个大光源。</a:t>
            </a:r>
            <a:r>
              <a:rPr lang="en-US" altLang="zh-CN" dirty="0">
                <a:solidFill>
                  <a:srgbClr val="222222"/>
                </a:solidFill>
                <a:latin typeface="微软雅黑" panose="020B0503020204020204" pitchFamily="34" charset="-122"/>
                <a:ea typeface="微软雅黑" panose="020B0503020204020204" pitchFamily="34" charset="-122"/>
              </a:rPr>
              <a:t>IBL</a:t>
            </a:r>
            <a:r>
              <a:rPr lang="zh-CN" altLang="en-US" dirty="0">
                <a:solidFill>
                  <a:srgbClr val="222222"/>
                </a:solidFill>
                <a:latin typeface="微软雅黑" panose="020B0503020204020204" pitchFamily="34" charset="-122"/>
                <a:ea typeface="微软雅黑" panose="020B0503020204020204" pitchFamily="34" charset="-122"/>
              </a:rPr>
              <a:t>通常使用</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取自现实世界或从</a:t>
            </a:r>
            <a:r>
              <a:rPr lang="en-US" altLang="zh-CN" dirty="0">
                <a:solidFill>
                  <a:srgbClr val="222222"/>
                </a:solidFill>
                <a:latin typeface="微软雅黑" panose="020B0503020204020204" pitchFamily="34" charset="-122"/>
                <a:ea typeface="微软雅黑" panose="020B0503020204020204" pitchFamily="34" charset="-122"/>
              </a:rPr>
              <a:t>3D</a:t>
            </a:r>
            <a:r>
              <a:rPr lang="zh-CN" altLang="en-US" dirty="0">
                <a:solidFill>
                  <a:srgbClr val="222222"/>
                </a:solidFill>
                <a:latin typeface="微软雅黑" panose="020B0503020204020204" pitchFamily="34" charset="-122"/>
                <a:ea typeface="微软雅黑" panose="020B0503020204020204" pitchFamily="34" charset="-122"/>
              </a:rPr>
              <a:t>场景生成的</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环境立方体贴图 </a:t>
            </a:r>
            <a:r>
              <a:rPr lang="en-US" altLang="zh-CN" dirty="0">
                <a:solidFill>
                  <a:srgbClr val="222222"/>
                </a:solidFill>
                <a:latin typeface="微软雅黑" panose="020B0503020204020204" pitchFamily="34" charset="-122"/>
                <a:ea typeface="微软雅黑" panose="020B0503020204020204" pitchFamily="34" charset="-122"/>
              </a:rPr>
              <a:t>(</a:t>
            </a:r>
            <a:r>
              <a:rPr lang="en-US" altLang="zh-CN" dirty="0" err="1">
                <a:solidFill>
                  <a:srgbClr val="222222"/>
                </a:solidFill>
                <a:latin typeface="微软雅黑" panose="020B0503020204020204" pitchFamily="34" charset="-122"/>
                <a:ea typeface="微软雅黑" panose="020B0503020204020204" pitchFamily="34" charset="-122"/>
              </a:rPr>
              <a:t>Cubemap</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，将立方体贴图的每个像素视为光源，在渲染方程中直接使用它。</a:t>
            </a:r>
            <a:endParaRPr lang="zh-CN" altLang="en-US" dirty="0">
              <a:latin typeface="微软雅黑" panose="020B0503020204020204" pitchFamily="34" charset="-122"/>
              <a:ea typeface="微软雅黑" panose="020B0503020204020204" pitchFamily="34" charset="-122"/>
            </a:endParaRPr>
          </a:p>
        </p:txBody>
      </p:sp>
      <p:sp>
        <p:nvSpPr>
          <p:cNvPr id="9" name="箭头: 右 8">
            <a:extLst>
              <a:ext uri="{FF2B5EF4-FFF2-40B4-BE49-F238E27FC236}">
                <a16:creationId xmlns:a16="http://schemas.microsoft.com/office/drawing/2014/main" id="{1D05E13B-88F8-422C-BC57-177AE7085A89}"/>
              </a:ext>
            </a:extLst>
          </p:cNvPr>
          <p:cNvSpPr/>
          <p:nvPr/>
        </p:nvSpPr>
        <p:spPr>
          <a:xfrm>
            <a:off x="4986931" y="4853852"/>
            <a:ext cx="2026712" cy="350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66E7496-4234-4778-932B-8F4F9A8EE164}"/>
              </a:ext>
            </a:extLst>
          </p:cNvPr>
          <p:cNvPicPr>
            <a:picLocks noChangeAspect="1"/>
          </p:cNvPicPr>
          <p:nvPr/>
        </p:nvPicPr>
        <p:blipFill>
          <a:blip r:embed="rId3"/>
          <a:stretch>
            <a:fillRect/>
          </a:stretch>
        </p:blipFill>
        <p:spPr>
          <a:xfrm>
            <a:off x="7218017" y="3994520"/>
            <a:ext cx="4361839" cy="2419056"/>
          </a:xfrm>
          <a:prstGeom prst="rect">
            <a:avLst/>
          </a:prstGeom>
        </p:spPr>
      </p:pic>
      <p:pic>
        <p:nvPicPr>
          <p:cNvPr id="11" name="Picture 4" descr="https://learnopengl-cn.github.io/img/04/06/cubemaps_skybox.png">
            <a:extLst>
              <a:ext uri="{FF2B5EF4-FFF2-40B4-BE49-F238E27FC236}">
                <a16:creationId xmlns:a16="http://schemas.microsoft.com/office/drawing/2014/main" id="{7C81F756-4D8C-4CB9-9B8B-AB57DD0E9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053" y="3538543"/>
            <a:ext cx="3974420" cy="29808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85E9280C-B76C-4FAA-8F83-2F5956A17736}"/>
              </a:ext>
            </a:extLst>
          </p:cNvPr>
          <p:cNvPicPr>
            <a:picLocks noChangeAspect="1"/>
          </p:cNvPicPr>
          <p:nvPr/>
        </p:nvPicPr>
        <p:blipFill>
          <a:blip r:embed="rId5"/>
          <a:stretch>
            <a:fillRect/>
          </a:stretch>
        </p:blipFill>
        <p:spPr>
          <a:xfrm>
            <a:off x="4877291" y="2772165"/>
            <a:ext cx="2216679" cy="1983928"/>
          </a:xfrm>
          <a:prstGeom prst="rect">
            <a:avLst/>
          </a:prstGeom>
        </p:spPr>
      </p:pic>
    </p:spTree>
    <p:extLst>
      <p:ext uri="{BB962C8B-B14F-4D97-AF65-F5344CB8AC3E}">
        <p14:creationId xmlns:p14="http://schemas.microsoft.com/office/powerpoint/2010/main" val="332779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27C9A1A-5E8D-4FAE-8FF7-94125D41B290}"/>
              </a:ext>
            </a:extLst>
          </p:cNvPr>
          <p:cNvSpPr/>
          <p:nvPr/>
        </p:nvSpPr>
        <p:spPr>
          <a:xfrm>
            <a:off x="941131" y="1289977"/>
            <a:ext cx="10117203" cy="2120902"/>
          </a:xfrm>
          <a:prstGeom prst="rect">
            <a:avLst/>
          </a:prstGeom>
        </p:spPr>
        <p:txBody>
          <a:bodyPr wrap="square">
            <a:spAutoFit/>
          </a:bodyPr>
          <a:lstStyle/>
          <a:p>
            <a:pPr indent="457200" algn="just">
              <a:lnSpc>
                <a:spcPct val="150000"/>
              </a:lnSpc>
            </a:pPr>
            <a:r>
              <a:rPr lang="en-US" altLang="zh-CN" dirty="0">
                <a:solidFill>
                  <a:srgbClr val="222222"/>
                </a:solidFill>
                <a:latin typeface="微软雅黑" panose="020B0503020204020204" pitchFamily="34" charset="-122"/>
                <a:ea typeface="微软雅黑" panose="020B0503020204020204" pitchFamily="34" charset="-122"/>
              </a:rPr>
              <a:t>PBR</a:t>
            </a:r>
            <a:r>
              <a:rPr lang="zh-CN" altLang="en-US" dirty="0">
                <a:solidFill>
                  <a:srgbClr val="222222"/>
                </a:solidFill>
                <a:latin typeface="微软雅黑" panose="020B0503020204020204" pitchFamily="34" charset="-122"/>
                <a:ea typeface="微软雅黑" panose="020B0503020204020204" pitchFamily="34" charset="-122"/>
              </a:rPr>
              <a:t>大部分输入基于实际物理属性和测量，为入射光值找到其物理等效值很重要，因此在 </a:t>
            </a:r>
            <a:r>
              <a:rPr lang="en-US" altLang="zh-CN" dirty="0">
                <a:solidFill>
                  <a:srgbClr val="222222"/>
                </a:solidFill>
                <a:latin typeface="微软雅黑" panose="020B0503020204020204" pitchFamily="34" charset="-122"/>
                <a:ea typeface="微软雅黑" panose="020B0503020204020204" pitchFamily="34" charset="-122"/>
              </a:rPr>
              <a:t>PBR </a:t>
            </a:r>
            <a:r>
              <a:rPr lang="zh-CN" altLang="en-US" dirty="0">
                <a:solidFill>
                  <a:srgbClr val="222222"/>
                </a:solidFill>
                <a:latin typeface="微软雅黑" panose="020B0503020204020204" pitchFamily="34" charset="-122"/>
                <a:ea typeface="微软雅黑" panose="020B0503020204020204" pitchFamily="34" charset="-122"/>
              </a:rPr>
              <a:t>渲染管线中考虑高动态范围</a:t>
            </a:r>
            <a:r>
              <a:rPr lang="en-US" altLang="zh-CN" dirty="0">
                <a:solidFill>
                  <a:srgbClr val="222222"/>
                </a:solidFill>
                <a:latin typeface="微软雅黑" panose="020B0503020204020204" pitchFamily="34" charset="-122"/>
                <a:ea typeface="微软雅黑" panose="020B0503020204020204" pitchFamily="34" charset="-122"/>
              </a:rPr>
              <a:t>(High Dynamic Range, HDR)</a:t>
            </a:r>
            <a:r>
              <a:rPr lang="zh-CN" altLang="en-US" dirty="0">
                <a:solidFill>
                  <a:srgbClr val="222222"/>
                </a:solidFill>
                <a:latin typeface="微软雅黑" panose="020B0503020204020204" pitchFamily="34" charset="-122"/>
                <a:ea typeface="微软雅黑" panose="020B0503020204020204" pitchFamily="34" charset="-122"/>
              </a:rPr>
              <a:t>的场景光照。</a:t>
            </a:r>
            <a:endParaRPr lang="en-US" altLang="zh-CN" dirty="0">
              <a:solidFill>
                <a:srgbClr val="222222"/>
              </a:solidFill>
              <a:latin typeface="微软雅黑" panose="020B0503020204020204" pitchFamily="34" charset="-122"/>
              <a:ea typeface="微软雅黑" panose="020B0503020204020204" pitchFamily="34" charset="-122"/>
            </a:endParaRPr>
          </a:p>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一张</a:t>
            </a:r>
            <a:r>
              <a:rPr lang="zh-CN" altLang="en-US" dirty="0">
                <a:latin typeface="微软雅黑" panose="020B0503020204020204" pitchFamily="34" charset="-122"/>
                <a:ea typeface="微软雅黑" panose="020B0503020204020204" pitchFamily="34" charset="-122"/>
              </a:rPr>
              <a:t>辐射度</a:t>
            </a:r>
            <a:r>
              <a:rPr lang="en-US" altLang="zh-CN" dirty="0">
                <a:latin typeface="微软雅黑" panose="020B0503020204020204" pitchFamily="34" charset="-122"/>
                <a:ea typeface="微软雅黑" panose="020B0503020204020204" pitchFamily="34" charset="-122"/>
              </a:rPr>
              <a:t>HDR</a:t>
            </a:r>
            <a:r>
              <a:rPr lang="zh-CN" altLang="en-US" dirty="0">
                <a:latin typeface="微软雅黑" panose="020B0503020204020204" pitchFamily="34" charset="-122"/>
                <a:ea typeface="微软雅黑" panose="020B0503020204020204" pitchFamily="34" charset="-122"/>
              </a:rPr>
              <a:t>环境贴图</a:t>
            </a:r>
            <a:r>
              <a:rPr lang="zh-CN" altLang="en-US" dirty="0">
                <a:solidFill>
                  <a:srgbClr val="222222"/>
                </a:solidFill>
                <a:latin typeface="微软雅黑" panose="020B0503020204020204" pitchFamily="34" charset="-122"/>
                <a:ea typeface="微软雅黑" panose="020B0503020204020204" pitchFamily="34" charset="-122"/>
              </a:rPr>
              <a:t>，允许指定 </a:t>
            </a:r>
            <a:r>
              <a:rPr lang="en-US" altLang="zh-CN" dirty="0">
                <a:solidFill>
                  <a:srgbClr val="222222"/>
                </a:solidFill>
                <a:latin typeface="微软雅黑" panose="020B0503020204020204" pitchFamily="34" charset="-122"/>
                <a:ea typeface="微软雅黑" panose="020B0503020204020204" pitchFamily="34" charset="-122"/>
              </a:rPr>
              <a:t>0.0 </a:t>
            </a:r>
            <a:r>
              <a:rPr lang="zh-CN" altLang="en-US" dirty="0">
                <a:solidFill>
                  <a:srgbClr val="222222"/>
                </a:solidFill>
                <a:latin typeface="微软雅黑" panose="020B0503020204020204" pitchFamily="34" charset="-122"/>
                <a:ea typeface="微软雅黑" panose="020B0503020204020204" pitchFamily="34" charset="-122"/>
              </a:rPr>
              <a:t>到 </a:t>
            </a:r>
            <a:r>
              <a:rPr lang="en-US" altLang="zh-CN" dirty="0">
                <a:solidFill>
                  <a:srgbClr val="222222"/>
                </a:solidFill>
                <a:latin typeface="微软雅黑" panose="020B0503020204020204" pitchFamily="34" charset="-122"/>
                <a:ea typeface="微软雅黑" panose="020B0503020204020204" pitchFamily="34" charset="-122"/>
              </a:rPr>
              <a:t>1.0 </a:t>
            </a:r>
            <a:r>
              <a:rPr lang="zh-CN" altLang="en-US" dirty="0">
                <a:solidFill>
                  <a:srgbClr val="222222"/>
                </a:solidFill>
                <a:latin typeface="微软雅黑" panose="020B0503020204020204" pitchFamily="34" charset="-122"/>
                <a:ea typeface="微软雅黑" panose="020B0503020204020204" pitchFamily="34" charset="-122"/>
              </a:rPr>
              <a:t>范围之外的颜色值，以使光线具有正确的颜色强度。环境贴图是从球体投影到平面上，以使环境信息存储到一张等距柱状投影图</a:t>
            </a:r>
            <a:r>
              <a:rPr lang="en-US" altLang="zh-CN" dirty="0">
                <a:solidFill>
                  <a:srgbClr val="222222"/>
                </a:solidFill>
                <a:latin typeface="微软雅黑" panose="020B0503020204020204" pitchFamily="34" charset="-122"/>
                <a:ea typeface="微软雅黑" panose="020B0503020204020204" pitchFamily="34" charset="-122"/>
              </a:rPr>
              <a:t>(Equirectangular Map) </a:t>
            </a:r>
            <a:r>
              <a:rPr lang="zh-CN" altLang="en-US" dirty="0">
                <a:solidFill>
                  <a:srgbClr val="222222"/>
                </a:solidFill>
                <a:latin typeface="微软雅黑" panose="020B0503020204020204" pitchFamily="34" charset="-122"/>
                <a:ea typeface="微软雅黑" panose="020B0503020204020204" pitchFamily="34" charset="-122"/>
              </a:rPr>
              <a:t>中。</a:t>
            </a:r>
          </a:p>
        </p:txBody>
      </p:sp>
      <p:pic>
        <p:nvPicPr>
          <p:cNvPr id="3" name="图片 2">
            <a:extLst>
              <a:ext uri="{FF2B5EF4-FFF2-40B4-BE49-F238E27FC236}">
                <a16:creationId xmlns:a16="http://schemas.microsoft.com/office/drawing/2014/main" id="{0B3ABB6F-0C7D-4AE0-A914-1D664328A81E}"/>
              </a:ext>
            </a:extLst>
          </p:cNvPr>
          <p:cNvPicPr>
            <a:picLocks noChangeAspect="1"/>
          </p:cNvPicPr>
          <p:nvPr/>
        </p:nvPicPr>
        <p:blipFill>
          <a:blip r:embed="rId3"/>
          <a:stretch>
            <a:fillRect/>
          </a:stretch>
        </p:blipFill>
        <p:spPr>
          <a:xfrm>
            <a:off x="1133666" y="3870068"/>
            <a:ext cx="4849633" cy="2412692"/>
          </a:xfrm>
          <a:prstGeom prst="rect">
            <a:avLst/>
          </a:prstGeom>
        </p:spPr>
      </p:pic>
      <p:sp>
        <p:nvSpPr>
          <p:cNvPr id="9" name="箭头: 右 8">
            <a:extLst>
              <a:ext uri="{FF2B5EF4-FFF2-40B4-BE49-F238E27FC236}">
                <a16:creationId xmlns:a16="http://schemas.microsoft.com/office/drawing/2014/main" id="{1D05E13B-88F8-422C-BC57-177AE7085A89}"/>
              </a:ext>
            </a:extLst>
          </p:cNvPr>
          <p:cNvSpPr/>
          <p:nvPr/>
        </p:nvSpPr>
        <p:spPr>
          <a:xfrm>
            <a:off x="6208703" y="4991307"/>
            <a:ext cx="694655" cy="350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4" descr="https://learnopengl-cn.github.io/img/04/06/cubemaps_skybox.png">
            <a:extLst>
              <a:ext uri="{FF2B5EF4-FFF2-40B4-BE49-F238E27FC236}">
                <a16:creationId xmlns:a16="http://schemas.microsoft.com/office/drawing/2014/main" id="{4E4ABF8D-F04F-47B3-9FA2-F9474ECE63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488" y="3521521"/>
            <a:ext cx="4146381" cy="310978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CFB5A76-EA1E-45F3-AB91-F2431FB9828B}"/>
              </a:ext>
            </a:extLst>
          </p:cNvPr>
          <p:cNvSpPr/>
          <p:nvPr/>
        </p:nvSpPr>
        <p:spPr>
          <a:xfrm>
            <a:off x="806595" y="419655"/>
            <a:ext cx="3836006" cy="646331"/>
          </a:xfrm>
          <a:prstGeom prst="rect">
            <a:avLst/>
          </a:prstGeom>
          <a:noFill/>
        </p:spPr>
        <p:txBody>
          <a:bodyPr wrap="square">
            <a:spAutoFit/>
          </a:bodyPr>
          <a:lstStyle/>
          <a:p>
            <a:pPr algn="ct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Cubemap</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5812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DBA7906C-9C21-4EF1-99C3-D5208FCBF646}"/>
              </a:ext>
            </a:extLst>
          </p:cNvPr>
          <p:cNvPicPr>
            <a:picLocks noChangeAspect="1"/>
          </p:cNvPicPr>
          <p:nvPr/>
        </p:nvPicPr>
        <p:blipFill>
          <a:blip r:embed="rId2"/>
          <a:stretch>
            <a:fillRect/>
          </a:stretch>
        </p:blipFill>
        <p:spPr>
          <a:xfrm>
            <a:off x="5840158" y="1710016"/>
            <a:ext cx="6002730" cy="4027638"/>
          </a:xfrm>
          <a:prstGeom prst="rect">
            <a:avLst/>
          </a:prstGeom>
        </p:spPr>
      </p:pic>
      <p:sp>
        <p:nvSpPr>
          <p:cNvPr id="8" name="矩形 7">
            <a:extLst>
              <a:ext uri="{FF2B5EF4-FFF2-40B4-BE49-F238E27FC236}">
                <a16:creationId xmlns:a16="http://schemas.microsoft.com/office/drawing/2014/main" id="{F8CEC75C-E731-43B0-A539-FACB76EA882A}"/>
              </a:ext>
            </a:extLst>
          </p:cNvPr>
          <p:cNvSpPr/>
          <p:nvPr/>
        </p:nvSpPr>
        <p:spPr>
          <a:xfrm>
            <a:off x="616565" y="1832388"/>
            <a:ext cx="4778478" cy="3782895"/>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solidFill>
                  <a:srgbClr val="222222"/>
                </a:solidFill>
                <a:latin typeface="微软雅黑" panose="020B0503020204020204" pitchFamily="34" charset="-122"/>
                <a:ea typeface="微软雅黑" panose="020B0503020204020204" pitchFamily="34" charset="-122"/>
              </a:rPr>
              <a:t>环境光照</a:t>
            </a:r>
            <a:r>
              <a:rPr lang="en-US" altLang="zh-CN" dirty="0">
                <a:solidFill>
                  <a:srgbClr val="222222"/>
                </a:solidFill>
                <a:latin typeface="微软雅黑" panose="020B0503020204020204" pitchFamily="34" charset="-122"/>
                <a:ea typeface="微软雅黑" panose="020B0503020204020204" pitchFamily="34" charset="-122"/>
              </a:rPr>
              <a:t>(Ambient Lighting)</a:t>
            </a:r>
            <a:r>
              <a:rPr lang="zh-CN" altLang="en-US" dirty="0">
                <a:solidFill>
                  <a:srgbClr val="222222"/>
                </a:solidFill>
                <a:latin typeface="微软雅黑" panose="020B0503020204020204" pitchFamily="34" charset="-122"/>
                <a:ea typeface="微软雅黑" panose="020B0503020204020204" pitchFamily="34" charset="-122"/>
              </a:rPr>
              <a:t>：世界上通常也仍然有一些光亮</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月亮、远处的光</a:t>
            </a:r>
            <a:r>
              <a:rPr lang="en-US" altLang="zh-CN" dirty="0">
                <a:solidFill>
                  <a:srgbClr val="222222"/>
                </a:solidFill>
                <a:latin typeface="微软雅黑" panose="020B0503020204020204" pitchFamily="34" charset="-122"/>
                <a:ea typeface="微软雅黑" panose="020B0503020204020204" pitchFamily="34" charset="-122"/>
              </a:rPr>
              <a:t>)</a:t>
            </a:r>
            <a:r>
              <a:rPr lang="zh-CN" altLang="en-US" dirty="0">
                <a:solidFill>
                  <a:srgbClr val="222222"/>
                </a:solidFill>
                <a:latin typeface="微软雅黑" panose="020B0503020204020204" pitchFamily="34" charset="-122"/>
                <a:ea typeface="微软雅黑" panose="020B0503020204020204" pitchFamily="34" charset="-122"/>
              </a:rPr>
              <a:t>，所以物体几乎永远不会是完全黑暗的。</a:t>
            </a:r>
            <a:endParaRPr lang="en-US" altLang="zh-CN" dirty="0">
              <a:solidFill>
                <a:srgbClr val="222222"/>
              </a:solidFill>
              <a:latin typeface="微软雅黑" panose="020B0503020204020204" pitchFamily="34" charset="-122"/>
              <a:ea typeface="微软雅黑" panose="020B0503020204020204" pitchFamily="34" charset="-122"/>
            </a:endParaRPr>
          </a:p>
          <a:p>
            <a:pPr>
              <a:lnSpc>
                <a:spcPct val="150000"/>
              </a:lnSpc>
            </a:pPr>
            <a:endParaRPr lang="zh-CN" altLang="en-US" dirty="0">
              <a:solidFill>
                <a:srgbClr val="22222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222222"/>
                </a:solidFill>
                <a:latin typeface="微软雅黑" panose="020B0503020204020204" pitchFamily="34" charset="-122"/>
                <a:ea typeface="微软雅黑" panose="020B0503020204020204" pitchFamily="34" charset="-122"/>
              </a:rPr>
              <a:t>漫反射光照</a:t>
            </a:r>
            <a:r>
              <a:rPr lang="en-US" altLang="zh-CN" dirty="0">
                <a:solidFill>
                  <a:srgbClr val="222222"/>
                </a:solidFill>
                <a:latin typeface="微软雅黑" panose="020B0503020204020204" pitchFamily="34" charset="-122"/>
                <a:ea typeface="微软雅黑" panose="020B0503020204020204" pitchFamily="34" charset="-122"/>
              </a:rPr>
              <a:t>(Diffuse Lighting)</a:t>
            </a:r>
            <a:r>
              <a:rPr lang="zh-CN" altLang="en-US" dirty="0">
                <a:solidFill>
                  <a:srgbClr val="222222"/>
                </a:solidFill>
                <a:latin typeface="微软雅黑" panose="020B0503020204020204" pitchFamily="34" charset="-122"/>
                <a:ea typeface="微软雅黑" panose="020B0503020204020204" pitchFamily="34" charset="-122"/>
              </a:rPr>
              <a:t>：模拟光源对物体的方向性影响</a:t>
            </a:r>
            <a:r>
              <a:rPr lang="en-US" altLang="zh-CN" dirty="0">
                <a:solidFill>
                  <a:srgbClr val="222222"/>
                </a:solidFill>
                <a:latin typeface="微软雅黑" panose="020B0503020204020204" pitchFamily="34" charset="-122"/>
                <a:ea typeface="微软雅黑" panose="020B0503020204020204" pitchFamily="34" charset="-122"/>
              </a:rPr>
              <a:t>(Directional Impact)</a:t>
            </a:r>
            <a:r>
              <a:rPr lang="zh-CN" altLang="en-US" dirty="0">
                <a:solidFill>
                  <a:srgbClr val="222222"/>
                </a:solidFill>
                <a:latin typeface="微软雅黑" panose="020B0503020204020204" pitchFamily="34" charset="-122"/>
                <a:ea typeface="微软雅黑" panose="020B0503020204020204" pitchFamily="34" charset="-122"/>
              </a:rPr>
              <a:t>。</a:t>
            </a:r>
            <a:endParaRPr lang="en-US" altLang="zh-CN" dirty="0">
              <a:solidFill>
                <a:srgbClr val="22222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endParaRPr lang="zh-CN" altLang="en-US" dirty="0">
              <a:solidFill>
                <a:srgbClr val="22222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222222"/>
                </a:solidFill>
                <a:latin typeface="微软雅黑" panose="020B0503020204020204" pitchFamily="34" charset="-122"/>
                <a:ea typeface="微软雅黑" panose="020B0503020204020204" pitchFamily="34" charset="-122"/>
              </a:rPr>
              <a:t>镜面光照</a:t>
            </a:r>
            <a:r>
              <a:rPr lang="en-US" altLang="zh-CN" dirty="0">
                <a:solidFill>
                  <a:srgbClr val="222222"/>
                </a:solidFill>
                <a:latin typeface="微软雅黑" panose="020B0503020204020204" pitchFamily="34" charset="-122"/>
                <a:ea typeface="微软雅黑" panose="020B0503020204020204" pitchFamily="34" charset="-122"/>
              </a:rPr>
              <a:t>(Specular Lighting)</a:t>
            </a:r>
            <a:r>
              <a:rPr lang="zh-CN" altLang="en-US" dirty="0">
                <a:solidFill>
                  <a:srgbClr val="222222"/>
                </a:solidFill>
                <a:latin typeface="微软雅黑" panose="020B0503020204020204" pitchFamily="34" charset="-122"/>
                <a:ea typeface="微软雅黑" panose="020B0503020204020204" pitchFamily="34" charset="-122"/>
              </a:rPr>
              <a:t>：模拟有光泽物体上面出现的亮点。</a:t>
            </a:r>
            <a:endParaRPr lang="zh-CN" altLang="en-US" b="0" i="0" dirty="0">
              <a:solidFill>
                <a:srgbClr val="222222"/>
              </a:solidFill>
              <a:effectLst/>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F0BB584B-56E4-4E74-8779-8CBED742EFDE}"/>
              </a:ext>
            </a:extLst>
          </p:cNvPr>
          <p:cNvSpPr/>
          <p:nvPr/>
        </p:nvSpPr>
        <p:spPr>
          <a:xfrm>
            <a:off x="369626" y="419655"/>
            <a:ext cx="4709944"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Blinn </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光照模型</a:t>
            </a:r>
          </a:p>
        </p:txBody>
      </p:sp>
      <p:cxnSp>
        <p:nvCxnSpPr>
          <p:cNvPr id="14" name="直接连接符 13">
            <a:extLst>
              <a:ext uri="{FF2B5EF4-FFF2-40B4-BE49-F238E27FC236}">
                <a16:creationId xmlns:a16="http://schemas.microsoft.com/office/drawing/2014/main" id="{808199C1-89BC-4AD5-AB22-AE173E3D23D3}"/>
              </a:ext>
            </a:extLst>
          </p:cNvPr>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105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箭头连接符 2">
            <a:extLst>
              <a:ext uri="{FF2B5EF4-FFF2-40B4-BE49-F238E27FC236}">
                <a16:creationId xmlns:a16="http://schemas.microsoft.com/office/drawing/2014/main" id="{549018EB-ED2C-43B3-9B87-88219E4CDC67}"/>
              </a:ext>
            </a:extLst>
          </p:cNvPr>
          <p:cNvCxnSpPr>
            <a:cxnSpLocks/>
          </p:cNvCxnSpPr>
          <p:nvPr/>
        </p:nvCxnSpPr>
        <p:spPr>
          <a:xfrm>
            <a:off x="5399855" y="2747077"/>
            <a:ext cx="2509289" cy="72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2A5384C6-5C95-4D1A-9D28-5A8D6C604190}"/>
              </a:ext>
            </a:extLst>
          </p:cNvPr>
          <p:cNvPicPr>
            <a:picLocks noChangeAspect="1"/>
          </p:cNvPicPr>
          <p:nvPr/>
        </p:nvPicPr>
        <p:blipFill>
          <a:blip r:embed="rId3"/>
          <a:stretch>
            <a:fillRect/>
          </a:stretch>
        </p:blipFill>
        <p:spPr>
          <a:xfrm>
            <a:off x="1802840" y="1442907"/>
            <a:ext cx="2931507" cy="2275326"/>
          </a:xfrm>
          <a:prstGeom prst="rect">
            <a:avLst/>
          </a:prstGeom>
        </p:spPr>
      </p:pic>
      <p:pic>
        <p:nvPicPr>
          <p:cNvPr id="27" name="图片 26">
            <a:extLst>
              <a:ext uri="{FF2B5EF4-FFF2-40B4-BE49-F238E27FC236}">
                <a16:creationId xmlns:a16="http://schemas.microsoft.com/office/drawing/2014/main" id="{CA0BEBC1-F777-4D73-84CE-A06F8BD55E9C}"/>
              </a:ext>
            </a:extLst>
          </p:cNvPr>
          <p:cNvPicPr>
            <a:picLocks noChangeAspect="1"/>
          </p:cNvPicPr>
          <p:nvPr/>
        </p:nvPicPr>
        <p:blipFill>
          <a:blip r:embed="rId4"/>
          <a:stretch>
            <a:fillRect/>
          </a:stretch>
        </p:blipFill>
        <p:spPr>
          <a:xfrm>
            <a:off x="1177014" y="4246442"/>
            <a:ext cx="3978407" cy="1979257"/>
          </a:xfrm>
          <a:prstGeom prst="rect">
            <a:avLst/>
          </a:prstGeom>
        </p:spPr>
      </p:pic>
      <p:cxnSp>
        <p:nvCxnSpPr>
          <p:cNvPr id="11" name="直接箭头连接符 10">
            <a:extLst>
              <a:ext uri="{FF2B5EF4-FFF2-40B4-BE49-F238E27FC236}">
                <a16:creationId xmlns:a16="http://schemas.microsoft.com/office/drawing/2014/main" id="{01D6E99E-58C1-48D3-9E2E-D7D4B3122853}"/>
              </a:ext>
            </a:extLst>
          </p:cNvPr>
          <p:cNvCxnSpPr>
            <a:cxnSpLocks/>
          </p:cNvCxnSpPr>
          <p:nvPr/>
        </p:nvCxnSpPr>
        <p:spPr>
          <a:xfrm flipH="1">
            <a:off x="5544591" y="4542805"/>
            <a:ext cx="2398819" cy="67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FA6F9516-0F0E-4D16-9B03-113D09A44006}"/>
              </a:ext>
            </a:extLst>
          </p:cNvPr>
          <p:cNvPicPr>
            <a:picLocks noChangeAspect="1"/>
          </p:cNvPicPr>
          <p:nvPr/>
        </p:nvPicPr>
        <p:blipFill>
          <a:blip r:embed="rId5"/>
          <a:stretch>
            <a:fillRect/>
          </a:stretch>
        </p:blipFill>
        <p:spPr>
          <a:xfrm>
            <a:off x="8135673" y="2327342"/>
            <a:ext cx="3057141" cy="3061534"/>
          </a:xfrm>
          <a:prstGeom prst="rect">
            <a:avLst/>
          </a:prstGeom>
        </p:spPr>
      </p:pic>
      <p:sp>
        <p:nvSpPr>
          <p:cNvPr id="20" name="文本框 19">
            <a:extLst>
              <a:ext uri="{FF2B5EF4-FFF2-40B4-BE49-F238E27FC236}">
                <a16:creationId xmlns:a16="http://schemas.microsoft.com/office/drawing/2014/main" id="{44AACD6D-BE69-4878-BA99-0FB5C7223666}"/>
              </a:ext>
            </a:extLst>
          </p:cNvPr>
          <p:cNvSpPr txBox="1"/>
          <p:nvPr/>
        </p:nvSpPr>
        <p:spPr>
          <a:xfrm rot="1007625">
            <a:off x="5077571" y="2544449"/>
            <a:ext cx="297275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归一化采样方向向量到球面</a:t>
            </a:r>
          </a:p>
        </p:txBody>
      </p:sp>
      <p:sp>
        <p:nvSpPr>
          <p:cNvPr id="21" name="文本框 20">
            <a:extLst>
              <a:ext uri="{FF2B5EF4-FFF2-40B4-BE49-F238E27FC236}">
                <a16:creationId xmlns:a16="http://schemas.microsoft.com/office/drawing/2014/main" id="{98968196-67D5-445E-A2EC-0A08FB518852}"/>
              </a:ext>
            </a:extLst>
          </p:cNvPr>
          <p:cNvSpPr txBox="1"/>
          <p:nvPr/>
        </p:nvSpPr>
        <p:spPr>
          <a:xfrm rot="20658827">
            <a:off x="5554410" y="4358139"/>
            <a:ext cx="237917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rPr>
              <a:t>HDR</a:t>
            </a:r>
            <a:r>
              <a:rPr lang="zh-CN" altLang="en-US" dirty="0">
                <a:latin typeface="微软雅黑" panose="020B0503020204020204" pitchFamily="34" charset="-122"/>
                <a:ea typeface="微软雅黑" panose="020B0503020204020204" pitchFamily="34" charset="-122"/>
              </a:rPr>
              <a:t>贴图纹理采样</a:t>
            </a:r>
          </a:p>
        </p:txBody>
      </p:sp>
      <p:sp>
        <p:nvSpPr>
          <p:cNvPr id="12" name="矩形 11">
            <a:extLst>
              <a:ext uri="{FF2B5EF4-FFF2-40B4-BE49-F238E27FC236}">
                <a16:creationId xmlns:a16="http://schemas.microsoft.com/office/drawing/2014/main" id="{4F5ADD5D-E5A2-491C-9D16-B89BBF5BBB8B}"/>
              </a:ext>
            </a:extLst>
          </p:cNvPr>
          <p:cNvSpPr/>
          <p:nvPr/>
        </p:nvSpPr>
        <p:spPr>
          <a:xfrm>
            <a:off x="806595" y="419655"/>
            <a:ext cx="3836006" cy="646331"/>
          </a:xfrm>
          <a:prstGeom prst="rect">
            <a:avLst/>
          </a:prstGeom>
          <a:noFill/>
        </p:spPr>
        <p:txBody>
          <a:bodyPr wrap="square">
            <a:spAutoFit/>
          </a:bodyPr>
          <a:lstStyle/>
          <a:p>
            <a:pPr algn="ct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Cubemap</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8427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4C4F945E-708A-4D9D-815D-B00371A04C37}"/>
              </a:ext>
            </a:extLst>
          </p:cNvPr>
          <p:cNvPicPr>
            <a:picLocks noChangeAspect="1"/>
          </p:cNvPicPr>
          <p:nvPr/>
        </p:nvPicPr>
        <p:blipFill>
          <a:blip r:embed="rId4"/>
          <a:stretch>
            <a:fillRect/>
          </a:stretch>
        </p:blipFill>
        <p:spPr>
          <a:xfrm>
            <a:off x="1444869" y="1926497"/>
            <a:ext cx="2865411" cy="2564543"/>
          </a:xfrm>
          <a:prstGeom prst="rect">
            <a:avLst/>
          </a:prstGeom>
        </p:spPr>
      </p:pic>
      <p:pic>
        <p:nvPicPr>
          <p:cNvPr id="9" name="Picture 2" descr="https://gimg2.baidu.com/image_search/src=http%3A%2F%2Fwww.51wendang.com%2Fpic%2F556b47b5c98a0233301d63b4%2F11-810-jpg_6-1080-0-0-1080.jpg&amp;refer=http%3A%2F%2Fwww.51wendang.com&amp;app=2002&amp;size=f9999,10000&amp;q=a80&amp;n=0&amp;g=0n&amp;fmt=auto?sec=1664864804&amp;t=fcfe2436593d2c87ccc2bd8a35fbfeef">
            <a:extLst>
              <a:ext uri="{FF2B5EF4-FFF2-40B4-BE49-F238E27FC236}">
                <a16:creationId xmlns:a16="http://schemas.microsoft.com/office/drawing/2014/main" id="{D3A8C06A-45BA-473C-ABB5-67B282EDBA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3355" y="1712317"/>
            <a:ext cx="3704964" cy="2778723"/>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a:extLst>
              <a:ext uri="{FF2B5EF4-FFF2-40B4-BE49-F238E27FC236}">
                <a16:creationId xmlns:a16="http://schemas.microsoft.com/office/drawing/2014/main" id="{549018EB-ED2C-43B3-9B87-88219E4CDC67}"/>
              </a:ext>
            </a:extLst>
          </p:cNvPr>
          <p:cNvCxnSpPr>
            <a:cxnSpLocks/>
            <a:stCxn id="8" idx="3"/>
          </p:cNvCxnSpPr>
          <p:nvPr/>
        </p:nvCxnSpPr>
        <p:spPr>
          <a:xfrm>
            <a:off x="4310280" y="3208769"/>
            <a:ext cx="34352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CD9497D-E5C7-4CE1-982F-7B30F039D366}"/>
              </a:ext>
            </a:extLst>
          </p:cNvPr>
          <p:cNvSpPr txBox="1"/>
          <p:nvPr/>
        </p:nvSpPr>
        <p:spPr>
          <a:xfrm>
            <a:off x="4427012" y="2323275"/>
            <a:ext cx="297275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归一化采样方向向量到球面</a:t>
            </a:r>
          </a:p>
        </p:txBody>
      </p:sp>
      <p:graphicFrame>
        <p:nvGraphicFramePr>
          <p:cNvPr id="30" name="对象 29">
            <a:extLst>
              <a:ext uri="{FF2B5EF4-FFF2-40B4-BE49-F238E27FC236}">
                <a16:creationId xmlns:a16="http://schemas.microsoft.com/office/drawing/2014/main" id="{6AB6C309-FCE1-4C67-9C06-64565344C0F4}"/>
              </a:ext>
            </a:extLst>
          </p:cNvPr>
          <p:cNvGraphicFramePr>
            <a:graphicFrameLocks noChangeAspect="1"/>
          </p:cNvGraphicFramePr>
          <p:nvPr>
            <p:extLst>
              <p:ext uri="{D42A27DB-BD31-4B8C-83A1-F6EECF244321}">
                <p14:modId xmlns:p14="http://schemas.microsoft.com/office/powerpoint/2010/main" val="3994840398"/>
              </p:ext>
            </p:extLst>
          </p:nvPr>
        </p:nvGraphicFramePr>
        <p:xfrm>
          <a:off x="9855469" y="2797097"/>
          <a:ext cx="222385" cy="299632"/>
        </p:xfrm>
        <a:graphic>
          <a:graphicData uri="http://schemas.openxmlformats.org/presentationml/2006/ole">
            <mc:AlternateContent xmlns:mc="http://schemas.openxmlformats.org/markup-compatibility/2006">
              <mc:Choice xmlns:v="urn:schemas-microsoft-com:vml" Requires="v">
                <p:oleObj spid="_x0000_s36047" name="Equation" r:id="rId6" imgW="126720" imgH="177480" progId="Equation.DSMT4">
                  <p:embed/>
                </p:oleObj>
              </mc:Choice>
              <mc:Fallback>
                <p:oleObj name="Equation" r:id="rId6" imgW="126720" imgH="177480" progId="Equation.DSMT4">
                  <p:embed/>
                  <p:pic>
                    <p:nvPicPr>
                      <p:cNvPr id="0" name=""/>
                      <p:cNvPicPr/>
                      <p:nvPr/>
                    </p:nvPicPr>
                    <p:blipFill>
                      <a:blip r:embed="rId7"/>
                      <a:stretch>
                        <a:fillRect/>
                      </a:stretch>
                    </p:blipFill>
                    <p:spPr>
                      <a:xfrm>
                        <a:off x="9855469" y="2797097"/>
                        <a:ext cx="222385" cy="299632"/>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DF61B953-CEA0-4F68-9B47-6218949F90F6}"/>
              </a:ext>
            </a:extLst>
          </p:cNvPr>
          <p:cNvGraphicFramePr>
            <a:graphicFrameLocks noChangeAspect="1"/>
          </p:cNvGraphicFramePr>
          <p:nvPr>
            <p:extLst>
              <p:ext uri="{D42A27DB-BD31-4B8C-83A1-F6EECF244321}">
                <p14:modId xmlns:p14="http://schemas.microsoft.com/office/powerpoint/2010/main" val="1817976877"/>
              </p:ext>
            </p:extLst>
          </p:nvPr>
        </p:nvGraphicFramePr>
        <p:xfrm>
          <a:off x="9564688" y="3136900"/>
          <a:ext cx="223837" cy="342900"/>
        </p:xfrm>
        <a:graphic>
          <a:graphicData uri="http://schemas.openxmlformats.org/presentationml/2006/ole">
            <mc:AlternateContent xmlns:mc="http://schemas.openxmlformats.org/markup-compatibility/2006">
              <mc:Choice xmlns:v="urn:schemas-microsoft-com:vml" Requires="v">
                <p:oleObj spid="_x0000_s36048" name="Equation" r:id="rId8" imgW="126720" imgH="203040" progId="Equation.DSMT4">
                  <p:embed/>
                </p:oleObj>
              </mc:Choice>
              <mc:Fallback>
                <p:oleObj name="Equation" r:id="rId8" imgW="126720" imgH="203040" progId="Equation.DSMT4">
                  <p:embed/>
                  <p:pic>
                    <p:nvPicPr>
                      <p:cNvPr id="30" name="对象 29">
                        <a:extLst>
                          <a:ext uri="{FF2B5EF4-FFF2-40B4-BE49-F238E27FC236}">
                            <a16:creationId xmlns:a16="http://schemas.microsoft.com/office/drawing/2014/main" id="{6AB6C309-FCE1-4C67-9C06-64565344C0F4}"/>
                          </a:ext>
                        </a:extLst>
                      </p:cNvPr>
                      <p:cNvPicPr/>
                      <p:nvPr/>
                    </p:nvPicPr>
                    <p:blipFill>
                      <a:blip r:embed="rId9"/>
                      <a:stretch>
                        <a:fillRect/>
                      </a:stretch>
                    </p:blipFill>
                    <p:spPr>
                      <a:xfrm>
                        <a:off x="9564688" y="3136900"/>
                        <a:ext cx="223837" cy="342900"/>
                      </a:xfrm>
                      <a:prstGeom prst="rect">
                        <a:avLst/>
                      </a:prstGeom>
                    </p:spPr>
                  </p:pic>
                </p:oleObj>
              </mc:Fallback>
            </mc:AlternateContent>
          </a:graphicData>
        </a:graphic>
      </p:graphicFrame>
      <p:graphicFrame>
        <p:nvGraphicFramePr>
          <p:cNvPr id="37" name="对象 36">
            <a:extLst>
              <a:ext uri="{FF2B5EF4-FFF2-40B4-BE49-F238E27FC236}">
                <a16:creationId xmlns:a16="http://schemas.microsoft.com/office/drawing/2014/main" id="{8D1B6DD7-F17E-4229-AA09-DE599433BB48}"/>
              </a:ext>
            </a:extLst>
          </p:cNvPr>
          <p:cNvGraphicFramePr>
            <a:graphicFrameLocks noChangeAspect="1"/>
          </p:cNvGraphicFramePr>
          <p:nvPr>
            <p:extLst>
              <p:ext uri="{D42A27DB-BD31-4B8C-83A1-F6EECF244321}">
                <p14:modId xmlns:p14="http://schemas.microsoft.com/office/powerpoint/2010/main" val="373306741"/>
              </p:ext>
            </p:extLst>
          </p:nvPr>
        </p:nvGraphicFramePr>
        <p:xfrm>
          <a:off x="3192680" y="4640909"/>
          <a:ext cx="2235200" cy="1368425"/>
        </p:xfrm>
        <a:graphic>
          <a:graphicData uri="http://schemas.openxmlformats.org/presentationml/2006/ole">
            <mc:AlternateContent xmlns:mc="http://schemas.openxmlformats.org/markup-compatibility/2006">
              <mc:Choice xmlns:v="urn:schemas-microsoft-com:vml" Requires="v">
                <p:oleObj spid="_x0000_s36049" name="Equation" r:id="rId10" imgW="1079280" imgH="660240" progId="Equation.DSMT4">
                  <p:embed/>
                </p:oleObj>
              </mc:Choice>
              <mc:Fallback>
                <p:oleObj name="Equation" r:id="rId10" imgW="1079280" imgH="660240" progId="Equation.DSMT4">
                  <p:embed/>
                  <p:pic>
                    <p:nvPicPr>
                      <p:cNvPr id="14" name="对象 13">
                        <a:extLst>
                          <a:ext uri="{FF2B5EF4-FFF2-40B4-BE49-F238E27FC236}">
                            <a16:creationId xmlns:a16="http://schemas.microsoft.com/office/drawing/2014/main" id="{1CB1E2E5-DD96-4063-8D00-6717FDDC1716}"/>
                          </a:ext>
                        </a:extLst>
                      </p:cNvPr>
                      <p:cNvPicPr/>
                      <p:nvPr/>
                    </p:nvPicPr>
                    <p:blipFill>
                      <a:blip r:embed="rId11"/>
                      <a:stretch>
                        <a:fillRect/>
                      </a:stretch>
                    </p:blipFill>
                    <p:spPr>
                      <a:xfrm>
                        <a:off x="3192680" y="4640909"/>
                        <a:ext cx="2235200" cy="1368425"/>
                      </a:xfrm>
                      <a:prstGeom prst="rect">
                        <a:avLst/>
                      </a:prstGeom>
                    </p:spPr>
                  </p:pic>
                </p:oleObj>
              </mc:Fallback>
            </mc:AlternateContent>
          </a:graphicData>
        </a:graphic>
      </p:graphicFrame>
      <p:graphicFrame>
        <p:nvGraphicFramePr>
          <p:cNvPr id="38" name="对象 37">
            <a:extLst>
              <a:ext uri="{FF2B5EF4-FFF2-40B4-BE49-F238E27FC236}">
                <a16:creationId xmlns:a16="http://schemas.microsoft.com/office/drawing/2014/main" id="{C1C905CB-8C45-498E-8340-D1416530B292}"/>
              </a:ext>
            </a:extLst>
          </p:cNvPr>
          <p:cNvGraphicFramePr>
            <a:graphicFrameLocks noChangeAspect="1"/>
          </p:cNvGraphicFramePr>
          <p:nvPr>
            <p:extLst>
              <p:ext uri="{D42A27DB-BD31-4B8C-83A1-F6EECF244321}">
                <p14:modId xmlns:p14="http://schemas.microsoft.com/office/powerpoint/2010/main" val="2313360260"/>
              </p:ext>
            </p:extLst>
          </p:nvPr>
        </p:nvGraphicFramePr>
        <p:xfrm>
          <a:off x="8974452" y="4640909"/>
          <a:ext cx="1628146" cy="911657"/>
        </p:xfrm>
        <a:graphic>
          <a:graphicData uri="http://schemas.openxmlformats.org/presentationml/2006/ole">
            <mc:AlternateContent xmlns:mc="http://schemas.openxmlformats.org/markup-compatibility/2006">
              <mc:Choice xmlns:v="urn:schemas-microsoft-com:vml" Requires="v">
                <p:oleObj spid="_x0000_s36050" name="Equation" r:id="rId12" imgW="952200" imgH="533160" progId="Equation.DSMT4">
                  <p:embed/>
                </p:oleObj>
              </mc:Choice>
              <mc:Fallback>
                <p:oleObj name="Equation" r:id="rId12" imgW="952200" imgH="533160" progId="Equation.DSMT4">
                  <p:embed/>
                  <p:pic>
                    <p:nvPicPr>
                      <p:cNvPr id="37" name="对象 36">
                        <a:extLst>
                          <a:ext uri="{FF2B5EF4-FFF2-40B4-BE49-F238E27FC236}">
                            <a16:creationId xmlns:a16="http://schemas.microsoft.com/office/drawing/2014/main" id="{8D1B6DD7-F17E-4229-AA09-DE599433BB48}"/>
                          </a:ext>
                        </a:extLst>
                      </p:cNvPr>
                      <p:cNvPicPr/>
                      <p:nvPr/>
                    </p:nvPicPr>
                    <p:blipFill>
                      <a:blip r:embed="rId13"/>
                      <a:stretch>
                        <a:fillRect/>
                      </a:stretch>
                    </p:blipFill>
                    <p:spPr>
                      <a:xfrm>
                        <a:off x="8974452" y="4640909"/>
                        <a:ext cx="1628146" cy="911657"/>
                      </a:xfrm>
                      <a:prstGeom prst="rect">
                        <a:avLst/>
                      </a:prstGeom>
                    </p:spPr>
                  </p:pic>
                </p:oleObj>
              </mc:Fallback>
            </mc:AlternateContent>
          </a:graphicData>
        </a:graphic>
      </p:graphicFrame>
      <p:graphicFrame>
        <p:nvGraphicFramePr>
          <p:cNvPr id="39" name="对象 38">
            <a:extLst>
              <a:ext uri="{FF2B5EF4-FFF2-40B4-BE49-F238E27FC236}">
                <a16:creationId xmlns:a16="http://schemas.microsoft.com/office/drawing/2014/main" id="{D9064AD0-79D8-4767-BA3C-F7947DE7C6F7}"/>
              </a:ext>
            </a:extLst>
          </p:cNvPr>
          <p:cNvGraphicFramePr>
            <a:graphicFrameLocks noChangeAspect="1"/>
          </p:cNvGraphicFramePr>
          <p:nvPr>
            <p:extLst>
              <p:ext uri="{D42A27DB-BD31-4B8C-83A1-F6EECF244321}">
                <p14:modId xmlns:p14="http://schemas.microsoft.com/office/powerpoint/2010/main" val="3446405059"/>
              </p:ext>
            </p:extLst>
          </p:nvPr>
        </p:nvGraphicFramePr>
        <p:xfrm>
          <a:off x="6423025" y="4724400"/>
          <a:ext cx="1762125" cy="1104900"/>
        </p:xfrm>
        <a:graphic>
          <a:graphicData uri="http://schemas.openxmlformats.org/presentationml/2006/ole">
            <mc:AlternateContent xmlns:mc="http://schemas.openxmlformats.org/markup-compatibility/2006">
              <mc:Choice xmlns:v="urn:schemas-microsoft-com:vml" Requires="v">
                <p:oleObj spid="_x0000_s36051" name="Equation" r:id="rId14" imgW="850680" imgH="533160" progId="Equation.DSMT4">
                  <p:embed/>
                </p:oleObj>
              </mc:Choice>
              <mc:Fallback>
                <p:oleObj name="Equation" r:id="rId14" imgW="850680" imgH="533160" progId="Equation.DSMT4">
                  <p:embed/>
                  <p:pic>
                    <p:nvPicPr>
                      <p:cNvPr id="37" name="对象 36">
                        <a:extLst>
                          <a:ext uri="{FF2B5EF4-FFF2-40B4-BE49-F238E27FC236}">
                            <a16:creationId xmlns:a16="http://schemas.microsoft.com/office/drawing/2014/main" id="{8D1B6DD7-F17E-4229-AA09-DE599433BB48}"/>
                          </a:ext>
                        </a:extLst>
                      </p:cNvPr>
                      <p:cNvPicPr/>
                      <p:nvPr/>
                    </p:nvPicPr>
                    <p:blipFill>
                      <a:blip r:embed="rId15"/>
                      <a:stretch>
                        <a:fillRect/>
                      </a:stretch>
                    </p:blipFill>
                    <p:spPr>
                      <a:xfrm>
                        <a:off x="6423025" y="4724400"/>
                        <a:ext cx="1762125" cy="1104900"/>
                      </a:xfrm>
                      <a:prstGeom prst="rect">
                        <a:avLst/>
                      </a:prstGeom>
                    </p:spPr>
                  </p:pic>
                </p:oleObj>
              </mc:Fallback>
            </mc:AlternateContent>
          </a:graphicData>
        </a:graphic>
      </p:graphicFrame>
      <p:sp>
        <p:nvSpPr>
          <p:cNvPr id="40" name="箭头: 右 39">
            <a:extLst>
              <a:ext uri="{FF2B5EF4-FFF2-40B4-BE49-F238E27FC236}">
                <a16:creationId xmlns:a16="http://schemas.microsoft.com/office/drawing/2014/main" id="{8F4A2491-CD79-47FA-BA97-6F06E6B29723}"/>
              </a:ext>
            </a:extLst>
          </p:cNvPr>
          <p:cNvSpPr/>
          <p:nvPr/>
        </p:nvSpPr>
        <p:spPr>
          <a:xfrm>
            <a:off x="5601611" y="5096738"/>
            <a:ext cx="529947" cy="357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068BD42-0BB7-480D-A122-E8713220B6CC}"/>
              </a:ext>
            </a:extLst>
          </p:cNvPr>
          <p:cNvSpPr/>
          <p:nvPr/>
        </p:nvSpPr>
        <p:spPr>
          <a:xfrm>
            <a:off x="806595" y="419655"/>
            <a:ext cx="3836006" cy="646331"/>
          </a:xfrm>
          <a:prstGeom prst="rect">
            <a:avLst/>
          </a:prstGeom>
          <a:noFill/>
        </p:spPr>
        <p:txBody>
          <a:bodyPr wrap="square">
            <a:spAutoFit/>
          </a:bodyPr>
          <a:lstStyle/>
          <a:p>
            <a:pPr algn="ct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Cubemap</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6512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https://gimg2.baidu.com/image_search/src=http%3A%2F%2Fwww.51wendang.com%2Fpic%2F556b47b5c98a0233301d63b4%2F11-810-jpg_6-1080-0-0-1080.jpg&amp;refer=http%3A%2F%2Fwww.51wendang.com&amp;app=2002&amp;size=f9999,10000&amp;q=a80&amp;n=0&amp;g=0n&amp;fmt=auto?sec=1664864804&amp;t=fcfe2436593d2c87ccc2bd8a35fbfeef">
            <a:extLst>
              <a:ext uri="{FF2B5EF4-FFF2-40B4-BE49-F238E27FC236}">
                <a16:creationId xmlns:a16="http://schemas.microsoft.com/office/drawing/2014/main" id="{177488B4-0D45-4FC8-9B93-AA024DDDED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7729" y="1760634"/>
            <a:ext cx="3704964" cy="27787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对象 8">
            <a:extLst>
              <a:ext uri="{FF2B5EF4-FFF2-40B4-BE49-F238E27FC236}">
                <a16:creationId xmlns:a16="http://schemas.microsoft.com/office/drawing/2014/main" id="{8028F904-6978-49D7-9036-005A4ECDCB16}"/>
              </a:ext>
            </a:extLst>
          </p:cNvPr>
          <p:cNvGraphicFramePr>
            <a:graphicFrameLocks noChangeAspect="1"/>
          </p:cNvGraphicFramePr>
          <p:nvPr>
            <p:extLst>
              <p:ext uri="{D42A27DB-BD31-4B8C-83A1-F6EECF244321}">
                <p14:modId xmlns:p14="http://schemas.microsoft.com/office/powerpoint/2010/main" val="3500564225"/>
              </p:ext>
            </p:extLst>
          </p:nvPr>
        </p:nvGraphicFramePr>
        <p:xfrm>
          <a:off x="3269843" y="2845414"/>
          <a:ext cx="222385" cy="299632"/>
        </p:xfrm>
        <a:graphic>
          <a:graphicData uri="http://schemas.openxmlformats.org/presentationml/2006/ole">
            <mc:AlternateContent xmlns:mc="http://schemas.openxmlformats.org/markup-compatibility/2006">
              <mc:Choice xmlns:v="urn:schemas-microsoft-com:vml" Requires="v">
                <p:oleObj spid="_x0000_s38370" name="Equation" r:id="rId5" imgW="126720" imgH="177480" progId="Equation.DSMT4">
                  <p:embed/>
                </p:oleObj>
              </mc:Choice>
              <mc:Fallback>
                <p:oleObj name="Equation" r:id="rId5" imgW="126720" imgH="177480" progId="Equation.DSMT4">
                  <p:embed/>
                  <p:pic>
                    <p:nvPicPr>
                      <p:cNvPr id="30" name="对象 29">
                        <a:extLst>
                          <a:ext uri="{FF2B5EF4-FFF2-40B4-BE49-F238E27FC236}">
                            <a16:creationId xmlns:a16="http://schemas.microsoft.com/office/drawing/2014/main" id="{6AB6C309-FCE1-4C67-9C06-64565344C0F4}"/>
                          </a:ext>
                        </a:extLst>
                      </p:cNvPr>
                      <p:cNvPicPr/>
                      <p:nvPr/>
                    </p:nvPicPr>
                    <p:blipFill>
                      <a:blip r:embed="rId6"/>
                      <a:stretch>
                        <a:fillRect/>
                      </a:stretch>
                    </p:blipFill>
                    <p:spPr>
                      <a:xfrm>
                        <a:off x="3269843" y="2845414"/>
                        <a:ext cx="222385" cy="299632"/>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4129161B-DDEB-4012-B3D0-EC0573603AAC}"/>
              </a:ext>
            </a:extLst>
          </p:cNvPr>
          <p:cNvGraphicFramePr>
            <a:graphicFrameLocks noChangeAspect="1"/>
          </p:cNvGraphicFramePr>
          <p:nvPr>
            <p:extLst>
              <p:ext uri="{D42A27DB-BD31-4B8C-83A1-F6EECF244321}">
                <p14:modId xmlns:p14="http://schemas.microsoft.com/office/powerpoint/2010/main" val="2514280304"/>
              </p:ext>
            </p:extLst>
          </p:nvPr>
        </p:nvGraphicFramePr>
        <p:xfrm>
          <a:off x="2966868" y="3216801"/>
          <a:ext cx="246063" cy="279400"/>
        </p:xfrm>
        <a:graphic>
          <a:graphicData uri="http://schemas.openxmlformats.org/presentationml/2006/ole">
            <mc:AlternateContent xmlns:mc="http://schemas.openxmlformats.org/markup-compatibility/2006">
              <mc:Choice xmlns:v="urn:schemas-microsoft-com:vml" Requires="v">
                <p:oleObj spid="_x0000_s38371" name="Equation" r:id="rId7" imgW="139680" imgH="164880" progId="Equation.DSMT4">
                  <p:embed/>
                </p:oleObj>
              </mc:Choice>
              <mc:Fallback>
                <p:oleObj name="Equation" r:id="rId7" imgW="139680" imgH="164880" progId="Equation.DSMT4">
                  <p:embed/>
                  <p:pic>
                    <p:nvPicPr>
                      <p:cNvPr id="31" name="对象 30">
                        <a:extLst>
                          <a:ext uri="{FF2B5EF4-FFF2-40B4-BE49-F238E27FC236}">
                            <a16:creationId xmlns:a16="http://schemas.microsoft.com/office/drawing/2014/main" id="{DF61B953-CEA0-4F68-9B47-6218949F90F6}"/>
                          </a:ext>
                        </a:extLst>
                      </p:cNvPr>
                      <p:cNvPicPr/>
                      <p:nvPr/>
                    </p:nvPicPr>
                    <p:blipFill>
                      <a:blip r:embed="rId8"/>
                      <a:stretch>
                        <a:fillRect/>
                      </a:stretch>
                    </p:blipFill>
                    <p:spPr>
                      <a:xfrm>
                        <a:off x="2966868" y="3216801"/>
                        <a:ext cx="246063" cy="279400"/>
                      </a:xfrm>
                      <a:prstGeom prst="rect">
                        <a:avLst/>
                      </a:prstGeom>
                    </p:spPr>
                  </p:pic>
                </p:oleObj>
              </mc:Fallback>
            </mc:AlternateContent>
          </a:graphicData>
        </a:graphic>
      </p:graphicFrame>
      <p:sp>
        <p:nvSpPr>
          <p:cNvPr id="2" name="矩形 1">
            <a:extLst>
              <a:ext uri="{FF2B5EF4-FFF2-40B4-BE49-F238E27FC236}">
                <a16:creationId xmlns:a16="http://schemas.microsoft.com/office/drawing/2014/main" id="{E709DE21-78C0-4CB3-86C4-567565347607}"/>
              </a:ext>
            </a:extLst>
          </p:cNvPr>
          <p:cNvSpPr/>
          <p:nvPr/>
        </p:nvSpPr>
        <p:spPr>
          <a:xfrm>
            <a:off x="6683256" y="2061322"/>
            <a:ext cx="3822971" cy="22470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对象 13">
            <a:extLst>
              <a:ext uri="{FF2B5EF4-FFF2-40B4-BE49-F238E27FC236}">
                <a16:creationId xmlns:a16="http://schemas.microsoft.com/office/drawing/2014/main" id="{75F5CD91-D914-4D1B-B607-CED38F41A722}"/>
              </a:ext>
            </a:extLst>
          </p:cNvPr>
          <p:cNvGraphicFramePr>
            <a:graphicFrameLocks noChangeAspect="1"/>
          </p:cNvGraphicFramePr>
          <p:nvPr>
            <p:extLst>
              <p:ext uri="{D42A27DB-BD31-4B8C-83A1-F6EECF244321}">
                <p14:modId xmlns:p14="http://schemas.microsoft.com/office/powerpoint/2010/main" val="3120007538"/>
              </p:ext>
            </p:extLst>
          </p:nvPr>
        </p:nvGraphicFramePr>
        <p:xfrm>
          <a:off x="5969162" y="4048061"/>
          <a:ext cx="608013" cy="520700"/>
        </p:xfrm>
        <a:graphic>
          <a:graphicData uri="http://schemas.openxmlformats.org/presentationml/2006/ole">
            <mc:AlternateContent xmlns:mc="http://schemas.openxmlformats.org/markup-compatibility/2006">
              <mc:Choice xmlns:v="urn:schemas-microsoft-com:vml" Requires="v">
                <p:oleObj spid="_x0000_s38372" name="Equation" r:id="rId9" imgW="355320" imgH="304560" progId="Equation.DSMT4">
                  <p:embed/>
                </p:oleObj>
              </mc:Choice>
              <mc:Fallback>
                <p:oleObj name="Equation" r:id="rId9" imgW="355320" imgH="304560" progId="Equation.DSMT4">
                  <p:embed/>
                  <p:pic>
                    <p:nvPicPr>
                      <p:cNvPr id="38" name="对象 37">
                        <a:extLst>
                          <a:ext uri="{FF2B5EF4-FFF2-40B4-BE49-F238E27FC236}">
                            <a16:creationId xmlns:a16="http://schemas.microsoft.com/office/drawing/2014/main" id="{C1C905CB-8C45-498E-8340-D1416530B292}"/>
                          </a:ext>
                        </a:extLst>
                      </p:cNvPr>
                      <p:cNvPicPr/>
                      <p:nvPr/>
                    </p:nvPicPr>
                    <p:blipFill>
                      <a:blip r:embed="rId10"/>
                      <a:stretch>
                        <a:fillRect/>
                      </a:stretch>
                    </p:blipFill>
                    <p:spPr>
                      <a:xfrm>
                        <a:off x="5969162" y="4048061"/>
                        <a:ext cx="608013" cy="52070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A85D149C-83A3-4F46-9792-ADA4A431C0C4}"/>
              </a:ext>
            </a:extLst>
          </p:cNvPr>
          <p:cNvGraphicFramePr>
            <a:graphicFrameLocks noChangeAspect="1"/>
          </p:cNvGraphicFramePr>
          <p:nvPr>
            <p:extLst>
              <p:ext uri="{D42A27DB-BD31-4B8C-83A1-F6EECF244321}">
                <p14:modId xmlns:p14="http://schemas.microsoft.com/office/powerpoint/2010/main" val="1588574422"/>
              </p:ext>
            </p:extLst>
          </p:nvPr>
        </p:nvGraphicFramePr>
        <p:xfrm>
          <a:off x="6036120" y="1743586"/>
          <a:ext cx="434975" cy="520700"/>
        </p:xfrm>
        <a:graphic>
          <a:graphicData uri="http://schemas.openxmlformats.org/presentationml/2006/ole">
            <mc:AlternateContent xmlns:mc="http://schemas.openxmlformats.org/markup-compatibility/2006">
              <mc:Choice xmlns:v="urn:schemas-microsoft-com:vml" Requires="v">
                <p:oleObj spid="_x0000_s38373" name="Equation" r:id="rId11" imgW="253800" imgH="304560" progId="Equation.DSMT4">
                  <p:embed/>
                </p:oleObj>
              </mc:Choice>
              <mc:Fallback>
                <p:oleObj name="Equation" r:id="rId11" imgW="253800" imgH="304560" progId="Equation.DSMT4">
                  <p:embed/>
                  <p:pic>
                    <p:nvPicPr>
                      <p:cNvPr id="14" name="对象 13">
                        <a:extLst>
                          <a:ext uri="{FF2B5EF4-FFF2-40B4-BE49-F238E27FC236}">
                            <a16:creationId xmlns:a16="http://schemas.microsoft.com/office/drawing/2014/main" id="{75F5CD91-D914-4D1B-B607-CED38F41A722}"/>
                          </a:ext>
                        </a:extLst>
                      </p:cNvPr>
                      <p:cNvPicPr/>
                      <p:nvPr/>
                    </p:nvPicPr>
                    <p:blipFill>
                      <a:blip r:embed="rId12"/>
                      <a:stretch>
                        <a:fillRect/>
                      </a:stretch>
                    </p:blipFill>
                    <p:spPr>
                      <a:xfrm>
                        <a:off x="6036120" y="1743586"/>
                        <a:ext cx="434975" cy="52070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0C3F0D82-6C5D-445C-BBDF-A1ACDDF88D49}"/>
              </a:ext>
            </a:extLst>
          </p:cNvPr>
          <p:cNvGraphicFramePr>
            <a:graphicFrameLocks noChangeAspect="1"/>
          </p:cNvGraphicFramePr>
          <p:nvPr>
            <p:extLst>
              <p:ext uri="{D42A27DB-BD31-4B8C-83A1-F6EECF244321}">
                <p14:modId xmlns:p14="http://schemas.microsoft.com/office/powerpoint/2010/main" val="2654358225"/>
              </p:ext>
            </p:extLst>
          </p:nvPr>
        </p:nvGraphicFramePr>
        <p:xfrm>
          <a:off x="6683255" y="4353082"/>
          <a:ext cx="390525" cy="239712"/>
        </p:xfrm>
        <a:graphic>
          <a:graphicData uri="http://schemas.openxmlformats.org/presentationml/2006/ole">
            <mc:AlternateContent xmlns:mc="http://schemas.openxmlformats.org/markup-compatibility/2006">
              <mc:Choice xmlns:v="urn:schemas-microsoft-com:vml" Requires="v">
                <p:oleObj spid="_x0000_s38374" name="Equation" r:id="rId13" imgW="228600" imgH="139680" progId="Equation.DSMT4">
                  <p:embed/>
                </p:oleObj>
              </mc:Choice>
              <mc:Fallback>
                <p:oleObj name="Equation" r:id="rId13" imgW="228600" imgH="139680" progId="Equation.DSMT4">
                  <p:embed/>
                  <p:pic>
                    <p:nvPicPr>
                      <p:cNvPr id="14" name="对象 13">
                        <a:extLst>
                          <a:ext uri="{FF2B5EF4-FFF2-40B4-BE49-F238E27FC236}">
                            <a16:creationId xmlns:a16="http://schemas.microsoft.com/office/drawing/2014/main" id="{75F5CD91-D914-4D1B-B607-CED38F41A722}"/>
                          </a:ext>
                        </a:extLst>
                      </p:cNvPr>
                      <p:cNvPicPr/>
                      <p:nvPr/>
                    </p:nvPicPr>
                    <p:blipFill>
                      <a:blip r:embed="rId14"/>
                      <a:stretch>
                        <a:fillRect/>
                      </a:stretch>
                    </p:blipFill>
                    <p:spPr>
                      <a:xfrm>
                        <a:off x="6683255" y="4353082"/>
                        <a:ext cx="390525" cy="239712"/>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4433F233-FF8B-494D-86A0-7CE12197F6CD}"/>
              </a:ext>
            </a:extLst>
          </p:cNvPr>
          <p:cNvGraphicFramePr>
            <a:graphicFrameLocks noChangeAspect="1"/>
          </p:cNvGraphicFramePr>
          <p:nvPr>
            <p:extLst>
              <p:ext uri="{D42A27DB-BD31-4B8C-83A1-F6EECF244321}">
                <p14:modId xmlns:p14="http://schemas.microsoft.com/office/powerpoint/2010/main" val="1982593140"/>
              </p:ext>
            </p:extLst>
          </p:nvPr>
        </p:nvGraphicFramePr>
        <p:xfrm>
          <a:off x="10386371" y="4329049"/>
          <a:ext cx="239712" cy="239712"/>
        </p:xfrm>
        <a:graphic>
          <a:graphicData uri="http://schemas.openxmlformats.org/presentationml/2006/ole">
            <mc:AlternateContent xmlns:mc="http://schemas.openxmlformats.org/markup-compatibility/2006">
              <mc:Choice xmlns:v="urn:schemas-microsoft-com:vml" Requires="v">
                <p:oleObj spid="_x0000_s38375" name="Equation" r:id="rId15" imgW="139680" imgH="139680" progId="Equation.DSMT4">
                  <p:embed/>
                </p:oleObj>
              </mc:Choice>
              <mc:Fallback>
                <p:oleObj name="Equation" r:id="rId15" imgW="139680" imgH="139680" progId="Equation.DSMT4">
                  <p:embed/>
                  <p:pic>
                    <p:nvPicPr>
                      <p:cNvPr id="16" name="对象 15">
                        <a:extLst>
                          <a:ext uri="{FF2B5EF4-FFF2-40B4-BE49-F238E27FC236}">
                            <a16:creationId xmlns:a16="http://schemas.microsoft.com/office/drawing/2014/main" id="{0C3F0D82-6C5D-445C-BBDF-A1ACDDF88D49}"/>
                          </a:ext>
                        </a:extLst>
                      </p:cNvPr>
                      <p:cNvPicPr/>
                      <p:nvPr/>
                    </p:nvPicPr>
                    <p:blipFill>
                      <a:blip r:embed="rId16"/>
                      <a:stretch>
                        <a:fillRect/>
                      </a:stretch>
                    </p:blipFill>
                    <p:spPr>
                      <a:xfrm>
                        <a:off x="10386371" y="4329049"/>
                        <a:ext cx="239712" cy="239712"/>
                      </a:xfrm>
                      <a:prstGeom prst="rect">
                        <a:avLst/>
                      </a:prstGeom>
                    </p:spPr>
                  </p:pic>
                </p:oleObj>
              </mc:Fallback>
            </mc:AlternateContent>
          </a:graphicData>
        </a:graphic>
      </p:graphicFrame>
      <p:cxnSp>
        <p:nvCxnSpPr>
          <p:cNvPr id="19" name="直接箭头连接符 18">
            <a:extLst>
              <a:ext uri="{FF2B5EF4-FFF2-40B4-BE49-F238E27FC236}">
                <a16:creationId xmlns:a16="http://schemas.microsoft.com/office/drawing/2014/main" id="{5F840B79-1166-45E1-9816-2332A4F121EB}"/>
              </a:ext>
            </a:extLst>
          </p:cNvPr>
          <p:cNvCxnSpPr>
            <a:cxnSpLocks/>
          </p:cNvCxnSpPr>
          <p:nvPr/>
        </p:nvCxnSpPr>
        <p:spPr>
          <a:xfrm>
            <a:off x="6878518" y="4208414"/>
            <a:ext cx="1146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50202DF-FB30-4F96-9073-1BE9488B8996}"/>
              </a:ext>
            </a:extLst>
          </p:cNvPr>
          <p:cNvCxnSpPr>
            <a:cxnSpLocks/>
          </p:cNvCxnSpPr>
          <p:nvPr/>
        </p:nvCxnSpPr>
        <p:spPr>
          <a:xfrm flipV="1">
            <a:off x="6878518" y="3351728"/>
            <a:ext cx="0" cy="856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对象 22">
            <a:extLst>
              <a:ext uri="{FF2B5EF4-FFF2-40B4-BE49-F238E27FC236}">
                <a16:creationId xmlns:a16="http://schemas.microsoft.com/office/drawing/2014/main" id="{63F375DB-14A5-419A-865A-502FB51EA53A}"/>
              </a:ext>
            </a:extLst>
          </p:cNvPr>
          <p:cNvGraphicFramePr>
            <a:graphicFrameLocks noChangeAspect="1"/>
          </p:cNvGraphicFramePr>
          <p:nvPr>
            <p:extLst>
              <p:ext uri="{D42A27DB-BD31-4B8C-83A1-F6EECF244321}">
                <p14:modId xmlns:p14="http://schemas.microsoft.com/office/powerpoint/2010/main" val="3441139913"/>
              </p:ext>
            </p:extLst>
          </p:nvPr>
        </p:nvGraphicFramePr>
        <p:xfrm>
          <a:off x="8018463" y="3735388"/>
          <a:ext cx="434975" cy="565150"/>
        </p:xfrm>
        <a:graphic>
          <a:graphicData uri="http://schemas.openxmlformats.org/presentationml/2006/ole">
            <mc:AlternateContent xmlns:mc="http://schemas.openxmlformats.org/markup-compatibility/2006">
              <mc:Choice xmlns:v="urn:schemas-microsoft-com:vml" Requires="v">
                <p:oleObj spid="_x0000_s38376" name="Equation" r:id="rId17" imgW="253800" imgH="330120" progId="Equation.DSMT4">
                  <p:embed/>
                </p:oleObj>
              </mc:Choice>
              <mc:Fallback>
                <p:oleObj name="Equation" r:id="rId17" imgW="253800" imgH="330120" progId="Equation.DSMT4">
                  <p:embed/>
                  <p:pic>
                    <p:nvPicPr>
                      <p:cNvPr id="15" name="对象 14">
                        <a:extLst>
                          <a:ext uri="{FF2B5EF4-FFF2-40B4-BE49-F238E27FC236}">
                            <a16:creationId xmlns:a16="http://schemas.microsoft.com/office/drawing/2014/main" id="{A85D149C-83A3-4F46-9792-ADA4A431C0C4}"/>
                          </a:ext>
                        </a:extLst>
                      </p:cNvPr>
                      <p:cNvPicPr/>
                      <p:nvPr/>
                    </p:nvPicPr>
                    <p:blipFill>
                      <a:blip r:embed="rId18"/>
                      <a:stretch>
                        <a:fillRect/>
                      </a:stretch>
                    </p:blipFill>
                    <p:spPr>
                      <a:xfrm>
                        <a:off x="8018463" y="3735388"/>
                        <a:ext cx="434975" cy="565150"/>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2DD3E32C-3191-4DD5-86B3-D0745B606BAC}"/>
              </a:ext>
            </a:extLst>
          </p:cNvPr>
          <p:cNvGraphicFramePr>
            <a:graphicFrameLocks noChangeAspect="1"/>
          </p:cNvGraphicFramePr>
          <p:nvPr>
            <p:extLst>
              <p:ext uri="{D42A27DB-BD31-4B8C-83A1-F6EECF244321}">
                <p14:modId xmlns:p14="http://schemas.microsoft.com/office/powerpoint/2010/main" val="1701870049"/>
              </p:ext>
            </p:extLst>
          </p:nvPr>
        </p:nvGraphicFramePr>
        <p:xfrm>
          <a:off x="6900702" y="3090584"/>
          <a:ext cx="412750" cy="522288"/>
        </p:xfrm>
        <a:graphic>
          <a:graphicData uri="http://schemas.openxmlformats.org/presentationml/2006/ole">
            <mc:AlternateContent xmlns:mc="http://schemas.openxmlformats.org/markup-compatibility/2006">
              <mc:Choice xmlns:v="urn:schemas-microsoft-com:vml" Requires="v">
                <p:oleObj spid="_x0000_s38377" name="Equation" r:id="rId19" imgW="241200" imgH="304560" progId="Equation.DSMT4">
                  <p:embed/>
                </p:oleObj>
              </mc:Choice>
              <mc:Fallback>
                <p:oleObj name="Equation" r:id="rId19" imgW="241200" imgH="304560" progId="Equation.DSMT4">
                  <p:embed/>
                  <p:pic>
                    <p:nvPicPr>
                      <p:cNvPr id="23" name="对象 22">
                        <a:extLst>
                          <a:ext uri="{FF2B5EF4-FFF2-40B4-BE49-F238E27FC236}">
                            <a16:creationId xmlns:a16="http://schemas.microsoft.com/office/drawing/2014/main" id="{63F375DB-14A5-419A-865A-502FB51EA53A}"/>
                          </a:ext>
                        </a:extLst>
                      </p:cNvPr>
                      <p:cNvPicPr/>
                      <p:nvPr/>
                    </p:nvPicPr>
                    <p:blipFill>
                      <a:blip r:embed="rId20"/>
                      <a:stretch>
                        <a:fillRect/>
                      </a:stretch>
                    </p:blipFill>
                    <p:spPr>
                      <a:xfrm>
                        <a:off x="6900702" y="3090584"/>
                        <a:ext cx="412750" cy="522288"/>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6781D7A3-2D88-4187-932D-A625BF152088}"/>
              </a:ext>
            </a:extLst>
          </p:cNvPr>
          <p:cNvGraphicFramePr>
            <a:graphicFrameLocks noChangeAspect="1"/>
          </p:cNvGraphicFramePr>
          <p:nvPr>
            <p:extLst>
              <p:ext uri="{D42A27DB-BD31-4B8C-83A1-F6EECF244321}">
                <p14:modId xmlns:p14="http://schemas.microsoft.com/office/powerpoint/2010/main" val="449269061"/>
              </p:ext>
            </p:extLst>
          </p:nvPr>
        </p:nvGraphicFramePr>
        <p:xfrm>
          <a:off x="6596696" y="4614926"/>
          <a:ext cx="608012" cy="347663"/>
        </p:xfrm>
        <a:graphic>
          <a:graphicData uri="http://schemas.openxmlformats.org/presentationml/2006/ole">
            <mc:AlternateContent xmlns:mc="http://schemas.openxmlformats.org/markup-compatibility/2006">
              <mc:Choice xmlns:v="urn:schemas-microsoft-com:vml" Requires="v">
                <p:oleObj spid="_x0000_s38378" name="Equation" r:id="rId21" imgW="355320" imgH="203040" progId="Equation.DSMT4">
                  <p:embed/>
                </p:oleObj>
              </mc:Choice>
              <mc:Fallback>
                <p:oleObj name="Equation" r:id="rId21" imgW="355320" imgH="203040" progId="Equation.DSMT4">
                  <p:embed/>
                  <p:pic>
                    <p:nvPicPr>
                      <p:cNvPr id="38" name="对象 37">
                        <a:extLst>
                          <a:ext uri="{FF2B5EF4-FFF2-40B4-BE49-F238E27FC236}">
                            <a16:creationId xmlns:a16="http://schemas.microsoft.com/office/drawing/2014/main" id="{C1C905CB-8C45-498E-8340-D1416530B292}"/>
                          </a:ext>
                        </a:extLst>
                      </p:cNvPr>
                      <p:cNvPicPr/>
                      <p:nvPr/>
                    </p:nvPicPr>
                    <p:blipFill>
                      <a:blip r:embed="rId22"/>
                      <a:stretch>
                        <a:fillRect/>
                      </a:stretch>
                    </p:blipFill>
                    <p:spPr>
                      <a:xfrm>
                        <a:off x="6596696" y="4614926"/>
                        <a:ext cx="608012" cy="347663"/>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70777459-E833-4189-80FC-E128BDBBF355}"/>
              </a:ext>
            </a:extLst>
          </p:cNvPr>
          <p:cNvGraphicFramePr>
            <a:graphicFrameLocks noChangeAspect="1"/>
          </p:cNvGraphicFramePr>
          <p:nvPr>
            <p:extLst>
              <p:ext uri="{D42A27DB-BD31-4B8C-83A1-F6EECF244321}">
                <p14:modId xmlns:p14="http://schemas.microsoft.com/office/powerpoint/2010/main" val="2160227530"/>
              </p:ext>
            </p:extLst>
          </p:nvPr>
        </p:nvGraphicFramePr>
        <p:xfrm>
          <a:off x="6641931" y="1726139"/>
          <a:ext cx="563562" cy="347662"/>
        </p:xfrm>
        <a:graphic>
          <a:graphicData uri="http://schemas.openxmlformats.org/presentationml/2006/ole">
            <mc:AlternateContent xmlns:mc="http://schemas.openxmlformats.org/markup-compatibility/2006">
              <mc:Choice xmlns:v="urn:schemas-microsoft-com:vml" Requires="v">
                <p:oleObj spid="_x0000_s38379" name="Equation" r:id="rId23" imgW="330120" imgH="203040" progId="Equation.DSMT4">
                  <p:embed/>
                </p:oleObj>
              </mc:Choice>
              <mc:Fallback>
                <p:oleObj name="Equation" r:id="rId23" imgW="330120" imgH="203040" progId="Equation.DSMT4">
                  <p:embed/>
                  <p:pic>
                    <p:nvPicPr>
                      <p:cNvPr id="25" name="对象 24">
                        <a:extLst>
                          <a:ext uri="{FF2B5EF4-FFF2-40B4-BE49-F238E27FC236}">
                            <a16:creationId xmlns:a16="http://schemas.microsoft.com/office/drawing/2014/main" id="{6781D7A3-2D88-4187-932D-A625BF152088}"/>
                          </a:ext>
                        </a:extLst>
                      </p:cNvPr>
                      <p:cNvPicPr/>
                      <p:nvPr/>
                    </p:nvPicPr>
                    <p:blipFill>
                      <a:blip r:embed="rId24"/>
                      <a:stretch>
                        <a:fillRect/>
                      </a:stretch>
                    </p:blipFill>
                    <p:spPr>
                      <a:xfrm>
                        <a:off x="6641931" y="1726139"/>
                        <a:ext cx="563562" cy="347662"/>
                      </a:xfrm>
                      <a:prstGeom prst="rect">
                        <a:avLst/>
                      </a:prstGeom>
                    </p:spPr>
                  </p:pic>
                </p:oleObj>
              </mc:Fallback>
            </mc:AlternateContent>
          </a:graphicData>
        </a:graphic>
      </p:graphicFrame>
      <p:graphicFrame>
        <p:nvGraphicFramePr>
          <p:cNvPr id="29" name="对象 28">
            <a:extLst>
              <a:ext uri="{FF2B5EF4-FFF2-40B4-BE49-F238E27FC236}">
                <a16:creationId xmlns:a16="http://schemas.microsoft.com/office/drawing/2014/main" id="{2D7BDC9E-F76C-49AE-949E-87B44EA89B56}"/>
              </a:ext>
            </a:extLst>
          </p:cNvPr>
          <p:cNvGraphicFramePr>
            <a:graphicFrameLocks noChangeAspect="1"/>
          </p:cNvGraphicFramePr>
          <p:nvPr>
            <p:extLst>
              <p:ext uri="{D42A27DB-BD31-4B8C-83A1-F6EECF244321}">
                <p14:modId xmlns:p14="http://schemas.microsoft.com/office/powerpoint/2010/main" val="2552497718"/>
              </p:ext>
            </p:extLst>
          </p:nvPr>
        </p:nvGraphicFramePr>
        <p:xfrm>
          <a:off x="10246670" y="1665999"/>
          <a:ext cx="519113" cy="347663"/>
        </p:xfrm>
        <a:graphic>
          <a:graphicData uri="http://schemas.openxmlformats.org/presentationml/2006/ole">
            <mc:AlternateContent xmlns:mc="http://schemas.openxmlformats.org/markup-compatibility/2006">
              <mc:Choice xmlns:v="urn:schemas-microsoft-com:vml" Requires="v">
                <p:oleObj spid="_x0000_s38380" name="Equation" r:id="rId25" imgW="304560" imgH="203040" progId="Equation.DSMT4">
                  <p:embed/>
                </p:oleObj>
              </mc:Choice>
              <mc:Fallback>
                <p:oleObj name="Equation" r:id="rId25" imgW="304560" imgH="203040" progId="Equation.DSMT4">
                  <p:embed/>
                  <p:pic>
                    <p:nvPicPr>
                      <p:cNvPr id="28" name="对象 27">
                        <a:extLst>
                          <a:ext uri="{FF2B5EF4-FFF2-40B4-BE49-F238E27FC236}">
                            <a16:creationId xmlns:a16="http://schemas.microsoft.com/office/drawing/2014/main" id="{70777459-E833-4189-80FC-E128BDBBF355}"/>
                          </a:ext>
                        </a:extLst>
                      </p:cNvPr>
                      <p:cNvPicPr/>
                      <p:nvPr/>
                    </p:nvPicPr>
                    <p:blipFill>
                      <a:blip r:embed="rId26"/>
                      <a:stretch>
                        <a:fillRect/>
                      </a:stretch>
                    </p:blipFill>
                    <p:spPr>
                      <a:xfrm>
                        <a:off x="10246670" y="1665999"/>
                        <a:ext cx="519113" cy="347663"/>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0E169F26-ADD7-4075-A42C-922ED027125C}"/>
              </a:ext>
            </a:extLst>
          </p:cNvPr>
          <p:cNvGraphicFramePr>
            <a:graphicFrameLocks noChangeAspect="1"/>
          </p:cNvGraphicFramePr>
          <p:nvPr>
            <p:extLst>
              <p:ext uri="{D42A27DB-BD31-4B8C-83A1-F6EECF244321}">
                <p14:modId xmlns:p14="http://schemas.microsoft.com/office/powerpoint/2010/main" val="3427335203"/>
              </p:ext>
            </p:extLst>
          </p:nvPr>
        </p:nvGraphicFramePr>
        <p:xfrm>
          <a:off x="10224444" y="4614926"/>
          <a:ext cx="563563" cy="347662"/>
        </p:xfrm>
        <a:graphic>
          <a:graphicData uri="http://schemas.openxmlformats.org/presentationml/2006/ole">
            <mc:AlternateContent xmlns:mc="http://schemas.openxmlformats.org/markup-compatibility/2006">
              <mc:Choice xmlns:v="urn:schemas-microsoft-com:vml" Requires="v">
                <p:oleObj spid="_x0000_s38381" name="Equation" r:id="rId27" imgW="330120" imgH="203040" progId="Equation.DSMT4">
                  <p:embed/>
                </p:oleObj>
              </mc:Choice>
              <mc:Fallback>
                <p:oleObj name="Equation" r:id="rId27" imgW="330120" imgH="203040" progId="Equation.DSMT4">
                  <p:embed/>
                  <p:pic>
                    <p:nvPicPr>
                      <p:cNvPr id="29" name="对象 28">
                        <a:extLst>
                          <a:ext uri="{FF2B5EF4-FFF2-40B4-BE49-F238E27FC236}">
                            <a16:creationId xmlns:a16="http://schemas.microsoft.com/office/drawing/2014/main" id="{2D7BDC9E-F76C-49AE-949E-87B44EA89B56}"/>
                          </a:ext>
                        </a:extLst>
                      </p:cNvPr>
                      <p:cNvPicPr/>
                      <p:nvPr/>
                    </p:nvPicPr>
                    <p:blipFill>
                      <a:blip r:embed="rId28"/>
                      <a:stretch>
                        <a:fillRect/>
                      </a:stretch>
                    </p:blipFill>
                    <p:spPr>
                      <a:xfrm>
                        <a:off x="10224444" y="4614926"/>
                        <a:ext cx="563563" cy="347662"/>
                      </a:xfrm>
                      <a:prstGeom prst="rect">
                        <a:avLst/>
                      </a:prstGeom>
                    </p:spPr>
                  </p:pic>
                </p:oleObj>
              </mc:Fallback>
            </mc:AlternateContent>
          </a:graphicData>
        </a:graphic>
      </p:graphicFrame>
      <p:sp>
        <p:nvSpPr>
          <p:cNvPr id="31" name="椭圆 30">
            <a:extLst>
              <a:ext uri="{FF2B5EF4-FFF2-40B4-BE49-F238E27FC236}">
                <a16:creationId xmlns:a16="http://schemas.microsoft.com/office/drawing/2014/main" id="{3B27872C-85BE-422F-B135-F63528ACD992}"/>
              </a:ext>
            </a:extLst>
          </p:cNvPr>
          <p:cNvSpPr/>
          <p:nvPr/>
        </p:nvSpPr>
        <p:spPr>
          <a:xfrm>
            <a:off x="2925525" y="4130593"/>
            <a:ext cx="165438" cy="177818"/>
          </a:xfrm>
          <a:prstGeom prst="ellipse">
            <a:avLst/>
          </a:prstGeom>
          <a:solidFill>
            <a:srgbClr val="FE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423DB148-DFDD-4383-8F36-694C74CB6030}"/>
              </a:ext>
            </a:extLst>
          </p:cNvPr>
          <p:cNvSpPr/>
          <p:nvPr/>
        </p:nvSpPr>
        <p:spPr>
          <a:xfrm>
            <a:off x="2952571" y="1872054"/>
            <a:ext cx="165438" cy="177818"/>
          </a:xfrm>
          <a:prstGeom prst="ellipse">
            <a:avLst/>
          </a:prstGeom>
          <a:solidFill>
            <a:srgbClr val="FE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99408CA-1EE5-4F52-BAC0-7B9D6C297451}"/>
              </a:ext>
            </a:extLst>
          </p:cNvPr>
          <p:cNvSpPr/>
          <p:nvPr/>
        </p:nvSpPr>
        <p:spPr>
          <a:xfrm>
            <a:off x="6596696" y="2025206"/>
            <a:ext cx="165438" cy="177818"/>
          </a:xfrm>
          <a:prstGeom prst="ellipse">
            <a:avLst/>
          </a:prstGeom>
          <a:solidFill>
            <a:srgbClr val="FE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5FA94D2F-5CAE-40A8-94FC-3B8D73A2403B}"/>
              </a:ext>
            </a:extLst>
          </p:cNvPr>
          <p:cNvSpPr/>
          <p:nvPr/>
        </p:nvSpPr>
        <p:spPr>
          <a:xfrm>
            <a:off x="6596696" y="4200945"/>
            <a:ext cx="165438" cy="177818"/>
          </a:xfrm>
          <a:prstGeom prst="ellipse">
            <a:avLst/>
          </a:prstGeom>
          <a:solidFill>
            <a:srgbClr val="FE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id="{D4902A6A-1F00-4721-949E-E685F11241F1}"/>
              </a:ext>
            </a:extLst>
          </p:cNvPr>
          <p:cNvCxnSpPr>
            <a:cxnSpLocks/>
            <a:stCxn id="32" idx="6"/>
            <a:endCxn id="33" idx="2"/>
          </p:cNvCxnSpPr>
          <p:nvPr/>
        </p:nvCxnSpPr>
        <p:spPr>
          <a:xfrm>
            <a:off x="3118009" y="1960963"/>
            <a:ext cx="3478687" cy="153152"/>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29139BB-5BDC-4819-936A-0F271816E85F}"/>
              </a:ext>
            </a:extLst>
          </p:cNvPr>
          <p:cNvCxnSpPr>
            <a:cxnSpLocks/>
            <a:endCxn id="34" idx="3"/>
          </p:cNvCxnSpPr>
          <p:nvPr/>
        </p:nvCxnSpPr>
        <p:spPr>
          <a:xfrm>
            <a:off x="3045234" y="4247732"/>
            <a:ext cx="3575690" cy="10499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对象 39">
            <a:extLst>
              <a:ext uri="{FF2B5EF4-FFF2-40B4-BE49-F238E27FC236}">
                <a16:creationId xmlns:a16="http://schemas.microsoft.com/office/drawing/2014/main" id="{D076D5DC-741F-4C8E-8EAB-551C43603C76}"/>
              </a:ext>
            </a:extLst>
          </p:cNvPr>
          <p:cNvGraphicFramePr>
            <a:graphicFrameLocks noChangeAspect="1"/>
          </p:cNvGraphicFramePr>
          <p:nvPr>
            <p:extLst>
              <p:ext uri="{D42A27DB-BD31-4B8C-83A1-F6EECF244321}">
                <p14:modId xmlns:p14="http://schemas.microsoft.com/office/powerpoint/2010/main" val="1703612616"/>
              </p:ext>
            </p:extLst>
          </p:nvPr>
        </p:nvGraphicFramePr>
        <p:xfrm>
          <a:off x="4537075" y="5040313"/>
          <a:ext cx="2212975" cy="1263650"/>
        </p:xfrm>
        <a:graphic>
          <a:graphicData uri="http://schemas.openxmlformats.org/presentationml/2006/ole">
            <mc:AlternateContent xmlns:mc="http://schemas.openxmlformats.org/markup-compatibility/2006">
              <mc:Choice xmlns:v="urn:schemas-microsoft-com:vml" Requires="v">
                <p:oleObj spid="_x0000_s38382" name="Equation" r:id="rId29" imgW="1066680" imgH="609480" progId="Equation.DSMT4">
                  <p:embed/>
                </p:oleObj>
              </mc:Choice>
              <mc:Fallback>
                <p:oleObj name="Equation" r:id="rId29" imgW="1066680" imgH="609480" progId="Equation.DSMT4">
                  <p:embed/>
                  <p:pic>
                    <p:nvPicPr>
                      <p:cNvPr id="39" name="对象 38">
                        <a:extLst>
                          <a:ext uri="{FF2B5EF4-FFF2-40B4-BE49-F238E27FC236}">
                            <a16:creationId xmlns:a16="http://schemas.microsoft.com/office/drawing/2014/main" id="{D9064AD0-79D8-4767-BA3C-F7947DE7C6F7}"/>
                          </a:ext>
                        </a:extLst>
                      </p:cNvPr>
                      <p:cNvPicPr/>
                      <p:nvPr/>
                    </p:nvPicPr>
                    <p:blipFill>
                      <a:blip r:embed="rId30"/>
                      <a:stretch>
                        <a:fillRect/>
                      </a:stretch>
                    </p:blipFill>
                    <p:spPr>
                      <a:xfrm>
                        <a:off x="4537075" y="5040313"/>
                        <a:ext cx="2212975" cy="1263650"/>
                      </a:xfrm>
                      <a:prstGeom prst="rect">
                        <a:avLst/>
                      </a:prstGeom>
                    </p:spPr>
                  </p:pic>
                </p:oleObj>
              </mc:Fallback>
            </mc:AlternateContent>
          </a:graphicData>
        </a:graphic>
      </p:graphicFrame>
      <p:sp>
        <p:nvSpPr>
          <p:cNvPr id="35" name="矩形 34">
            <a:extLst>
              <a:ext uri="{FF2B5EF4-FFF2-40B4-BE49-F238E27FC236}">
                <a16:creationId xmlns:a16="http://schemas.microsoft.com/office/drawing/2014/main" id="{83A2AF35-93F3-4F12-8ADB-DEE660F0759E}"/>
              </a:ext>
            </a:extLst>
          </p:cNvPr>
          <p:cNvSpPr/>
          <p:nvPr/>
        </p:nvSpPr>
        <p:spPr>
          <a:xfrm>
            <a:off x="806595" y="419655"/>
            <a:ext cx="3836006" cy="646331"/>
          </a:xfrm>
          <a:prstGeom prst="rect">
            <a:avLst/>
          </a:prstGeom>
          <a:noFill/>
        </p:spPr>
        <p:txBody>
          <a:bodyPr wrap="square">
            <a:spAutoFit/>
          </a:bodyPr>
          <a:lstStyle/>
          <a:p>
            <a:pPr algn="ct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Cubemap</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95450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EF1CE6A-F9BF-4AB8-B0F6-3B3D2A8082E5}"/>
              </a:ext>
            </a:extLst>
          </p:cNvPr>
          <p:cNvSpPr/>
          <p:nvPr/>
        </p:nvSpPr>
        <p:spPr>
          <a:xfrm>
            <a:off x="806595" y="419655"/>
            <a:ext cx="3836006" cy="646331"/>
          </a:xfrm>
          <a:prstGeom prst="rect">
            <a:avLst/>
          </a:prstGeom>
          <a:noFill/>
        </p:spPr>
        <p:txBody>
          <a:bodyPr wrap="square">
            <a:spAutoFit/>
          </a:bodyPr>
          <a:lstStyle/>
          <a:p>
            <a:pPr algn="ct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Cubemap</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03577F64-E971-41C1-9AF3-28ED93BB5845}"/>
              </a:ext>
            </a:extLst>
          </p:cNvPr>
          <p:cNvSpPr/>
          <p:nvPr/>
        </p:nvSpPr>
        <p:spPr>
          <a:xfrm>
            <a:off x="343708" y="1478800"/>
            <a:ext cx="7418964" cy="5216813"/>
          </a:xfrm>
          <a:prstGeom prst="rect">
            <a:avLst/>
          </a:prstGeom>
          <a:ln>
            <a:solidFill>
              <a:schemeClr val="accent1"/>
            </a:solidFill>
          </a:ln>
        </p:spPr>
        <p:txBody>
          <a:bodyPr wrap="square">
            <a:spAutoFit/>
          </a:bodyPr>
          <a:lstStyle/>
          <a:p>
            <a:r>
              <a:rPr lang="en-US" altLang="zh-CN" sz="900" dirty="0" err="1">
                <a:solidFill>
                  <a:srgbClr val="6F008A"/>
                </a:solidFill>
                <a:latin typeface="微软雅黑" panose="020B0503020204020204" pitchFamily="34" charset="-122"/>
                <a:ea typeface="微软雅黑" panose="020B0503020204020204" pitchFamily="34" charset="-122"/>
              </a:rPr>
              <a:t>glGenFramebuffers</a:t>
            </a:r>
            <a:r>
              <a:rPr lang="en-US" altLang="zh-CN" sz="900" dirty="0">
                <a:solidFill>
                  <a:srgbClr val="000000"/>
                </a:solidFill>
                <a:latin typeface="微软雅黑" panose="020B0503020204020204" pitchFamily="34" charset="-122"/>
                <a:ea typeface="微软雅黑" panose="020B0503020204020204" pitchFamily="34" charset="-122"/>
              </a:rPr>
              <a:t>(1, &amp;</a:t>
            </a:r>
            <a:r>
              <a:rPr lang="en-US" altLang="zh-CN" sz="900" dirty="0" err="1">
                <a:solidFill>
                  <a:srgbClr val="000000"/>
                </a:solidFill>
                <a:latin typeface="微软雅黑" panose="020B0503020204020204" pitchFamily="34" charset="-122"/>
                <a:ea typeface="微软雅黑" panose="020B0503020204020204" pitchFamily="34" charset="-122"/>
              </a:rPr>
              <a:t>m_iFrameBuffer</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err="1">
                <a:solidFill>
                  <a:srgbClr val="6F008A"/>
                </a:solidFill>
                <a:latin typeface="微软雅黑" panose="020B0503020204020204" pitchFamily="34" charset="-122"/>
                <a:ea typeface="微软雅黑" panose="020B0503020204020204" pitchFamily="34" charset="-122"/>
              </a:rPr>
              <a:t>glGenRenderbuffers</a:t>
            </a:r>
            <a:r>
              <a:rPr lang="en-US" altLang="zh-CN" sz="900" dirty="0">
                <a:solidFill>
                  <a:srgbClr val="000000"/>
                </a:solidFill>
                <a:latin typeface="微软雅黑" panose="020B0503020204020204" pitchFamily="34" charset="-122"/>
                <a:ea typeface="微软雅黑" panose="020B0503020204020204" pitchFamily="34" charset="-122"/>
              </a:rPr>
              <a:t>(1, &amp;</a:t>
            </a:r>
            <a:r>
              <a:rPr lang="en-US" altLang="zh-CN" sz="900" dirty="0" err="1">
                <a:solidFill>
                  <a:srgbClr val="000000"/>
                </a:solidFill>
                <a:latin typeface="微软雅黑" panose="020B0503020204020204" pitchFamily="34" charset="-122"/>
                <a:ea typeface="微软雅黑" panose="020B0503020204020204" pitchFamily="34" charset="-122"/>
              </a:rPr>
              <a:t>m_iRenderBuffer</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err="1">
                <a:solidFill>
                  <a:srgbClr val="6F008A"/>
                </a:solidFill>
                <a:latin typeface="微软雅黑" panose="020B0503020204020204" pitchFamily="34" charset="-122"/>
                <a:ea typeface="微软雅黑" panose="020B0503020204020204" pitchFamily="34" charset="-122"/>
              </a:rPr>
              <a:t>glBindFramebuffer</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GL_FRAMEBUFFER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m_iFrameBuffer</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err="1">
                <a:solidFill>
                  <a:srgbClr val="6F008A"/>
                </a:solidFill>
                <a:latin typeface="微软雅黑" panose="020B0503020204020204" pitchFamily="34" charset="-122"/>
                <a:ea typeface="微软雅黑" panose="020B0503020204020204" pitchFamily="34" charset="-122"/>
              </a:rPr>
              <a:t>glBindRenderbuffer</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GL_RENDERBUFFER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m_iRenderBuffer</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err="1">
                <a:solidFill>
                  <a:srgbClr val="6F008A"/>
                </a:solidFill>
                <a:latin typeface="微软雅黑" panose="020B0503020204020204" pitchFamily="34" charset="-122"/>
                <a:ea typeface="微软雅黑" panose="020B0503020204020204" pitchFamily="34" charset="-122"/>
              </a:rPr>
              <a:t>glRenderbufferStorage</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GL_RENDERBUFFER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GL_DEPTH_COMPONENT24</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808080"/>
                </a:solidFill>
                <a:latin typeface="微软雅黑" panose="020B0503020204020204" pitchFamily="34" charset="-122"/>
                <a:ea typeface="微软雅黑" panose="020B0503020204020204" pitchFamily="34" charset="-122"/>
              </a:rPr>
              <a:t>width</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808080"/>
                </a:solidFill>
                <a:latin typeface="微软雅黑" panose="020B0503020204020204" pitchFamily="34" charset="-122"/>
                <a:ea typeface="微软雅黑" panose="020B0503020204020204" pitchFamily="34" charset="-122"/>
              </a:rPr>
              <a:t>height</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err="1">
                <a:solidFill>
                  <a:srgbClr val="6F008A"/>
                </a:solidFill>
                <a:latin typeface="微软雅黑" panose="020B0503020204020204" pitchFamily="34" charset="-122"/>
                <a:ea typeface="微软雅黑" panose="020B0503020204020204" pitchFamily="34" charset="-122"/>
              </a:rPr>
              <a:t>glFramebufferRenderbuffer</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GL_FRAMEBUFFER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GL_DEPTH_ATTACHMENT</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GL_RENDERBUFFER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m_iRenderBuffer</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err="1">
                <a:solidFill>
                  <a:srgbClr val="6F008A"/>
                </a:solidFill>
                <a:latin typeface="微软雅黑" panose="020B0503020204020204" pitchFamily="34" charset="-122"/>
                <a:ea typeface="微软雅黑" panose="020B0503020204020204" pitchFamily="34" charset="-122"/>
              </a:rPr>
              <a:t>glGenTextures</a:t>
            </a:r>
            <a:r>
              <a:rPr lang="en-US" altLang="zh-CN" sz="900" dirty="0">
                <a:solidFill>
                  <a:srgbClr val="000000"/>
                </a:solidFill>
                <a:latin typeface="微软雅黑" panose="020B0503020204020204" pitchFamily="34" charset="-122"/>
                <a:ea typeface="微软雅黑" panose="020B0503020204020204" pitchFamily="34" charset="-122"/>
              </a:rPr>
              <a:t>(1, &amp;</a:t>
            </a:r>
            <a:r>
              <a:rPr lang="en-US" altLang="zh-CN" sz="900" dirty="0" err="1">
                <a:solidFill>
                  <a:srgbClr val="000000"/>
                </a:solidFill>
                <a:latin typeface="微软雅黑" panose="020B0503020204020204" pitchFamily="34" charset="-122"/>
                <a:ea typeface="微软雅黑" panose="020B0503020204020204" pitchFamily="34" charset="-122"/>
              </a:rPr>
              <a:t>m_iTexture</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err="1">
                <a:solidFill>
                  <a:srgbClr val="6F008A"/>
                </a:solidFill>
                <a:latin typeface="微软雅黑" panose="020B0503020204020204" pitchFamily="34" charset="-122"/>
                <a:ea typeface="微软雅黑" panose="020B0503020204020204" pitchFamily="34" charset="-122"/>
              </a:rPr>
              <a:t>glBindTexture</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GL_TEXTURE_CUBE_MAP</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m_iTexture</a:t>
            </a:r>
            <a:r>
              <a:rPr lang="en-US" altLang="zh-CN" sz="900" dirty="0">
                <a:solidFill>
                  <a:srgbClr val="000000"/>
                </a:solidFill>
                <a:latin typeface="微软雅黑" panose="020B0503020204020204" pitchFamily="34" charset="-122"/>
                <a:ea typeface="微软雅黑" panose="020B0503020204020204" pitchFamily="34" charset="-122"/>
              </a:rPr>
              <a:t>);</a:t>
            </a:r>
          </a:p>
          <a:p>
            <a:r>
              <a:rPr lang="nn-NO" altLang="zh-CN" sz="900" dirty="0">
                <a:solidFill>
                  <a:srgbClr val="0000FF"/>
                </a:solidFill>
                <a:latin typeface="微软雅黑" panose="020B0503020204020204" pitchFamily="34" charset="-122"/>
                <a:ea typeface="微软雅黑" panose="020B0503020204020204" pitchFamily="34" charset="-122"/>
              </a:rPr>
              <a:t>for</a:t>
            </a:r>
            <a:r>
              <a:rPr lang="nn-NO" altLang="zh-CN" sz="900" dirty="0">
                <a:solidFill>
                  <a:srgbClr val="000000"/>
                </a:solidFill>
                <a:latin typeface="微软雅黑" panose="020B0503020204020204" pitchFamily="34" charset="-122"/>
                <a:ea typeface="微软雅黑" panose="020B0503020204020204" pitchFamily="34" charset="-122"/>
              </a:rPr>
              <a:t> (</a:t>
            </a:r>
            <a:r>
              <a:rPr lang="nn-NO" altLang="zh-CN" sz="900" dirty="0">
                <a:solidFill>
                  <a:srgbClr val="2B91AF"/>
                </a:solidFill>
                <a:latin typeface="微软雅黑" panose="020B0503020204020204" pitchFamily="34" charset="-122"/>
                <a:ea typeface="微软雅黑" panose="020B0503020204020204" pitchFamily="34" charset="-122"/>
              </a:rPr>
              <a:t>GLuint</a:t>
            </a:r>
            <a:r>
              <a:rPr lang="nn-NO" altLang="zh-CN" sz="900" dirty="0">
                <a:solidFill>
                  <a:srgbClr val="000000"/>
                </a:solidFill>
                <a:latin typeface="微软雅黑" panose="020B0503020204020204" pitchFamily="34" charset="-122"/>
                <a:ea typeface="微软雅黑" panose="020B0503020204020204" pitchFamily="34" charset="-122"/>
              </a:rPr>
              <a:t> i = 0; i &lt; 6; i++)</a:t>
            </a:r>
          </a:p>
          <a:p>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6F008A"/>
                </a:solidFill>
                <a:latin typeface="微软雅黑" panose="020B0503020204020204" pitchFamily="34" charset="-122"/>
                <a:ea typeface="微软雅黑" panose="020B0503020204020204" pitchFamily="34" charset="-122"/>
              </a:rPr>
              <a:t>     glTexImage2D</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GL_TEXTURE_CUBE_MAP_POSITIVE_X</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i</a:t>
            </a:r>
            <a:r>
              <a:rPr lang="en-US" altLang="zh-CN" sz="900" dirty="0">
                <a:solidFill>
                  <a:srgbClr val="000000"/>
                </a:solidFill>
                <a:latin typeface="微软雅黑" panose="020B0503020204020204" pitchFamily="34" charset="-122"/>
                <a:ea typeface="微软雅黑" panose="020B0503020204020204" pitchFamily="34" charset="-122"/>
              </a:rPr>
              <a:t>, 0, </a:t>
            </a:r>
            <a:r>
              <a:rPr lang="en-US" altLang="zh-CN" sz="900" dirty="0">
                <a:solidFill>
                  <a:srgbClr val="6F008A"/>
                </a:solidFill>
                <a:latin typeface="微软雅黑" panose="020B0503020204020204" pitchFamily="34" charset="-122"/>
                <a:ea typeface="微软雅黑" panose="020B0503020204020204" pitchFamily="34" charset="-122"/>
              </a:rPr>
              <a:t>GL_RGB16F</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808080"/>
                </a:solidFill>
                <a:latin typeface="微软雅黑" panose="020B0503020204020204" pitchFamily="34" charset="-122"/>
                <a:ea typeface="微软雅黑" panose="020B0503020204020204" pitchFamily="34" charset="-122"/>
              </a:rPr>
              <a:t>width</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808080"/>
                </a:solidFill>
                <a:latin typeface="微软雅黑" panose="020B0503020204020204" pitchFamily="34" charset="-122"/>
                <a:ea typeface="微软雅黑" panose="020B0503020204020204" pitchFamily="34" charset="-122"/>
              </a:rPr>
              <a:t>height</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0, </a:t>
            </a:r>
            <a:r>
              <a:rPr lang="en-US" altLang="zh-CN" sz="900" dirty="0">
                <a:solidFill>
                  <a:srgbClr val="6F008A"/>
                </a:solidFill>
                <a:latin typeface="微软雅黑" panose="020B0503020204020204" pitchFamily="34" charset="-122"/>
                <a:ea typeface="微软雅黑" panose="020B0503020204020204" pitchFamily="34" charset="-122"/>
              </a:rPr>
              <a:t>GL_RGB</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GL_FLOAT</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FF"/>
                </a:solidFill>
                <a:latin typeface="微软雅黑" panose="020B0503020204020204" pitchFamily="34" charset="-122"/>
                <a:ea typeface="微软雅黑" panose="020B0503020204020204" pitchFamily="34" charset="-122"/>
              </a:rPr>
              <a:t>nullptr</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err="1">
                <a:solidFill>
                  <a:srgbClr val="6F008A"/>
                </a:solidFill>
                <a:latin typeface="微软雅黑" panose="020B0503020204020204" pitchFamily="34" charset="-122"/>
                <a:ea typeface="微软雅黑" panose="020B0503020204020204" pitchFamily="34" charset="-122"/>
              </a:rPr>
              <a:t>glTexParameteri</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GL_TEXTURE_CUBE_MAP</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GL_TEXTURE_WRAP_S</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GL_CLAMP_TO_EDGE</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err="1">
                <a:solidFill>
                  <a:srgbClr val="6F008A"/>
                </a:solidFill>
                <a:latin typeface="微软雅黑" panose="020B0503020204020204" pitchFamily="34" charset="-122"/>
                <a:ea typeface="微软雅黑" panose="020B0503020204020204" pitchFamily="34" charset="-122"/>
              </a:rPr>
              <a:t>glTexParameteri</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GL_TEXTURE_CUBE_MAP</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GL_TEXTURE_WRAP_T</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GL_CLAMP_TO_EDGE</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err="1">
                <a:solidFill>
                  <a:srgbClr val="6F008A"/>
                </a:solidFill>
                <a:latin typeface="微软雅黑" panose="020B0503020204020204" pitchFamily="34" charset="-122"/>
                <a:ea typeface="微软雅黑" panose="020B0503020204020204" pitchFamily="34" charset="-122"/>
              </a:rPr>
              <a:t>glTexParameteri</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GL_TEXTURE_CUBE_MAP</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GL_TEXTURE_WRAP_R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GL_CLAMP_TO_EDGE</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err="1">
                <a:solidFill>
                  <a:srgbClr val="6F008A"/>
                </a:solidFill>
                <a:latin typeface="微软雅黑" panose="020B0503020204020204" pitchFamily="34" charset="-122"/>
                <a:ea typeface="微软雅黑" panose="020B0503020204020204" pitchFamily="34" charset="-122"/>
              </a:rPr>
              <a:t>glTexParameteri</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GL_TEXTURE_CUBE_MAP</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GL_TEXTURE_MIN_FILTER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m_bMipMap</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a:solidFill>
                  <a:srgbClr val="6F008A"/>
                </a:solidFill>
                <a:latin typeface="微软雅黑" panose="020B0503020204020204" pitchFamily="34" charset="-122"/>
                <a:ea typeface="微软雅黑" panose="020B0503020204020204" pitchFamily="34" charset="-122"/>
              </a:rPr>
              <a:t>GL_LINEAR_MIPMAP_LINEAR</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a:solidFill>
                  <a:srgbClr val="6F008A"/>
                </a:solidFill>
                <a:latin typeface="微软雅黑" panose="020B0503020204020204" pitchFamily="34" charset="-122"/>
                <a:ea typeface="微软雅黑" panose="020B0503020204020204" pitchFamily="34" charset="-122"/>
              </a:rPr>
              <a:t>GL_LINEAR</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err="1">
                <a:solidFill>
                  <a:srgbClr val="6F008A"/>
                </a:solidFill>
                <a:latin typeface="微软雅黑" panose="020B0503020204020204" pitchFamily="34" charset="-122"/>
                <a:ea typeface="微软雅黑" panose="020B0503020204020204" pitchFamily="34" charset="-122"/>
              </a:rPr>
              <a:t>glTexParameteri</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GL_TEXTURE_CUBE_MAP</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GL_TEXTURE_MAG_FILTER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GL_LINEAR</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en-US" altLang="zh-CN" sz="900" dirty="0">
              <a:solidFill>
                <a:srgbClr val="000000"/>
              </a:solidFill>
              <a:latin typeface="微软雅黑" panose="020B0503020204020204" pitchFamily="34" charset="-122"/>
              <a:ea typeface="微软雅黑" panose="020B0503020204020204" pitchFamily="34" charset="-122"/>
            </a:endParaRPr>
          </a:p>
          <a:p>
            <a:pPr lvl="0"/>
            <a:r>
              <a:rPr lang="en-US" altLang="zh-CN" sz="900" dirty="0" err="1">
                <a:solidFill>
                  <a:srgbClr val="6F008A"/>
                </a:solidFill>
                <a:latin typeface="微软雅黑" panose="020B0503020204020204" pitchFamily="34" charset="-122"/>
                <a:ea typeface="微软雅黑" panose="020B0503020204020204" pitchFamily="34" charset="-122"/>
              </a:rPr>
              <a:t>glBindFramebuffer</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GL_FRAMEBUFFER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m_iFrameBuffer</a:t>
            </a:r>
            <a:r>
              <a:rPr lang="en-US" altLang="zh-CN" sz="900" dirty="0">
                <a:solidFill>
                  <a:srgbClr val="000000"/>
                </a:solidFill>
                <a:latin typeface="微软雅黑" panose="020B0503020204020204" pitchFamily="34" charset="-122"/>
                <a:ea typeface="微软雅黑" panose="020B0503020204020204" pitchFamily="34" charset="-122"/>
              </a:rPr>
              <a:t>);</a:t>
            </a:r>
          </a:p>
          <a:p>
            <a:pPr lvl="0"/>
            <a:endParaRPr lang="zh-CN" altLang="en-US" sz="900" dirty="0">
              <a:solidFill>
                <a:srgbClr val="000000"/>
              </a:solidFill>
              <a:latin typeface="微软雅黑" panose="020B0503020204020204" pitchFamily="34" charset="-122"/>
              <a:ea typeface="微软雅黑" panose="020B0503020204020204" pitchFamily="34" charset="-122"/>
            </a:endParaRPr>
          </a:p>
          <a:p>
            <a:pPr lvl="0"/>
            <a:r>
              <a:rPr lang="en-US" altLang="zh-CN" sz="900" dirty="0" err="1">
                <a:solidFill>
                  <a:srgbClr val="6F008A"/>
                </a:solidFill>
                <a:latin typeface="微软雅黑" panose="020B0503020204020204" pitchFamily="34" charset="-122"/>
                <a:ea typeface="微软雅黑" panose="020B0503020204020204" pitchFamily="34" charset="-122"/>
              </a:rPr>
              <a:t>glViewport</a:t>
            </a:r>
            <a:r>
              <a:rPr lang="en-US" altLang="zh-CN" sz="900" dirty="0">
                <a:solidFill>
                  <a:srgbClr val="000000"/>
                </a:solidFill>
                <a:latin typeface="微软雅黑" panose="020B0503020204020204" pitchFamily="34" charset="-122"/>
                <a:ea typeface="微软雅黑" panose="020B0503020204020204" pitchFamily="34" charset="-122"/>
              </a:rPr>
              <a:t>(0, 0, </a:t>
            </a:r>
            <a:r>
              <a:rPr lang="en-US" altLang="zh-CN" sz="900" dirty="0" err="1">
                <a:solidFill>
                  <a:srgbClr val="000000"/>
                </a:solidFill>
                <a:latin typeface="微软雅黑" panose="020B0503020204020204" pitchFamily="34" charset="-122"/>
                <a:ea typeface="微软雅黑" panose="020B0503020204020204" pitchFamily="34" charset="-122"/>
              </a:rPr>
              <a:t>m_iWidth</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m_iHeight</a:t>
            </a:r>
            <a:r>
              <a:rPr lang="en-US" altLang="zh-CN" sz="900" dirty="0">
                <a:solidFill>
                  <a:srgbClr val="000000"/>
                </a:solidFill>
                <a:latin typeface="微软雅黑" panose="020B0503020204020204" pitchFamily="34" charset="-122"/>
                <a:ea typeface="微软雅黑" panose="020B0503020204020204" pitchFamily="34" charset="-122"/>
              </a:rPr>
              <a:t>);</a:t>
            </a:r>
          </a:p>
          <a:p>
            <a:pPr lvl="0"/>
            <a:endParaRPr lang="zh-CN" altLang="en-US" sz="900" dirty="0">
              <a:solidFill>
                <a:srgbClr val="000000"/>
              </a:solidFill>
              <a:latin typeface="微软雅黑" panose="020B0503020204020204" pitchFamily="34" charset="-122"/>
              <a:ea typeface="微软雅黑" panose="020B0503020204020204" pitchFamily="34" charset="-122"/>
            </a:endParaRPr>
          </a:p>
          <a:p>
            <a:pPr lvl="0"/>
            <a:r>
              <a:rPr lang="en-US" altLang="zh-CN" sz="900" dirty="0">
                <a:solidFill>
                  <a:srgbClr val="0000FF"/>
                </a:solidFill>
                <a:latin typeface="微软雅黑" panose="020B0503020204020204" pitchFamily="34" charset="-122"/>
                <a:ea typeface="微软雅黑" panose="020B0503020204020204" pitchFamily="34" charset="-122"/>
              </a:rPr>
              <a:t>auto</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spRenderState</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808080"/>
                </a:solidFill>
                <a:latin typeface="微软雅黑" panose="020B0503020204020204" pitchFamily="34" charset="-122"/>
                <a:ea typeface="微软雅黑" panose="020B0503020204020204" pitchFamily="34" charset="-122"/>
              </a:rPr>
              <a:t>spNode</a:t>
            </a:r>
            <a:r>
              <a:rPr lang="en-US" altLang="zh-CN" sz="900" dirty="0">
                <a:solidFill>
                  <a:srgbClr val="008080"/>
                </a:solidFill>
                <a:latin typeface="微软雅黑" panose="020B0503020204020204" pitchFamily="34" charset="-122"/>
                <a:ea typeface="微软雅黑" panose="020B0503020204020204" pitchFamily="34" charset="-122"/>
              </a:rPr>
              <a:t>-&gt;</a:t>
            </a:r>
            <a:r>
              <a:rPr lang="en-US" altLang="zh-CN" sz="900" dirty="0" err="1">
                <a:solidFill>
                  <a:srgbClr val="000000"/>
                </a:solidFill>
                <a:latin typeface="微软雅黑" panose="020B0503020204020204" pitchFamily="34" charset="-122"/>
                <a:ea typeface="微软雅黑" panose="020B0503020204020204" pitchFamily="34" charset="-122"/>
              </a:rPr>
              <a:t>GetRenderState</a:t>
            </a:r>
            <a:r>
              <a:rPr lang="en-US" altLang="zh-CN" sz="900" dirty="0">
                <a:solidFill>
                  <a:srgbClr val="000000"/>
                </a:solidFill>
                <a:latin typeface="微软雅黑" panose="020B0503020204020204" pitchFamily="34" charset="-122"/>
                <a:ea typeface="微软雅黑" panose="020B0503020204020204" pitchFamily="34" charset="-122"/>
              </a:rPr>
              <a:t>();</a:t>
            </a:r>
          </a:p>
          <a:p>
            <a:pPr lvl="0"/>
            <a:r>
              <a:rPr lang="en-US" altLang="zh-CN" sz="900" dirty="0">
                <a:solidFill>
                  <a:srgbClr val="0000FF"/>
                </a:solidFill>
                <a:latin typeface="微软雅黑" panose="020B0503020204020204" pitchFamily="34" charset="-122"/>
                <a:ea typeface="微软雅黑" panose="020B0503020204020204" pitchFamily="34" charset="-122"/>
              </a:rPr>
              <a:t>auto</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spShader</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spRenderState</a:t>
            </a:r>
            <a:r>
              <a:rPr lang="en-US" altLang="zh-CN" sz="900" dirty="0">
                <a:solidFill>
                  <a:srgbClr val="008080"/>
                </a:solidFill>
                <a:latin typeface="微软雅黑" panose="020B0503020204020204" pitchFamily="34" charset="-122"/>
                <a:ea typeface="微软雅黑" panose="020B0503020204020204" pitchFamily="34" charset="-122"/>
              </a:rPr>
              <a:t>-&gt;</a:t>
            </a:r>
            <a:r>
              <a:rPr lang="en-US" altLang="zh-CN" sz="900" dirty="0" err="1">
                <a:solidFill>
                  <a:srgbClr val="000000"/>
                </a:solidFill>
                <a:latin typeface="微软雅黑" panose="020B0503020204020204" pitchFamily="34" charset="-122"/>
                <a:ea typeface="微软雅黑" panose="020B0503020204020204" pitchFamily="34" charset="-122"/>
              </a:rPr>
              <a:t>GetShader</a:t>
            </a:r>
            <a:r>
              <a:rPr lang="en-US" altLang="zh-CN" sz="900" dirty="0">
                <a:solidFill>
                  <a:srgbClr val="000000"/>
                </a:solidFill>
                <a:latin typeface="微软雅黑" panose="020B0503020204020204" pitchFamily="34" charset="-122"/>
                <a:ea typeface="微软雅黑" panose="020B0503020204020204" pitchFamily="34" charset="-122"/>
              </a:rPr>
              <a:t>();</a:t>
            </a:r>
          </a:p>
          <a:p>
            <a:pPr lvl="0"/>
            <a:endParaRPr lang="zh-CN" altLang="en-US" sz="900" dirty="0">
              <a:solidFill>
                <a:srgbClr val="000000"/>
              </a:solidFill>
              <a:latin typeface="微软雅黑" panose="020B0503020204020204" pitchFamily="34" charset="-122"/>
              <a:ea typeface="微软雅黑" panose="020B0503020204020204" pitchFamily="34" charset="-122"/>
            </a:endParaRPr>
          </a:p>
          <a:p>
            <a:pPr lvl="0"/>
            <a:r>
              <a:rPr lang="en-US" altLang="zh-CN" sz="900" dirty="0" err="1">
                <a:solidFill>
                  <a:srgbClr val="000000"/>
                </a:solidFill>
                <a:latin typeface="微软雅黑" panose="020B0503020204020204" pitchFamily="34" charset="-122"/>
                <a:ea typeface="微软雅黑" panose="020B0503020204020204" pitchFamily="34" charset="-122"/>
              </a:rPr>
              <a:t>spShader</a:t>
            </a:r>
            <a:r>
              <a:rPr lang="en-US" altLang="zh-CN" sz="900" dirty="0">
                <a:solidFill>
                  <a:srgbClr val="008080"/>
                </a:solidFill>
                <a:latin typeface="微软雅黑" panose="020B0503020204020204" pitchFamily="34" charset="-122"/>
                <a:ea typeface="微软雅黑" panose="020B0503020204020204" pitchFamily="34" charset="-122"/>
              </a:rPr>
              <a:t>-&gt;</a:t>
            </a:r>
            <a:r>
              <a:rPr lang="en-US" altLang="zh-CN" sz="900" dirty="0">
                <a:solidFill>
                  <a:srgbClr val="000000"/>
                </a:solidFill>
                <a:latin typeface="微软雅黑" panose="020B0503020204020204" pitchFamily="34" charset="-122"/>
                <a:ea typeface="微软雅黑" panose="020B0503020204020204" pitchFamily="34" charset="-122"/>
              </a:rPr>
              <a:t>Use();</a:t>
            </a:r>
          </a:p>
          <a:p>
            <a:pPr lvl="0"/>
            <a:r>
              <a:rPr lang="en-US" altLang="zh-CN" sz="900" dirty="0" err="1">
                <a:solidFill>
                  <a:srgbClr val="000000"/>
                </a:solidFill>
                <a:latin typeface="微软雅黑" panose="020B0503020204020204" pitchFamily="34" charset="-122"/>
                <a:ea typeface="微软雅黑" panose="020B0503020204020204" pitchFamily="34" charset="-122"/>
              </a:rPr>
              <a:t>spShader</a:t>
            </a:r>
            <a:r>
              <a:rPr lang="en-US" altLang="zh-CN" sz="900" dirty="0">
                <a:solidFill>
                  <a:srgbClr val="008080"/>
                </a:solidFill>
                <a:latin typeface="微软雅黑" panose="020B0503020204020204" pitchFamily="34" charset="-122"/>
                <a:ea typeface="微软雅黑" panose="020B0503020204020204" pitchFamily="34" charset="-122"/>
              </a:rPr>
              <a:t>-&gt;</a:t>
            </a:r>
            <a:r>
              <a:rPr lang="en-US" altLang="zh-CN" sz="900" dirty="0">
                <a:solidFill>
                  <a:srgbClr val="000000"/>
                </a:solidFill>
                <a:latin typeface="微软雅黑" panose="020B0503020204020204" pitchFamily="34" charset="-122"/>
                <a:ea typeface="微软雅黑" panose="020B0503020204020204" pitchFamily="34" charset="-122"/>
              </a:rPr>
              <a:t>SetMat4(</a:t>
            </a:r>
            <a:r>
              <a:rPr lang="en-US" altLang="zh-CN" sz="900" dirty="0">
                <a:solidFill>
                  <a:srgbClr val="A31515"/>
                </a:solidFill>
                <a:latin typeface="微软雅黑" panose="020B0503020204020204" pitchFamily="34" charset="-122"/>
                <a:ea typeface="微软雅黑" panose="020B0503020204020204" pitchFamily="34" charset="-122"/>
              </a:rPr>
              <a:t>"</a:t>
            </a:r>
            <a:r>
              <a:rPr lang="en-US" altLang="zh-CN" sz="900" dirty="0" err="1">
                <a:solidFill>
                  <a:srgbClr val="A31515"/>
                </a:solidFill>
                <a:latin typeface="微软雅黑" panose="020B0503020204020204" pitchFamily="34" charset="-122"/>
                <a:ea typeface="微软雅黑" panose="020B0503020204020204" pitchFamily="34" charset="-122"/>
              </a:rPr>
              <a:t>matProjection</a:t>
            </a:r>
            <a:r>
              <a:rPr lang="en-US" altLang="zh-CN" sz="900" dirty="0">
                <a:solidFill>
                  <a:srgbClr val="A31515"/>
                </a:solidFill>
                <a:latin typeface="微软雅黑" panose="020B0503020204020204" pitchFamily="34" charset="-122"/>
                <a:ea typeface="微软雅黑" panose="020B0503020204020204" pitchFamily="34" charset="-122"/>
              </a:rPr>
              <a:t>"</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matProjection</a:t>
            </a:r>
            <a:r>
              <a:rPr lang="en-US" altLang="zh-CN" sz="900" dirty="0">
                <a:solidFill>
                  <a:srgbClr val="000000"/>
                </a:solidFill>
                <a:latin typeface="微软雅黑" panose="020B0503020204020204" pitchFamily="34" charset="-122"/>
                <a:ea typeface="微软雅黑" panose="020B0503020204020204" pitchFamily="34" charset="-122"/>
              </a:rPr>
              <a:t>);</a:t>
            </a:r>
          </a:p>
          <a:p>
            <a:pPr lvl="0"/>
            <a:r>
              <a:rPr lang="nn-NO" altLang="zh-CN" sz="900" dirty="0">
                <a:solidFill>
                  <a:srgbClr val="0000FF"/>
                </a:solidFill>
                <a:latin typeface="微软雅黑" panose="020B0503020204020204" pitchFamily="34" charset="-122"/>
                <a:ea typeface="微软雅黑" panose="020B0503020204020204" pitchFamily="34" charset="-122"/>
              </a:rPr>
              <a:t>for</a:t>
            </a:r>
            <a:r>
              <a:rPr lang="nn-NO" altLang="zh-CN" sz="900" dirty="0">
                <a:solidFill>
                  <a:srgbClr val="000000"/>
                </a:solidFill>
                <a:latin typeface="微软雅黑" panose="020B0503020204020204" pitchFamily="34" charset="-122"/>
                <a:ea typeface="微软雅黑" panose="020B0503020204020204" pitchFamily="34" charset="-122"/>
              </a:rPr>
              <a:t> (</a:t>
            </a:r>
            <a:r>
              <a:rPr lang="nn-NO" altLang="zh-CN" sz="900" dirty="0">
                <a:solidFill>
                  <a:srgbClr val="2B91AF"/>
                </a:solidFill>
                <a:latin typeface="微软雅黑" panose="020B0503020204020204" pitchFamily="34" charset="-122"/>
                <a:ea typeface="微软雅黑" panose="020B0503020204020204" pitchFamily="34" charset="-122"/>
              </a:rPr>
              <a:t>GLuint</a:t>
            </a:r>
            <a:r>
              <a:rPr lang="nn-NO" altLang="zh-CN" sz="900" dirty="0">
                <a:solidFill>
                  <a:srgbClr val="000000"/>
                </a:solidFill>
                <a:latin typeface="微软雅黑" panose="020B0503020204020204" pitchFamily="34" charset="-122"/>
                <a:ea typeface="微软雅黑" panose="020B0503020204020204" pitchFamily="34" charset="-122"/>
              </a:rPr>
              <a:t> i = 0; i &lt; 6; i++)</a:t>
            </a:r>
          </a:p>
          <a:p>
            <a:pPr lvl="0"/>
            <a:r>
              <a:rPr lang="en-US" altLang="zh-CN" sz="900" dirty="0">
                <a:solidFill>
                  <a:srgbClr val="000000"/>
                </a:solidFill>
                <a:latin typeface="微软雅黑" panose="020B0503020204020204" pitchFamily="34" charset="-122"/>
                <a:ea typeface="微软雅黑" panose="020B0503020204020204" pitchFamily="34" charset="-122"/>
              </a:rPr>
              <a:t>{</a:t>
            </a:r>
          </a:p>
          <a:p>
            <a:pPr lvl="0"/>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spShader</a:t>
            </a:r>
            <a:r>
              <a:rPr lang="en-US" altLang="zh-CN" sz="900" dirty="0">
                <a:solidFill>
                  <a:srgbClr val="008080"/>
                </a:solidFill>
                <a:latin typeface="微软雅黑" panose="020B0503020204020204" pitchFamily="34" charset="-122"/>
                <a:ea typeface="微软雅黑" panose="020B0503020204020204" pitchFamily="34" charset="-122"/>
              </a:rPr>
              <a:t>-&gt;</a:t>
            </a:r>
            <a:r>
              <a:rPr lang="en-US" altLang="zh-CN" sz="900" dirty="0">
                <a:solidFill>
                  <a:srgbClr val="000000"/>
                </a:solidFill>
                <a:latin typeface="微软雅黑" panose="020B0503020204020204" pitchFamily="34" charset="-122"/>
                <a:ea typeface="微软雅黑" panose="020B0503020204020204" pitchFamily="34" charset="-122"/>
              </a:rPr>
              <a:t>SetMat4(</a:t>
            </a:r>
            <a:r>
              <a:rPr lang="en-US" altLang="zh-CN" sz="900" dirty="0">
                <a:solidFill>
                  <a:srgbClr val="A31515"/>
                </a:solidFill>
                <a:latin typeface="微软雅黑" panose="020B0503020204020204" pitchFamily="34" charset="-122"/>
                <a:ea typeface="微软雅黑" panose="020B0503020204020204" pitchFamily="34" charset="-122"/>
              </a:rPr>
              <a:t>"</a:t>
            </a:r>
            <a:r>
              <a:rPr lang="en-US" altLang="zh-CN" sz="900" dirty="0" err="1">
                <a:solidFill>
                  <a:srgbClr val="A31515"/>
                </a:solidFill>
                <a:latin typeface="微软雅黑" panose="020B0503020204020204" pitchFamily="34" charset="-122"/>
                <a:ea typeface="微软雅黑" panose="020B0503020204020204" pitchFamily="34" charset="-122"/>
              </a:rPr>
              <a:t>matView</a:t>
            </a:r>
            <a:r>
              <a:rPr lang="en-US" altLang="zh-CN" sz="900" dirty="0">
                <a:solidFill>
                  <a:srgbClr val="A31515"/>
                </a:solidFill>
                <a:latin typeface="微软雅黑" panose="020B0503020204020204" pitchFamily="34" charset="-122"/>
                <a:ea typeface="微软雅黑" panose="020B0503020204020204" pitchFamily="34" charset="-122"/>
              </a:rPr>
              <a:t>"</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matView</a:t>
            </a:r>
            <a:r>
              <a:rPr lang="en-US" altLang="zh-CN" sz="900" dirty="0">
                <a:solidFill>
                  <a:srgbClr val="00808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i</a:t>
            </a:r>
            <a:r>
              <a:rPr lang="en-US" altLang="zh-CN" sz="900" dirty="0">
                <a:solidFill>
                  <a:srgbClr val="008080"/>
                </a:solidFill>
                <a:latin typeface="微软雅黑" panose="020B0503020204020204" pitchFamily="34" charset="-122"/>
                <a:ea typeface="微软雅黑" panose="020B0503020204020204" pitchFamily="34" charset="-122"/>
              </a:rPr>
              <a:t>]</a:t>
            </a:r>
            <a:r>
              <a:rPr lang="en-US" altLang="zh-CN" sz="900" dirty="0">
                <a:solidFill>
                  <a:srgbClr val="000000"/>
                </a:solidFill>
                <a:latin typeface="微软雅黑" panose="020B0503020204020204" pitchFamily="34" charset="-122"/>
                <a:ea typeface="微软雅黑" panose="020B0503020204020204" pitchFamily="34" charset="-122"/>
              </a:rPr>
              <a:t>);</a:t>
            </a:r>
          </a:p>
          <a:p>
            <a:pPr lvl="0"/>
            <a:r>
              <a:rPr lang="en-US" altLang="zh-CN" sz="900" dirty="0">
                <a:solidFill>
                  <a:srgbClr val="6F008A"/>
                </a:solidFill>
                <a:latin typeface="微软雅黑" panose="020B0503020204020204" pitchFamily="34" charset="-122"/>
                <a:ea typeface="微软雅黑" panose="020B0503020204020204" pitchFamily="34" charset="-122"/>
              </a:rPr>
              <a:t>      glFramebufferTexture2D</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GL_FRAMEBUFFER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GL_COLOR_ATTACHMENT0</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6F008A"/>
                </a:solidFill>
                <a:latin typeface="微软雅黑" panose="020B0503020204020204" pitchFamily="34" charset="-122"/>
                <a:ea typeface="微软雅黑" panose="020B0503020204020204" pitchFamily="34" charset="-122"/>
              </a:rPr>
              <a:t>GL_TEXTURE_CUBE_MAP_POSITIVE_X</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i</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m_iTexture</a:t>
            </a:r>
            <a:r>
              <a:rPr lang="en-US" altLang="zh-CN" sz="900" dirty="0">
                <a:solidFill>
                  <a:srgbClr val="000000"/>
                </a:solidFill>
                <a:latin typeface="微软雅黑" panose="020B0503020204020204" pitchFamily="34" charset="-122"/>
                <a:ea typeface="微软雅黑" panose="020B0503020204020204" pitchFamily="34" charset="-122"/>
              </a:rPr>
              <a:t>, 0);</a:t>
            </a:r>
          </a:p>
          <a:p>
            <a:pPr lvl="0"/>
            <a:r>
              <a:rPr lang="en-US" altLang="zh-CN" sz="900" dirty="0">
                <a:solidFill>
                  <a:srgbClr val="6F008A"/>
                </a:solidFill>
                <a:latin typeface="微软雅黑" panose="020B0503020204020204" pitchFamily="34" charset="-122"/>
                <a:ea typeface="微软雅黑" panose="020B0503020204020204" pitchFamily="34" charset="-122"/>
              </a:rPr>
              <a:t>      </a:t>
            </a:r>
            <a:r>
              <a:rPr lang="en-US" altLang="zh-CN" sz="900" dirty="0" err="1">
                <a:solidFill>
                  <a:srgbClr val="6F008A"/>
                </a:solidFill>
                <a:latin typeface="微软雅黑" panose="020B0503020204020204" pitchFamily="34" charset="-122"/>
                <a:ea typeface="微软雅黑" panose="020B0503020204020204" pitchFamily="34" charset="-122"/>
              </a:rPr>
              <a:t>glClear</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a:solidFill>
                  <a:srgbClr val="6F008A"/>
                </a:solidFill>
                <a:latin typeface="微软雅黑" panose="020B0503020204020204" pitchFamily="34" charset="-122"/>
                <a:ea typeface="微软雅黑" panose="020B0503020204020204" pitchFamily="34" charset="-122"/>
              </a:rPr>
              <a:t>GL_COLOR_BUFFER_BIT</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a:solidFill>
                  <a:srgbClr val="6F008A"/>
                </a:solidFill>
                <a:latin typeface="微软雅黑" panose="020B0503020204020204" pitchFamily="34" charset="-122"/>
                <a:ea typeface="微软雅黑" panose="020B0503020204020204" pitchFamily="34" charset="-122"/>
              </a:rPr>
              <a:t>GL_DEPTH_BUFFER_BIT</a:t>
            </a:r>
            <a:r>
              <a:rPr lang="en-US" altLang="zh-CN" sz="900" dirty="0">
                <a:solidFill>
                  <a:srgbClr val="000000"/>
                </a:solidFill>
                <a:latin typeface="微软雅黑" panose="020B0503020204020204" pitchFamily="34" charset="-122"/>
                <a:ea typeface="微软雅黑" panose="020B0503020204020204" pitchFamily="34" charset="-122"/>
              </a:rPr>
              <a:t>);</a:t>
            </a:r>
          </a:p>
          <a:p>
            <a:pPr lvl="0"/>
            <a:r>
              <a:rPr lang="en-US" altLang="zh-CN" sz="900" dirty="0">
                <a:solidFill>
                  <a:srgbClr val="808080"/>
                </a:solidFill>
                <a:latin typeface="微软雅黑" panose="020B0503020204020204" pitchFamily="34" charset="-122"/>
                <a:ea typeface="微软雅黑" panose="020B0503020204020204" pitchFamily="34" charset="-122"/>
              </a:rPr>
              <a:t>      </a:t>
            </a:r>
            <a:r>
              <a:rPr lang="en-US" altLang="zh-CN" sz="900" dirty="0" err="1">
                <a:solidFill>
                  <a:srgbClr val="808080"/>
                </a:solidFill>
                <a:latin typeface="微软雅黑" panose="020B0503020204020204" pitchFamily="34" charset="-122"/>
                <a:ea typeface="微软雅黑" panose="020B0503020204020204" pitchFamily="34" charset="-122"/>
              </a:rPr>
              <a:t>spNode</a:t>
            </a:r>
            <a:r>
              <a:rPr lang="en-US" altLang="zh-CN" sz="900" dirty="0">
                <a:solidFill>
                  <a:srgbClr val="008080"/>
                </a:solidFill>
                <a:latin typeface="微软雅黑" panose="020B0503020204020204" pitchFamily="34" charset="-122"/>
                <a:ea typeface="微软雅黑" panose="020B0503020204020204" pitchFamily="34" charset="-122"/>
              </a:rPr>
              <a:t>-&gt;</a:t>
            </a:r>
            <a:r>
              <a:rPr lang="en-US" altLang="zh-CN" sz="900" dirty="0">
                <a:solidFill>
                  <a:srgbClr val="000000"/>
                </a:solidFill>
                <a:latin typeface="微软雅黑" panose="020B0503020204020204" pitchFamily="34" charset="-122"/>
                <a:ea typeface="微软雅黑" panose="020B0503020204020204" pitchFamily="34" charset="-122"/>
              </a:rPr>
              <a:t>Draw();</a:t>
            </a:r>
          </a:p>
          <a:p>
            <a:pPr lvl="0"/>
            <a:r>
              <a:rPr lang="en-US" altLang="zh-CN" sz="900" dirty="0">
                <a:solidFill>
                  <a:srgbClr val="000000"/>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7002C131-8988-4865-861E-D2A747318490}"/>
              </a:ext>
            </a:extLst>
          </p:cNvPr>
          <p:cNvSpPr/>
          <p:nvPr/>
        </p:nvSpPr>
        <p:spPr>
          <a:xfrm>
            <a:off x="8153601" y="4656050"/>
            <a:ext cx="3495070" cy="2031325"/>
          </a:xfrm>
          <a:prstGeom prst="rect">
            <a:avLst/>
          </a:prstGeom>
          <a:ln>
            <a:solidFill>
              <a:schemeClr val="accent1"/>
            </a:solidFill>
          </a:ln>
        </p:spPr>
        <p:txBody>
          <a:bodyPr wrap="square">
            <a:spAutoFit/>
          </a:bodyPr>
          <a:lstStyle/>
          <a:p>
            <a:r>
              <a:rPr lang="en-US" altLang="zh-CN" sz="900" dirty="0">
                <a:solidFill>
                  <a:srgbClr val="0000FF"/>
                </a:solidFill>
                <a:latin typeface="微软雅黑" panose="020B0503020204020204" pitchFamily="34" charset="-122"/>
                <a:ea typeface="微软雅黑" panose="020B0503020204020204" pitchFamily="34" charset="-122"/>
              </a:rPr>
              <a:t>const</a:t>
            </a:r>
            <a:r>
              <a:rPr lang="en-US" altLang="zh-CN" sz="900" dirty="0">
                <a:solidFill>
                  <a:srgbClr val="000000"/>
                </a:solidFill>
                <a:latin typeface="微软雅黑" panose="020B0503020204020204" pitchFamily="34" charset="-122"/>
                <a:ea typeface="微软雅黑" panose="020B0503020204020204" pitchFamily="34" charset="-122"/>
              </a:rPr>
              <a:t> vec2 </a:t>
            </a:r>
            <a:r>
              <a:rPr lang="en-US" altLang="zh-CN" sz="900" dirty="0" err="1">
                <a:solidFill>
                  <a:srgbClr val="000000"/>
                </a:solidFill>
                <a:latin typeface="微软雅黑" panose="020B0503020204020204" pitchFamily="34" charset="-122"/>
                <a:ea typeface="微软雅黑" panose="020B0503020204020204" pitchFamily="34" charset="-122"/>
              </a:rPr>
              <a:t>invAtan</a:t>
            </a:r>
            <a:r>
              <a:rPr lang="en-US" altLang="zh-CN" sz="900" dirty="0">
                <a:solidFill>
                  <a:srgbClr val="000000"/>
                </a:solidFill>
                <a:latin typeface="微软雅黑" panose="020B0503020204020204" pitchFamily="34" charset="-122"/>
                <a:ea typeface="微软雅黑" panose="020B0503020204020204" pitchFamily="34" charset="-122"/>
              </a:rPr>
              <a:t> = vec2(0.1591,0.3183);</a:t>
            </a:r>
          </a:p>
          <a:p>
            <a:r>
              <a:rPr lang="en-US" altLang="zh-CN" sz="900" dirty="0">
                <a:solidFill>
                  <a:srgbClr val="000000"/>
                </a:solidFill>
                <a:latin typeface="微软雅黑" panose="020B0503020204020204" pitchFamily="34" charset="-122"/>
                <a:ea typeface="微软雅黑" panose="020B0503020204020204" pitchFamily="34" charset="-122"/>
              </a:rPr>
              <a:t>vec2 World3DTo2D(vec3 pos)</a:t>
            </a:r>
          </a:p>
          <a:p>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vec2 </a:t>
            </a:r>
            <a:r>
              <a:rPr lang="en-US" altLang="zh-CN" sz="900" dirty="0" err="1">
                <a:solidFill>
                  <a:srgbClr val="000000"/>
                </a:solidFill>
                <a:latin typeface="微软雅黑" panose="020B0503020204020204" pitchFamily="34" charset="-122"/>
                <a:ea typeface="微软雅黑" panose="020B0503020204020204" pitchFamily="34" charset="-122"/>
              </a:rPr>
              <a:t>uv</a:t>
            </a:r>
            <a:r>
              <a:rPr lang="en-US" altLang="zh-CN" sz="900" dirty="0">
                <a:solidFill>
                  <a:srgbClr val="000000"/>
                </a:solidFill>
                <a:latin typeface="微软雅黑" panose="020B0503020204020204" pitchFamily="34" charset="-122"/>
                <a:ea typeface="微软雅黑" panose="020B0503020204020204" pitchFamily="34" charset="-122"/>
              </a:rPr>
              <a:t> = vec2(</a:t>
            </a:r>
            <a:r>
              <a:rPr lang="en-US" altLang="zh-CN" sz="900" dirty="0" err="1">
                <a:solidFill>
                  <a:srgbClr val="000000"/>
                </a:solidFill>
                <a:latin typeface="微软雅黑" panose="020B0503020204020204" pitchFamily="34" charset="-122"/>
                <a:ea typeface="微软雅黑" panose="020B0503020204020204" pitchFamily="34" charset="-122"/>
              </a:rPr>
              <a:t>atan</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pos.z,pos.x</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asin</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pos.y</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uv</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invAtan</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uv</a:t>
            </a:r>
            <a:r>
              <a:rPr lang="en-US" altLang="zh-CN" sz="900" dirty="0">
                <a:solidFill>
                  <a:srgbClr val="000000"/>
                </a:solidFill>
                <a:latin typeface="微软雅黑" panose="020B0503020204020204" pitchFamily="34" charset="-122"/>
                <a:ea typeface="微软雅黑" panose="020B0503020204020204" pitchFamily="34" charset="-122"/>
              </a:rPr>
              <a:t> += vec2(0.5f);</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return</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uv</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FF"/>
                </a:solidFill>
                <a:latin typeface="微软雅黑" panose="020B0503020204020204" pitchFamily="34" charset="-122"/>
                <a:ea typeface="微软雅黑" panose="020B0503020204020204" pitchFamily="34" charset="-122"/>
              </a:rPr>
              <a:t>void</a:t>
            </a:r>
            <a:r>
              <a:rPr lang="en-US" altLang="zh-CN" sz="900" dirty="0">
                <a:solidFill>
                  <a:srgbClr val="000000"/>
                </a:solidFill>
                <a:latin typeface="微软雅黑" panose="020B0503020204020204" pitchFamily="34" charset="-122"/>
                <a:ea typeface="微软雅黑" panose="020B0503020204020204" pitchFamily="34" charset="-122"/>
              </a:rPr>
              <a:t> main()</a:t>
            </a:r>
          </a:p>
          <a:p>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vec2 </a:t>
            </a:r>
            <a:r>
              <a:rPr lang="en-US" altLang="zh-CN" sz="900" dirty="0" err="1">
                <a:solidFill>
                  <a:srgbClr val="000000"/>
                </a:solidFill>
                <a:latin typeface="微软雅黑" panose="020B0503020204020204" pitchFamily="34" charset="-122"/>
                <a:ea typeface="微软雅黑" panose="020B0503020204020204" pitchFamily="34" charset="-122"/>
              </a:rPr>
              <a:t>uv</a:t>
            </a:r>
            <a:r>
              <a:rPr lang="en-US" altLang="zh-CN" sz="900" dirty="0">
                <a:solidFill>
                  <a:srgbClr val="000000"/>
                </a:solidFill>
                <a:latin typeface="微软雅黑" panose="020B0503020204020204" pitchFamily="34" charset="-122"/>
                <a:ea typeface="微软雅黑" panose="020B0503020204020204" pitchFamily="34" charset="-122"/>
              </a:rPr>
              <a:t> = World3DTo2D(normalize(</a:t>
            </a:r>
            <a:r>
              <a:rPr lang="en-US" altLang="zh-CN" sz="900" dirty="0" err="1">
                <a:solidFill>
                  <a:srgbClr val="000000"/>
                </a:solidFill>
                <a:latin typeface="微软雅黑" panose="020B0503020204020204" pitchFamily="34" charset="-122"/>
                <a:ea typeface="微软雅黑" panose="020B0503020204020204" pitchFamily="34" charset="-122"/>
              </a:rPr>
              <a:t>fs_in.FragPos</a:t>
            </a:r>
            <a:r>
              <a:rPr lang="en-US" altLang="zh-CN" sz="900" dirty="0">
                <a:solidFill>
                  <a:srgbClr val="000000"/>
                </a:solidFill>
                <a:latin typeface="微软雅黑" panose="020B0503020204020204" pitchFamily="34" charset="-122"/>
                <a:ea typeface="微软雅黑" panose="020B0503020204020204" pitchFamily="34" charset="-122"/>
              </a:rPr>
              <a:t>));</a:t>
            </a:r>
          </a:p>
          <a:p>
            <a:r>
              <a:rPr lang="fr-FR" altLang="zh-CN" sz="900" dirty="0">
                <a:solidFill>
                  <a:srgbClr val="000000"/>
                </a:solidFill>
                <a:latin typeface="微软雅黑" panose="020B0503020204020204" pitchFamily="34" charset="-122"/>
                <a:ea typeface="微软雅黑" panose="020B0503020204020204" pitchFamily="34" charset="-122"/>
              </a:rPr>
              <a:t>    FragColor = texture(texture_diffuse1, uv);</a:t>
            </a:r>
          </a:p>
          <a:p>
            <a:r>
              <a:rPr lang="en-US" altLang="zh-CN" sz="900" dirty="0">
                <a:solidFill>
                  <a:srgbClr val="000000"/>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8317733A-0BAB-4899-B765-4B42BDC9361A}"/>
              </a:ext>
            </a:extLst>
          </p:cNvPr>
          <p:cNvPicPr>
            <a:picLocks noChangeAspect="1"/>
          </p:cNvPicPr>
          <p:nvPr/>
        </p:nvPicPr>
        <p:blipFill>
          <a:blip r:embed="rId3"/>
          <a:stretch>
            <a:fillRect/>
          </a:stretch>
        </p:blipFill>
        <p:spPr>
          <a:xfrm>
            <a:off x="9308365" y="3253579"/>
            <a:ext cx="1579028" cy="1225582"/>
          </a:xfrm>
          <a:prstGeom prst="rect">
            <a:avLst/>
          </a:prstGeom>
        </p:spPr>
      </p:pic>
      <p:pic>
        <p:nvPicPr>
          <p:cNvPr id="10" name="图片 9">
            <a:extLst>
              <a:ext uri="{FF2B5EF4-FFF2-40B4-BE49-F238E27FC236}">
                <a16:creationId xmlns:a16="http://schemas.microsoft.com/office/drawing/2014/main" id="{5CA3B05B-F95E-45DA-AA37-830592E0E8DE}"/>
              </a:ext>
            </a:extLst>
          </p:cNvPr>
          <p:cNvPicPr>
            <a:picLocks noChangeAspect="1"/>
          </p:cNvPicPr>
          <p:nvPr/>
        </p:nvPicPr>
        <p:blipFill>
          <a:blip r:embed="rId4"/>
          <a:stretch>
            <a:fillRect/>
          </a:stretch>
        </p:blipFill>
        <p:spPr>
          <a:xfrm>
            <a:off x="8656765" y="1337258"/>
            <a:ext cx="2882227" cy="1433907"/>
          </a:xfrm>
          <a:prstGeom prst="rect">
            <a:avLst/>
          </a:prstGeom>
        </p:spPr>
      </p:pic>
      <p:cxnSp>
        <p:nvCxnSpPr>
          <p:cNvPr id="12" name="直接箭头连接符 11">
            <a:extLst>
              <a:ext uri="{FF2B5EF4-FFF2-40B4-BE49-F238E27FC236}">
                <a16:creationId xmlns:a16="http://schemas.microsoft.com/office/drawing/2014/main" id="{7DF27D9E-6805-40E7-8FD1-1E6E44BEB2B7}"/>
              </a:ext>
            </a:extLst>
          </p:cNvPr>
          <p:cNvCxnSpPr>
            <a:stCxn id="10" idx="2"/>
            <a:endCxn id="9" idx="0"/>
          </p:cNvCxnSpPr>
          <p:nvPr/>
        </p:nvCxnSpPr>
        <p:spPr>
          <a:xfrm>
            <a:off x="10097879" y="2771165"/>
            <a:ext cx="0" cy="482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584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IBL</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对象 8">
            <a:extLst>
              <a:ext uri="{FF2B5EF4-FFF2-40B4-BE49-F238E27FC236}">
                <a16:creationId xmlns:a16="http://schemas.microsoft.com/office/drawing/2014/main" id="{75573568-6923-4312-B128-8F227CE8F49E}"/>
              </a:ext>
            </a:extLst>
          </p:cNvPr>
          <p:cNvGraphicFramePr>
            <a:graphicFrameLocks noChangeAspect="1"/>
          </p:cNvGraphicFramePr>
          <p:nvPr>
            <p:extLst>
              <p:ext uri="{D42A27DB-BD31-4B8C-83A1-F6EECF244321}">
                <p14:modId xmlns:p14="http://schemas.microsoft.com/office/powerpoint/2010/main" val="4265134135"/>
              </p:ext>
            </p:extLst>
          </p:nvPr>
        </p:nvGraphicFramePr>
        <p:xfrm>
          <a:off x="3400569" y="2963365"/>
          <a:ext cx="4891510" cy="804025"/>
        </p:xfrm>
        <a:graphic>
          <a:graphicData uri="http://schemas.openxmlformats.org/presentationml/2006/ole">
            <mc:AlternateContent xmlns:mc="http://schemas.openxmlformats.org/markup-compatibility/2006">
              <mc:Choice xmlns:v="urn:schemas-microsoft-com:vml" Requires="v">
                <p:oleObj spid="_x0000_s39004" name="Equation" r:id="rId4" imgW="2616120" imgH="431640" progId="Equation.DSMT4">
                  <p:embed/>
                </p:oleObj>
              </mc:Choice>
              <mc:Fallback>
                <p:oleObj name="Equation" r:id="rId4" imgW="2616120" imgH="431640" progId="Equation.DSMT4">
                  <p:embed/>
                  <p:pic>
                    <p:nvPicPr>
                      <p:cNvPr id="11" name="对象 10">
                        <a:extLst>
                          <a:ext uri="{FF2B5EF4-FFF2-40B4-BE49-F238E27FC236}">
                            <a16:creationId xmlns:a16="http://schemas.microsoft.com/office/drawing/2014/main" id="{341C4764-56CF-49DE-8B95-8EBDE443E317}"/>
                          </a:ext>
                        </a:extLst>
                      </p:cNvPr>
                      <p:cNvPicPr/>
                      <p:nvPr/>
                    </p:nvPicPr>
                    <p:blipFill>
                      <a:blip r:embed="rId5"/>
                      <a:stretch>
                        <a:fillRect/>
                      </a:stretch>
                    </p:blipFill>
                    <p:spPr>
                      <a:xfrm>
                        <a:off x="3400569" y="2963365"/>
                        <a:ext cx="4891510" cy="80402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3A1BB9B5-30DD-4338-80B1-EFE494034D12}"/>
              </a:ext>
            </a:extLst>
          </p:cNvPr>
          <p:cNvGraphicFramePr>
            <a:graphicFrameLocks noChangeAspect="1"/>
          </p:cNvGraphicFramePr>
          <p:nvPr>
            <p:extLst>
              <p:ext uri="{D42A27DB-BD31-4B8C-83A1-F6EECF244321}">
                <p14:modId xmlns:p14="http://schemas.microsoft.com/office/powerpoint/2010/main" val="3812393959"/>
              </p:ext>
            </p:extLst>
          </p:nvPr>
        </p:nvGraphicFramePr>
        <p:xfrm>
          <a:off x="3041704" y="4768038"/>
          <a:ext cx="6437312" cy="804863"/>
        </p:xfrm>
        <a:graphic>
          <a:graphicData uri="http://schemas.openxmlformats.org/presentationml/2006/ole">
            <mc:AlternateContent xmlns:mc="http://schemas.openxmlformats.org/markup-compatibility/2006">
              <mc:Choice xmlns:v="urn:schemas-microsoft-com:vml" Requires="v">
                <p:oleObj spid="_x0000_s39005" name="Equation" r:id="rId6" imgW="3441600" imgH="431640" progId="Equation.DSMT4">
                  <p:embed/>
                </p:oleObj>
              </mc:Choice>
              <mc:Fallback>
                <p:oleObj name="Equation" r:id="rId6" imgW="3441600" imgH="431640" progId="Equation.DSMT4">
                  <p:embed/>
                  <p:pic>
                    <p:nvPicPr>
                      <p:cNvPr id="9" name="对象 8">
                        <a:extLst>
                          <a:ext uri="{FF2B5EF4-FFF2-40B4-BE49-F238E27FC236}">
                            <a16:creationId xmlns:a16="http://schemas.microsoft.com/office/drawing/2014/main" id="{75573568-6923-4312-B128-8F227CE8F49E}"/>
                          </a:ext>
                        </a:extLst>
                      </p:cNvPr>
                      <p:cNvPicPr/>
                      <p:nvPr/>
                    </p:nvPicPr>
                    <p:blipFill>
                      <a:blip r:embed="rId7"/>
                      <a:stretch>
                        <a:fillRect/>
                      </a:stretch>
                    </p:blipFill>
                    <p:spPr>
                      <a:xfrm>
                        <a:off x="3041704" y="4768038"/>
                        <a:ext cx="6437312" cy="804863"/>
                      </a:xfrm>
                      <a:prstGeom prst="rect">
                        <a:avLst/>
                      </a:prstGeom>
                    </p:spPr>
                  </p:pic>
                </p:oleObj>
              </mc:Fallback>
            </mc:AlternateContent>
          </a:graphicData>
        </a:graphic>
      </p:graphicFrame>
      <p:sp>
        <p:nvSpPr>
          <p:cNvPr id="2" name="箭头: 下 1">
            <a:extLst>
              <a:ext uri="{FF2B5EF4-FFF2-40B4-BE49-F238E27FC236}">
                <a16:creationId xmlns:a16="http://schemas.microsoft.com/office/drawing/2014/main" id="{C1E8C3EE-E685-488C-B36C-14ECA00359F7}"/>
              </a:ext>
            </a:extLst>
          </p:cNvPr>
          <p:cNvSpPr/>
          <p:nvPr/>
        </p:nvSpPr>
        <p:spPr>
          <a:xfrm>
            <a:off x="5671227" y="3917851"/>
            <a:ext cx="321012" cy="6997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6D23F11-0B87-4D2D-9FD1-E9F28ADC0D5F}"/>
              </a:ext>
            </a:extLst>
          </p:cNvPr>
          <p:cNvSpPr/>
          <p:nvPr/>
        </p:nvSpPr>
        <p:spPr>
          <a:xfrm>
            <a:off x="3569244" y="4768038"/>
            <a:ext cx="2178995" cy="8040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2E87E7B-5A3D-4EB5-B91B-BC016435787D}"/>
              </a:ext>
            </a:extLst>
          </p:cNvPr>
          <p:cNvSpPr/>
          <p:nvPr/>
        </p:nvSpPr>
        <p:spPr>
          <a:xfrm>
            <a:off x="6150316" y="4768038"/>
            <a:ext cx="3328700" cy="8040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71CA175-1036-474F-95F9-033CA120E935}"/>
              </a:ext>
            </a:extLst>
          </p:cNvPr>
          <p:cNvSpPr/>
          <p:nvPr/>
        </p:nvSpPr>
        <p:spPr>
          <a:xfrm>
            <a:off x="1201759" y="1640965"/>
            <a:ext cx="10117203" cy="874407"/>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对于</a:t>
            </a:r>
            <a:r>
              <a:rPr lang="en-US" altLang="zh-CN" dirty="0">
                <a:solidFill>
                  <a:srgbClr val="222222"/>
                </a:solidFill>
                <a:latin typeface="微软雅黑" panose="020B0503020204020204" pitchFamily="34" charset="-122"/>
                <a:ea typeface="微软雅黑" panose="020B0503020204020204" pitchFamily="34" charset="-122"/>
              </a:rPr>
              <a:t>IBL</a:t>
            </a:r>
            <a:r>
              <a:rPr lang="zh-CN" altLang="en-US" dirty="0">
                <a:solidFill>
                  <a:srgbClr val="222222"/>
                </a:solidFill>
                <a:latin typeface="微软雅黑" panose="020B0503020204020204" pitchFamily="34" charset="-122"/>
                <a:ea typeface="微软雅黑" panose="020B0503020204020204" pitchFamily="34" charset="-122"/>
              </a:rPr>
              <a:t>，我们的目标是计算半球   上所有入射光方向的积分，同样将反射方程分为漫反射和镜面反射部分。</a:t>
            </a:r>
          </a:p>
        </p:txBody>
      </p:sp>
      <p:graphicFrame>
        <p:nvGraphicFramePr>
          <p:cNvPr id="13" name="对象 12">
            <a:extLst>
              <a:ext uri="{FF2B5EF4-FFF2-40B4-BE49-F238E27FC236}">
                <a16:creationId xmlns:a16="http://schemas.microsoft.com/office/drawing/2014/main" id="{C137C9A6-9EE3-4346-AC37-EB6FA22C2116}"/>
              </a:ext>
            </a:extLst>
          </p:cNvPr>
          <p:cNvGraphicFramePr>
            <a:graphicFrameLocks noChangeAspect="1"/>
          </p:cNvGraphicFramePr>
          <p:nvPr>
            <p:extLst>
              <p:ext uri="{D42A27DB-BD31-4B8C-83A1-F6EECF244321}">
                <p14:modId xmlns:p14="http://schemas.microsoft.com/office/powerpoint/2010/main" val="1172415243"/>
              </p:ext>
            </p:extLst>
          </p:nvPr>
        </p:nvGraphicFramePr>
        <p:xfrm>
          <a:off x="5006530" y="1717399"/>
          <a:ext cx="339725" cy="341313"/>
        </p:xfrm>
        <a:graphic>
          <a:graphicData uri="http://schemas.openxmlformats.org/presentationml/2006/ole">
            <mc:AlternateContent xmlns:mc="http://schemas.openxmlformats.org/markup-compatibility/2006">
              <mc:Choice xmlns:v="urn:schemas-microsoft-com:vml" Requires="v">
                <p:oleObj spid="_x0000_s39006" name="Equation" r:id="rId8" imgW="164880" imgH="164880" progId="Equation.DSMT4">
                  <p:embed/>
                </p:oleObj>
              </mc:Choice>
              <mc:Fallback>
                <p:oleObj name="Equation" r:id="rId8" imgW="164880" imgH="164880" progId="Equation.DSMT4">
                  <p:embed/>
                  <p:pic>
                    <p:nvPicPr>
                      <p:cNvPr id="18" name="对象 17">
                        <a:extLst>
                          <a:ext uri="{FF2B5EF4-FFF2-40B4-BE49-F238E27FC236}">
                            <a16:creationId xmlns:a16="http://schemas.microsoft.com/office/drawing/2014/main" id="{B8BC2092-217E-4A00-BD1C-117BB49BB7F4}"/>
                          </a:ext>
                        </a:extLst>
                      </p:cNvPr>
                      <p:cNvPicPr/>
                      <p:nvPr/>
                    </p:nvPicPr>
                    <p:blipFill>
                      <a:blip r:embed="rId9"/>
                      <a:stretch>
                        <a:fillRect/>
                      </a:stretch>
                    </p:blipFill>
                    <p:spPr>
                      <a:xfrm>
                        <a:off x="5006530" y="1717399"/>
                        <a:ext cx="339725" cy="341313"/>
                      </a:xfrm>
                      <a:prstGeom prst="rect">
                        <a:avLst/>
                      </a:prstGeom>
                    </p:spPr>
                  </p:pic>
                </p:oleObj>
              </mc:Fallback>
            </mc:AlternateContent>
          </a:graphicData>
        </a:graphic>
      </p:graphicFrame>
    </p:spTree>
    <p:extLst>
      <p:ext uri="{BB962C8B-B14F-4D97-AF65-F5344CB8AC3E}">
        <p14:creationId xmlns:p14="http://schemas.microsoft.com/office/powerpoint/2010/main" val="3339853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漫反射</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938" name="Picture 2" descr="https://learnopengl-cn.github.io/img/07/03/01/ibl_hemisphere_sample.png">
            <a:extLst>
              <a:ext uri="{FF2B5EF4-FFF2-40B4-BE49-F238E27FC236}">
                <a16:creationId xmlns:a16="http://schemas.microsoft.com/office/drawing/2014/main" id="{FC0BAB83-BAB3-484E-ACB4-A7E16F2E5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497" y="3090350"/>
            <a:ext cx="3333750" cy="2466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对象 7">
            <a:extLst>
              <a:ext uri="{FF2B5EF4-FFF2-40B4-BE49-F238E27FC236}">
                <a16:creationId xmlns:a16="http://schemas.microsoft.com/office/drawing/2014/main" id="{D8DFE34B-4D3E-4B6D-BF61-19AC58E3AD1A}"/>
              </a:ext>
            </a:extLst>
          </p:cNvPr>
          <p:cNvGraphicFramePr>
            <a:graphicFrameLocks noChangeAspect="1"/>
          </p:cNvGraphicFramePr>
          <p:nvPr>
            <p:extLst>
              <p:ext uri="{D42A27DB-BD31-4B8C-83A1-F6EECF244321}">
                <p14:modId xmlns:p14="http://schemas.microsoft.com/office/powerpoint/2010/main" val="545457992"/>
              </p:ext>
            </p:extLst>
          </p:nvPr>
        </p:nvGraphicFramePr>
        <p:xfrm>
          <a:off x="5797291" y="3026568"/>
          <a:ext cx="4252913" cy="804863"/>
        </p:xfrm>
        <a:graphic>
          <a:graphicData uri="http://schemas.openxmlformats.org/presentationml/2006/ole">
            <mc:AlternateContent xmlns:mc="http://schemas.openxmlformats.org/markup-compatibility/2006">
              <mc:Choice xmlns:v="urn:schemas-microsoft-com:vml" Requires="v">
                <p:oleObj spid="_x0000_s40028" name="Equation" r:id="rId5" imgW="2273040" imgH="431640" progId="Equation.DSMT4">
                  <p:embed/>
                </p:oleObj>
              </mc:Choice>
              <mc:Fallback>
                <p:oleObj name="Equation" r:id="rId5" imgW="2273040" imgH="431640" progId="Equation.DSMT4">
                  <p:embed/>
                  <p:pic>
                    <p:nvPicPr>
                      <p:cNvPr id="10" name="对象 9">
                        <a:extLst>
                          <a:ext uri="{FF2B5EF4-FFF2-40B4-BE49-F238E27FC236}">
                            <a16:creationId xmlns:a16="http://schemas.microsoft.com/office/drawing/2014/main" id="{3A1BB9B5-30DD-4338-80B1-EFE494034D12}"/>
                          </a:ext>
                        </a:extLst>
                      </p:cNvPr>
                      <p:cNvPicPr/>
                      <p:nvPr/>
                    </p:nvPicPr>
                    <p:blipFill>
                      <a:blip r:embed="rId6"/>
                      <a:stretch>
                        <a:fillRect/>
                      </a:stretch>
                    </p:blipFill>
                    <p:spPr>
                      <a:xfrm>
                        <a:off x="5797291" y="3026568"/>
                        <a:ext cx="4252913" cy="804863"/>
                      </a:xfrm>
                      <a:prstGeom prst="rect">
                        <a:avLst/>
                      </a:prstGeom>
                    </p:spPr>
                  </p:pic>
                </p:oleObj>
              </mc:Fallback>
            </mc:AlternateContent>
          </a:graphicData>
        </a:graphic>
      </p:graphicFrame>
      <p:sp>
        <p:nvSpPr>
          <p:cNvPr id="9" name="矩形 8">
            <a:extLst>
              <a:ext uri="{FF2B5EF4-FFF2-40B4-BE49-F238E27FC236}">
                <a16:creationId xmlns:a16="http://schemas.microsoft.com/office/drawing/2014/main" id="{16341756-A3D9-45D2-B041-15BEC7F38EAA}"/>
              </a:ext>
            </a:extLst>
          </p:cNvPr>
          <p:cNvSpPr/>
          <p:nvPr/>
        </p:nvSpPr>
        <p:spPr>
          <a:xfrm>
            <a:off x="1201759" y="1640965"/>
            <a:ext cx="10117203" cy="874407"/>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辐射度图，对环境贴图进行卷积，通过对半球    所有入射光方向进行离散采样并对其辐射度取平均值，从而计算并存储每个输出采样方向的积分。</a:t>
            </a:r>
          </a:p>
        </p:txBody>
      </p:sp>
      <p:graphicFrame>
        <p:nvGraphicFramePr>
          <p:cNvPr id="10" name="对象 9">
            <a:extLst>
              <a:ext uri="{FF2B5EF4-FFF2-40B4-BE49-F238E27FC236}">
                <a16:creationId xmlns:a16="http://schemas.microsoft.com/office/drawing/2014/main" id="{4E1AC889-51E7-474C-831F-ECAFDCAB83A2}"/>
              </a:ext>
            </a:extLst>
          </p:cNvPr>
          <p:cNvGraphicFramePr>
            <a:graphicFrameLocks noChangeAspect="1"/>
          </p:cNvGraphicFramePr>
          <p:nvPr>
            <p:extLst>
              <p:ext uri="{D42A27DB-BD31-4B8C-83A1-F6EECF244321}">
                <p14:modId xmlns:p14="http://schemas.microsoft.com/office/powerpoint/2010/main" val="1809404944"/>
              </p:ext>
            </p:extLst>
          </p:nvPr>
        </p:nvGraphicFramePr>
        <p:xfrm>
          <a:off x="6329491" y="1727127"/>
          <a:ext cx="339725" cy="341313"/>
        </p:xfrm>
        <a:graphic>
          <a:graphicData uri="http://schemas.openxmlformats.org/presentationml/2006/ole">
            <mc:AlternateContent xmlns:mc="http://schemas.openxmlformats.org/markup-compatibility/2006">
              <mc:Choice xmlns:v="urn:schemas-microsoft-com:vml" Requires="v">
                <p:oleObj spid="_x0000_s40029" name="Equation" r:id="rId7" imgW="164880" imgH="164880" progId="Equation.DSMT4">
                  <p:embed/>
                </p:oleObj>
              </mc:Choice>
              <mc:Fallback>
                <p:oleObj name="Equation" r:id="rId7" imgW="164880" imgH="164880" progId="Equation.DSMT4">
                  <p:embed/>
                  <p:pic>
                    <p:nvPicPr>
                      <p:cNvPr id="13" name="对象 12">
                        <a:extLst>
                          <a:ext uri="{FF2B5EF4-FFF2-40B4-BE49-F238E27FC236}">
                            <a16:creationId xmlns:a16="http://schemas.microsoft.com/office/drawing/2014/main" id="{C137C9A6-9EE3-4346-AC37-EB6FA22C2116}"/>
                          </a:ext>
                        </a:extLst>
                      </p:cNvPr>
                      <p:cNvPicPr/>
                      <p:nvPr/>
                    </p:nvPicPr>
                    <p:blipFill>
                      <a:blip r:embed="rId8"/>
                      <a:stretch>
                        <a:fillRect/>
                      </a:stretch>
                    </p:blipFill>
                    <p:spPr>
                      <a:xfrm>
                        <a:off x="6329491" y="1727127"/>
                        <a:ext cx="339725" cy="341313"/>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796A5E5A-579B-41B8-8A3D-60ABD95B450D}"/>
              </a:ext>
            </a:extLst>
          </p:cNvPr>
          <p:cNvGraphicFramePr>
            <a:graphicFrameLocks noChangeAspect="1"/>
          </p:cNvGraphicFramePr>
          <p:nvPr>
            <p:extLst>
              <p:ext uri="{D42A27DB-BD31-4B8C-83A1-F6EECF244321}">
                <p14:modId xmlns:p14="http://schemas.microsoft.com/office/powerpoint/2010/main" val="1390624973"/>
              </p:ext>
            </p:extLst>
          </p:nvPr>
        </p:nvGraphicFramePr>
        <p:xfrm>
          <a:off x="5797291" y="4911919"/>
          <a:ext cx="4110037" cy="804863"/>
        </p:xfrm>
        <a:graphic>
          <a:graphicData uri="http://schemas.openxmlformats.org/presentationml/2006/ole">
            <mc:AlternateContent xmlns:mc="http://schemas.openxmlformats.org/markup-compatibility/2006">
              <mc:Choice xmlns:v="urn:schemas-microsoft-com:vml" Requires="v">
                <p:oleObj spid="_x0000_s40030" name="Equation" r:id="rId9" imgW="2197080" imgH="431640" progId="Equation.DSMT4">
                  <p:embed/>
                </p:oleObj>
              </mc:Choice>
              <mc:Fallback>
                <p:oleObj name="Equation" r:id="rId9" imgW="2197080" imgH="431640" progId="Equation.DSMT4">
                  <p:embed/>
                  <p:pic>
                    <p:nvPicPr>
                      <p:cNvPr id="8" name="对象 7">
                        <a:extLst>
                          <a:ext uri="{FF2B5EF4-FFF2-40B4-BE49-F238E27FC236}">
                            <a16:creationId xmlns:a16="http://schemas.microsoft.com/office/drawing/2014/main" id="{D8DFE34B-4D3E-4B6D-BF61-19AC58E3AD1A}"/>
                          </a:ext>
                        </a:extLst>
                      </p:cNvPr>
                      <p:cNvPicPr/>
                      <p:nvPr/>
                    </p:nvPicPr>
                    <p:blipFill>
                      <a:blip r:embed="rId10"/>
                      <a:stretch>
                        <a:fillRect/>
                      </a:stretch>
                    </p:blipFill>
                    <p:spPr>
                      <a:xfrm>
                        <a:off x="5797291" y="4911919"/>
                        <a:ext cx="4110037" cy="804863"/>
                      </a:xfrm>
                      <a:prstGeom prst="rect">
                        <a:avLst/>
                      </a:prstGeom>
                    </p:spPr>
                  </p:pic>
                </p:oleObj>
              </mc:Fallback>
            </mc:AlternateContent>
          </a:graphicData>
        </a:graphic>
      </p:graphicFrame>
      <p:sp>
        <p:nvSpPr>
          <p:cNvPr id="2" name="箭头: 下 1">
            <a:extLst>
              <a:ext uri="{FF2B5EF4-FFF2-40B4-BE49-F238E27FC236}">
                <a16:creationId xmlns:a16="http://schemas.microsoft.com/office/drawing/2014/main" id="{76A79591-78B6-4E4C-96B2-5FF9FA767698}"/>
              </a:ext>
            </a:extLst>
          </p:cNvPr>
          <p:cNvSpPr/>
          <p:nvPr/>
        </p:nvSpPr>
        <p:spPr>
          <a:xfrm>
            <a:off x="7641585" y="4127630"/>
            <a:ext cx="276667" cy="3924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8675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漫反射</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8F4CD79D-75D6-44AE-9A54-BBCDDF9DAFB4}"/>
              </a:ext>
            </a:extLst>
          </p:cNvPr>
          <p:cNvGrpSpPr/>
          <p:nvPr/>
        </p:nvGrpSpPr>
        <p:grpSpPr>
          <a:xfrm>
            <a:off x="1201759" y="1640965"/>
            <a:ext cx="10117203" cy="874407"/>
            <a:chOff x="1201759" y="1640965"/>
            <a:chExt cx="10117203" cy="874407"/>
          </a:xfrm>
        </p:grpSpPr>
        <p:sp>
          <p:nvSpPr>
            <p:cNvPr id="9" name="矩形 8">
              <a:extLst>
                <a:ext uri="{FF2B5EF4-FFF2-40B4-BE49-F238E27FC236}">
                  <a16:creationId xmlns:a16="http://schemas.microsoft.com/office/drawing/2014/main" id="{16341756-A3D9-45D2-B041-15BEC7F38EAA}"/>
                </a:ext>
              </a:extLst>
            </p:cNvPr>
            <p:cNvSpPr/>
            <p:nvPr/>
          </p:nvSpPr>
          <p:spPr>
            <a:xfrm>
              <a:off x="1201759" y="1640965"/>
              <a:ext cx="10117203" cy="874407"/>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辐射度图，对环境贴图进行卷积，通过对半球    所有入射光方向进行离散采样并对其辐射度取平均值，从而计算并存储每个输出采样方向的积分。</a:t>
              </a:r>
            </a:p>
          </p:txBody>
        </p:sp>
        <p:graphicFrame>
          <p:nvGraphicFramePr>
            <p:cNvPr id="10" name="对象 9">
              <a:extLst>
                <a:ext uri="{FF2B5EF4-FFF2-40B4-BE49-F238E27FC236}">
                  <a16:creationId xmlns:a16="http://schemas.microsoft.com/office/drawing/2014/main" id="{4E1AC889-51E7-474C-831F-ECAFDCAB83A2}"/>
                </a:ext>
              </a:extLst>
            </p:cNvPr>
            <p:cNvGraphicFramePr>
              <a:graphicFrameLocks noChangeAspect="1"/>
            </p:cNvGraphicFramePr>
            <p:nvPr>
              <p:extLst>
                <p:ext uri="{D42A27DB-BD31-4B8C-83A1-F6EECF244321}">
                  <p14:modId xmlns:p14="http://schemas.microsoft.com/office/powerpoint/2010/main" val="356745006"/>
                </p:ext>
              </p:extLst>
            </p:nvPr>
          </p:nvGraphicFramePr>
          <p:xfrm>
            <a:off x="6329491" y="1727127"/>
            <a:ext cx="339725" cy="341313"/>
          </p:xfrm>
          <a:graphic>
            <a:graphicData uri="http://schemas.openxmlformats.org/presentationml/2006/ole">
              <mc:AlternateContent xmlns:mc="http://schemas.openxmlformats.org/markup-compatibility/2006">
                <mc:Choice xmlns:v="urn:schemas-microsoft-com:vml" Requires="v">
                  <p:oleObj spid="_x0000_s42101" name="Equation" r:id="rId4" imgW="164880" imgH="164880" progId="Equation.DSMT4">
                    <p:embed/>
                  </p:oleObj>
                </mc:Choice>
                <mc:Fallback>
                  <p:oleObj name="Equation" r:id="rId4" imgW="164880" imgH="164880" progId="Equation.DSMT4">
                    <p:embed/>
                    <p:pic>
                      <p:nvPicPr>
                        <p:cNvPr id="10" name="对象 9">
                          <a:extLst>
                            <a:ext uri="{FF2B5EF4-FFF2-40B4-BE49-F238E27FC236}">
                              <a16:creationId xmlns:a16="http://schemas.microsoft.com/office/drawing/2014/main" id="{4E1AC889-51E7-474C-831F-ECAFDCAB83A2}"/>
                            </a:ext>
                          </a:extLst>
                        </p:cNvPr>
                        <p:cNvPicPr/>
                        <p:nvPr/>
                      </p:nvPicPr>
                      <p:blipFill>
                        <a:blip r:embed="rId5"/>
                        <a:stretch>
                          <a:fillRect/>
                        </a:stretch>
                      </p:blipFill>
                      <p:spPr>
                        <a:xfrm>
                          <a:off x="6329491" y="1727127"/>
                          <a:ext cx="339725" cy="341313"/>
                        </a:xfrm>
                        <a:prstGeom prst="rect">
                          <a:avLst/>
                        </a:prstGeom>
                      </p:spPr>
                    </p:pic>
                  </p:oleObj>
                </mc:Fallback>
              </mc:AlternateContent>
            </a:graphicData>
          </a:graphic>
        </p:graphicFrame>
      </p:grpSp>
      <p:graphicFrame>
        <p:nvGraphicFramePr>
          <p:cNvPr id="12" name="对象 11">
            <a:extLst>
              <a:ext uri="{FF2B5EF4-FFF2-40B4-BE49-F238E27FC236}">
                <a16:creationId xmlns:a16="http://schemas.microsoft.com/office/drawing/2014/main" id="{938209A9-BC2B-4646-A13D-D733F1727C0A}"/>
              </a:ext>
            </a:extLst>
          </p:cNvPr>
          <p:cNvGraphicFramePr>
            <a:graphicFrameLocks noChangeAspect="1"/>
          </p:cNvGraphicFramePr>
          <p:nvPr>
            <p:extLst>
              <p:ext uri="{D42A27DB-BD31-4B8C-83A1-F6EECF244321}">
                <p14:modId xmlns:p14="http://schemas.microsoft.com/office/powerpoint/2010/main" val="1272401257"/>
              </p:ext>
            </p:extLst>
          </p:nvPr>
        </p:nvGraphicFramePr>
        <p:xfrm>
          <a:off x="6105525" y="2700705"/>
          <a:ext cx="4604007" cy="779290"/>
        </p:xfrm>
        <a:graphic>
          <a:graphicData uri="http://schemas.openxmlformats.org/presentationml/2006/ole">
            <mc:AlternateContent xmlns:mc="http://schemas.openxmlformats.org/markup-compatibility/2006">
              <mc:Choice xmlns:v="urn:schemas-microsoft-com:vml" Requires="v">
                <p:oleObj spid="_x0000_s42102" name="Equation" r:id="rId6" imgW="3213000" imgH="545760" progId="Equation.DSMT4">
                  <p:embed/>
                </p:oleObj>
              </mc:Choice>
              <mc:Fallback>
                <p:oleObj name="Equation" r:id="rId6" imgW="3213000" imgH="545760" progId="Equation.DSMT4">
                  <p:embed/>
                  <p:pic>
                    <p:nvPicPr>
                      <p:cNvPr id="12" name="对象 11">
                        <a:extLst>
                          <a:ext uri="{FF2B5EF4-FFF2-40B4-BE49-F238E27FC236}">
                            <a16:creationId xmlns:a16="http://schemas.microsoft.com/office/drawing/2014/main" id="{938209A9-BC2B-4646-A13D-D733F1727C0A}"/>
                          </a:ext>
                        </a:extLst>
                      </p:cNvPr>
                      <p:cNvPicPr/>
                      <p:nvPr/>
                    </p:nvPicPr>
                    <p:blipFill>
                      <a:blip r:embed="rId7"/>
                      <a:stretch>
                        <a:fillRect/>
                      </a:stretch>
                    </p:blipFill>
                    <p:spPr>
                      <a:xfrm>
                        <a:off x="6105525" y="2700705"/>
                        <a:ext cx="4604007" cy="779290"/>
                      </a:xfrm>
                      <a:prstGeom prst="rect">
                        <a:avLst/>
                      </a:prstGeom>
                    </p:spPr>
                  </p:pic>
                </p:oleObj>
              </mc:Fallback>
            </mc:AlternateContent>
          </a:graphicData>
        </a:graphic>
      </p:graphicFrame>
      <p:pic>
        <p:nvPicPr>
          <p:cNvPr id="41986" name="Picture 2" descr="https://learnopengl-cn.github.io/img/07/03/01/ibl_spherical_integrate.png">
            <a:extLst>
              <a:ext uri="{FF2B5EF4-FFF2-40B4-BE49-F238E27FC236}">
                <a16:creationId xmlns:a16="http://schemas.microsoft.com/office/drawing/2014/main" id="{1A8452CD-1C95-4677-99EF-C3A0DC37C6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430" y="3312059"/>
            <a:ext cx="4277717" cy="23483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对象 12">
            <a:extLst>
              <a:ext uri="{FF2B5EF4-FFF2-40B4-BE49-F238E27FC236}">
                <a16:creationId xmlns:a16="http://schemas.microsoft.com/office/drawing/2014/main" id="{78AC4277-03F6-4799-9051-1E4F659012C8}"/>
              </a:ext>
            </a:extLst>
          </p:cNvPr>
          <p:cNvGraphicFramePr>
            <a:graphicFrameLocks noChangeAspect="1"/>
          </p:cNvGraphicFramePr>
          <p:nvPr>
            <p:extLst>
              <p:ext uri="{D42A27DB-BD31-4B8C-83A1-F6EECF244321}">
                <p14:modId xmlns:p14="http://schemas.microsoft.com/office/powerpoint/2010/main" val="46761233"/>
              </p:ext>
            </p:extLst>
          </p:nvPr>
        </p:nvGraphicFramePr>
        <p:xfrm>
          <a:off x="5727767" y="4133200"/>
          <a:ext cx="5694333" cy="676752"/>
        </p:xfrm>
        <a:graphic>
          <a:graphicData uri="http://schemas.openxmlformats.org/presentationml/2006/ole">
            <mc:AlternateContent xmlns:mc="http://schemas.openxmlformats.org/markup-compatibility/2006">
              <mc:Choice xmlns:v="urn:schemas-microsoft-com:vml" Requires="v">
                <p:oleObj spid="_x0000_s42103" name="Equation" r:id="rId9" imgW="3619440" imgH="431640" progId="Equation.DSMT4">
                  <p:embed/>
                </p:oleObj>
              </mc:Choice>
              <mc:Fallback>
                <p:oleObj name="Equation" r:id="rId9" imgW="3619440" imgH="431640" progId="Equation.DSMT4">
                  <p:embed/>
                  <p:pic>
                    <p:nvPicPr>
                      <p:cNvPr id="12" name="对象 11">
                        <a:extLst>
                          <a:ext uri="{FF2B5EF4-FFF2-40B4-BE49-F238E27FC236}">
                            <a16:creationId xmlns:a16="http://schemas.microsoft.com/office/drawing/2014/main" id="{938209A9-BC2B-4646-A13D-D733F1727C0A}"/>
                          </a:ext>
                        </a:extLst>
                      </p:cNvPr>
                      <p:cNvPicPr/>
                      <p:nvPr/>
                    </p:nvPicPr>
                    <p:blipFill>
                      <a:blip r:embed="rId10"/>
                      <a:stretch>
                        <a:fillRect/>
                      </a:stretch>
                    </p:blipFill>
                    <p:spPr>
                      <a:xfrm>
                        <a:off x="5727767" y="4133200"/>
                        <a:ext cx="5694333" cy="67675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30E862-1693-4ED7-9A8E-06599BB1DF51}"/>
              </a:ext>
            </a:extLst>
          </p:cNvPr>
          <p:cNvGraphicFramePr>
            <a:graphicFrameLocks noChangeAspect="1"/>
          </p:cNvGraphicFramePr>
          <p:nvPr>
            <p:extLst>
              <p:ext uri="{D42A27DB-BD31-4B8C-83A1-F6EECF244321}">
                <p14:modId xmlns:p14="http://schemas.microsoft.com/office/powerpoint/2010/main" val="2530258056"/>
              </p:ext>
            </p:extLst>
          </p:nvPr>
        </p:nvGraphicFramePr>
        <p:xfrm>
          <a:off x="5708650" y="5624513"/>
          <a:ext cx="5434013" cy="676275"/>
        </p:xfrm>
        <a:graphic>
          <a:graphicData uri="http://schemas.openxmlformats.org/presentationml/2006/ole">
            <mc:AlternateContent xmlns:mc="http://schemas.openxmlformats.org/markup-compatibility/2006">
              <mc:Choice xmlns:v="urn:schemas-microsoft-com:vml" Requires="v">
                <p:oleObj spid="_x0000_s42104" name="Equation" r:id="rId11" imgW="3454200" imgH="431640" progId="Equation.DSMT4">
                  <p:embed/>
                </p:oleObj>
              </mc:Choice>
              <mc:Fallback>
                <p:oleObj name="Equation" r:id="rId11" imgW="3454200" imgH="431640" progId="Equation.DSMT4">
                  <p:embed/>
                  <p:pic>
                    <p:nvPicPr>
                      <p:cNvPr id="13" name="对象 12">
                        <a:extLst>
                          <a:ext uri="{FF2B5EF4-FFF2-40B4-BE49-F238E27FC236}">
                            <a16:creationId xmlns:a16="http://schemas.microsoft.com/office/drawing/2014/main" id="{78AC4277-03F6-4799-9051-1E4F659012C8}"/>
                          </a:ext>
                        </a:extLst>
                      </p:cNvPr>
                      <p:cNvPicPr/>
                      <p:nvPr/>
                    </p:nvPicPr>
                    <p:blipFill>
                      <a:blip r:embed="rId12"/>
                      <a:stretch>
                        <a:fillRect/>
                      </a:stretch>
                    </p:blipFill>
                    <p:spPr>
                      <a:xfrm>
                        <a:off x="5708650" y="5624513"/>
                        <a:ext cx="5434013" cy="676275"/>
                      </a:xfrm>
                      <a:prstGeom prst="rect">
                        <a:avLst/>
                      </a:prstGeom>
                    </p:spPr>
                  </p:pic>
                </p:oleObj>
              </mc:Fallback>
            </mc:AlternateContent>
          </a:graphicData>
        </a:graphic>
      </p:graphicFrame>
      <p:sp>
        <p:nvSpPr>
          <p:cNvPr id="3" name="箭头: 下 2">
            <a:extLst>
              <a:ext uri="{FF2B5EF4-FFF2-40B4-BE49-F238E27FC236}">
                <a16:creationId xmlns:a16="http://schemas.microsoft.com/office/drawing/2014/main" id="{EE95B867-1FF3-43B3-812F-61393AA53E22}"/>
              </a:ext>
            </a:extLst>
          </p:cNvPr>
          <p:cNvSpPr/>
          <p:nvPr/>
        </p:nvSpPr>
        <p:spPr>
          <a:xfrm>
            <a:off x="8161506" y="3479995"/>
            <a:ext cx="262647" cy="470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02ADEEF9-B3E9-4B25-9A02-63B44B9574B9}"/>
              </a:ext>
            </a:extLst>
          </p:cNvPr>
          <p:cNvSpPr/>
          <p:nvPr/>
        </p:nvSpPr>
        <p:spPr>
          <a:xfrm>
            <a:off x="8125425" y="4982023"/>
            <a:ext cx="262647" cy="470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0471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C10FC34D-D4ED-43AF-985B-677D564031C0}"/>
              </a:ext>
            </a:extLst>
          </p:cNvPr>
          <p:cNvGrpSpPr/>
          <p:nvPr/>
        </p:nvGrpSpPr>
        <p:grpSpPr>
          <a:xfrm>
            <a:off x="1201759" y="1640965"/>
            <a:ext cx="10117203" cy="874407"/>
            <a:chOff x="1201759" y="1640965"/>
            <a:chExt cx="10117203" cy="874407"/>
          </a:xfrm>
        </p:grpSpPr>
        <p:sp>
          <p:nvSpPr>
            <p:cNvPr id="8" name="矩形 7">
              <a:extLst>
                <a:ext uri="{FF2B5EF4-FFF2-40B4-BE49-F238E27FC236}">
                  <a16:creationId xmlns:a16="http://schemas.microsoft.com/office/drawing/2014/main" id="{83A2AB80-6E5F-4DC9-9D84-B7E06D8F5991}"/>
                </a:ext>
              </a:extLst>
            </p:cNvPr>
            <p:cNvSpPr/>
            <p:nvPr/>
          </p:nvSpPr>
          <p:spPr>
            <a:xfrm>
              <a:off x="1201759" y="1640965"/>
              <a:ext cx="10117203" cy="874407"/>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辐射度图，对环境贴图进行卷积，通过对半球    所有入射光方向进行离散采样并对其辐射度取平均值，从而计算并存储每个输出采样方向的积分。</a:t>
              </a:r>
            </a:p>
          </p:txBody>
        </p:sp>
        <p:graphicFrame>
          <p:nvGraphicFramePr>
            <p:cNvPr id="9" name="对象 8">
              <a:extLst>
                <a:ext uri="{FF2B5EF4-FFF2-40B4-BE49-F238E27FC236}">
                  <a16:creationId xmlns:a16="http://schemas.microsoft.com/office/drawing/2014/main" id="{E7B924D7-97C7-4664-89A5-8BC4995BADA2}"/>
                </a:ext>
              </a:extLst>
            </p:cNvPr>
            <p:cNvGraphicFramePr>
              <a:graphicFrameLocks noChangeAspect="1"/>
            </p:cNvGraphicFramePr>
            <p:nvPr>
              <p:extLst>
                <p:ext uri="{D42A27DB-BD31-4B8C-83A1-F6EECF244321}">
                  <p14:modId xmlns:p14="http://schemas.microsoft.com/office/powerpoint/2010/main" val="956353365"/>
                </p:ext>
              </p:extLst>
            </p:nvPr>
          </p:nvGraphicFramePr>
          <p:xfrm>
            <a:off x="6329491" y="1727127"/>
            <a:ext cx="339725" cy="341313"/>
          </p:xfrm>
          <a:graphic>
            <a:graphicData uri="http://schemas.openxmlformats.org/presentationml/2006/ole">
              <mc:AlternateContent xmlns:mc="http://schemas.openxmlformats.org/markup-compatibility/2006">
                <mc:Choice xmlns:v="urn:schemas-microsoft-com:vml" Requires="v">
                  <p:oleObj spid="_x0000_s43036" name="Equation" r:id="rId4" imgW="164880" imgH="164880" progId="Equation.DSMT4">
                    <p:embed/>
                  </p:oleObj>
                </mc:Choice>
                <mc:Fallback>
                  <p:oleObj name="Equation" r:id="rId4" imgW="164880" imgH="164880" progId="Equation.DSMT4">
                    <p:embed/>
                    <p:pic>
                      <p:nvPicPr>
                        <p:cNvPr id="10" name="对象 9">
                          <a:extLst>
                            <a:ext uri="{FF2B5EF4-FFF2-40B4-BE49-F238E27FC236}">
                              <a16:creationId xmlns:a16="http://schemas.microsoft.com/office/drawing/2014/main" id="{4E1AC889-51E7-474C-831F-ECAFDCAB83A2}"/>
                            </a:ext>
                          </a:extLst>
                        </p:cNvPr>
                        <p:cNvPicPr/>
                        <p:nvPr/>
                      </p:nvPicPr>
                      <p:blipFill>
                        <a:blip r:embed="rId5"/>
                        <a:stretch>
                          <a:fillRect/>
                        </a:stretch>
                      </p:blipFill>
                      <p:spPr>
                        <a:xfrm>
                          <a:off x="6329491" y="1727127"/>
                          <a:ext cx="339725" cy="341313"/>
                        </a:xfrm>
                        <a:prstGeom prst="rect">
                          <a:avLst/>
                        </a:prstGeom>
                      </p:spPr>
                    </p:pic>
                  </p:oleObj>
                </mc:Fallback>
              </mc:AlternateContent>
            </a:graphicData>
          </a:graphic>
        </p:graphicFrame>
      </p:grpSp>
      <p:pic>
        <p:nvPicPr>
          <p:cNvPr id="10" name="Picture 2" descr="https://learnopengl-cn.github.io/img/07/03/01/ibl_spherical_integrate.png">
            <a:extLst>
              <a:ext uri="{FF2B5EF4-FFF2-40B4-BE49-F238E27FC236}">
                <a16:creationId xmlns:a16="http://schemas.microsoft.com/office/drawing/2014/main" id="{73C6DC4D-BA59-4B1C-BEB4-261C5BB05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430" y="3312059"/>
            <a:ext cx="4277717" cy="234839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02D1CB1-98C0-4BBA-9470-E6C2C1379770}"/>
              </a:ext>
            </a:extLst>
          </p:cNvPr>
          <p:cNvSpPr/>
          <p:nvPr/>
        </p:nvSpPr>
        <p:spPr>
          <a:xfrm>
            <a:off x="5740325" y="2639596"/>
            <a:ext cx="5615096" cy="3693319"/>
          </a:xfrm>
          <a:prstGeom prst="rect">
            <a:avLst/>
          </a:prstGeom>
          <a:ln>
            <a:solidFill>
              <a:schemeClr val="accent1"/>
            </a:solidFill>
          </a:ln>
        </p:spPr>
        <p:txBody>
          <a:bodyPr wrap="square">
            <a:spAutoFit/>
          </a:bodyPr>
          <a:lstStyle/>
          <a:p>
            <a:r>
              <a:rPr lang="en-US" altLang="zh-CN" sz="900" dirty="0">
                <a:solidFill>
                  <a:srgbClr val="0000FF"/>
                </a:solidFill>
                <a:latin typeface="微软雅黑" panose="020B0503020204020204" pitchFamily="34" charset="-122"/>
                <a:ea typeface="微软雅黑" panose="020B0503020204020204" pitchFamily="34" charset="-122"/>
              </a:rPr>
              <a:t>void</a:t>
            </a:r>
            <a:r>
              <a:rPr lang="en-US" altLang="zh-CN" sz="900" dirty="0">
                <a:solidFill>
                  <a:srgbClr val="000000"/>
                </a:solidFill>
                <a:latin typeface="微软雅黑" panose="020B0503020204020204" pitchFamily="34" charset="-122"/>
                <a:ea typeface="微软雅黑" panose="020B0503020204020204" pitchFamily="34" charset="-122"/>
              </a:rPr>
              <a:t> main()</a:t>
            </a:r>
          </a:p>
          <a:p>
            <a:r>
              <a:rPr lang="en-US" altLang="zh-CN" sz="900" dirty="0">
                <a:solidFill>
                  <a:srgbClr val="000000"/>
                </a:solidFill>
                <a:latin typeface="微软雅黑" panose="020B0503020204020204" pitchFamily="34" charset="-122"/>
                <a:ea typeface="微软雅黑" panose="020B0503020204020204" pitchFamily="34" charset="-122"/>
              </a:rPr>
              <a:t>{</a:t>
            </a:r>
          </a:p>
          <a:p>
            <a:r>
              <a:rPr lang="pt-BR" altLang="zh-CN" sz="900" dirty="0">
                <a:solidFill>
                  <a:srgbClr val="000000"/>
                </a:solidFill>
                <a:latin typeface="微软雅黑" panose="020B0503020204020204" pitchFamily="34" charset="-122"/>
                <a:ea typeface="微软雅黑" panose="020B0503020204020204" pitchFamily="34" charset="-122"/>
              </a:rPr>
              <a:t>    vec3 N = normalize(fs_in.FragPos);</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irradiance = vec3(0.0);</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up = vec3(0.0,1.0,0.0);</a:t>
            </a:r>
          </a:p>
          <a:p>
            <a:r>
              <a:rPr lang="en-US" altLang="zh-CN" sz="900" dirty="0">
                <a:solidFill>
                  <a:srgbClr val="000000"/>
                </a:solidFill>
                <a:latin typeface="微软雅黑" panose="020B0503020204020204" pitchFamily="34" charset="-122"/>
                <a:ea typeface="微软雅黑" panose="020B0503020204020204" pitchFamily="34" charset="-122"/>
              </a:rPr>
              <a:t>    vec3 right = normalize(cross(</a:t>
            </a:r>
            <a:r>
              <a:rPr lang="en-US" altLang="zh-CN" sz="900" dirty="0" err="1">
                <a:solidFill>
                  <a:srgbClr val="000000"/>
                </a:solidFill>
                <a:latin typeface="微软雅黑" panose="020B0503020204020204" pitchFamily="34" charset="-122"/>
                <a:ea typeface="微软雅黑" panose="020B0503020204020204" pitchFamily="34" charset="-122"/>
              </a:rPr>
              <a:t>up,N</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up = normalize(cross(</a:t>
            </a:r>
            <a:r>
              <a:rPr lang="en-US" altLang="zh-CN" sz="900" dirty="0" err="1">
                <a:solidFill>
                  <a:srgbClr val="000000"/>
                </a:solidFill>
                <a:latin typeface="微软雅黑" panose="020B0503020204020204" pitchFamily="34" charset="-122"/>
                <a:ea typeface="微软雅黑" panose="020B0503020204020204" pitchFamily="34" charset="-122"/>
              </a:rPr>
              <a:t>N,right</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float </a:t>
            </a:r>
            <a:r>
              <a:rPr lang="en-US" altLang="zh-CN" sz="900" dirty="0" err="1">
                <a:solidFill>
                  <a:srgbClr val="000000"/>
                </a:solidFill>
                <a:latin typeface="微软雅黑" panose="020B0503020204020204" pitchFamily="34" charset="-122"/>
                <a:ea typeface="微软雅黑" panose="020B0503020204020204" pitchFamily="34" charset="-122"/>
              </a:rPr>
              <a:t>sampleDelta</a:t>
            </a:r>
            <a:r>
              <a:rPr lang="en-US" altLang="zh-CN" sz="900" dirty="0">
                <a:solidFill>
                  <a:srgbClr val="000000"/>
                </a:solidFill>
                <a:latin typeface="微软雅黑" panose="020B0503020204020204" pitchFamily="34" charset="-122"/>
                <a:ea typeface="微软雅黑" panose="020B0503020204020204" pitchFamily="34" charset="-122"/>
              </a:rPr>
              <a:t> = 0.025;</a:t>
            </a:r>
          </a:p>
          <a:p>
            <a:r>
              <a:rPr lang="en-US" altLang="zh-CN" sz="900" dirty="0">
                <a:solidFill>
                  <a:srgbClr val="000000"/>
                </a:solidFill>
                <a:latin typeface="微软雅黑" panose="020B0503020204020204" pitchFamily="34" charset="-122"/>
                <a:ea typeface="微软雅黑" panose="020B0503020204020204" pitchFamily="34" charset="-122"/>
              </a:rPr>
              <a:t>    float </a:t>
            </a:r>
            <a:r>
              <a:rPr lang="en-US" altLang="zh-CN" sz="900" dirty="0" err="1">
                <a:solidFill>
                  <a:srgbClr val="000000"/>
                </a:solidFill>
                <a:latin typeface="微软雅黑" panose="020B0503020204020204" pitchFamily="34" charset="-122"/>
                <a:ea typeface="微软雅黑" panose="020B0503020204020204" pitchFamily="34" charset="-122"/>
              </a:rPr>
              <a:t>nrSamples</a:t>
            </a:r>
            <a:r>
              <a:rPr lang="en-US" altLang="zh-CN" sz="900" dirty="0">
                <a:solidFill>
                  <a:srgbClr val="000000"/>
                </a:solidFill>
                <a:latin typeface="微软雅黑" panose="020B0503020204020204" pitchFamily="34" charset="-122"/>
                <a:ea typeface="微软雅黑" panose="020B0503020204020204" pitchFamily="34" charset="-122"/>
              </a:rPr>
              <a:t> = 0.0f;</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for</a:t>
            </a:r>
            <a:r>
              <a:rPr lang="en-US" altLang="zh-CN" sz="900" dirty="0">
                <a:solidFill>
                  <a:srgbClr val="000000"/>
                </a:solidFill>
                <a:latin typeface="微软雅黑" panose="020B0503020204020204" pitchFamily="34" charset="-122"/>
                <a:ea typeface="微软雅黑" panose="020B0503020204020204" pitchFamily="34" charset="-122"/>
              </a:rPr>
              <a:t>(float phi = 0.0; phi &lt;2.0 * PI; phi+= </a:t>
            </a:r>
            <a:r>
              <a:rPr lang="en-US" altLang="zh-CN" sz="900" dirty="0" err="1">
                <a:solidFill>
                  <a:srgbClr val="000000"/>
                </a:solidFill>
                <a:latin typeface="微软雅黑" panose="020B0503020204020204" pitchFamily="34" charset="-122"/>
                <a:ea typeface="微软雅黑" panose="020B0503020204020204" pitchFamily="34" charset="-122"/>
              </a:rPr>
              <a:t>sampleDelta</a:t>
            </a:r>
            <a:r>
              <a:rPr lang="en-US" altLang="zh-CN" sz="900" dirty="0">
                <a:solidFill>
                  <a:srgbClr val="000000"/>
                </a:solidFill>
                <a:latin typeface="微软雅黑" panose="020B0503020204020204" pitchFamily="34" charset="-122"/>
                <a:ea typeface="微软雅黑" panose="020B0503020204020204" pitchFamily="34" charset="-122"/>
              </a:rPr>
              <a:t>)</a:t>
            </a: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for</a:t>
            </a:r>
            <a:r>
              <a:rPr lang="en-US" altLang="zh-CN" sz="900" dirty="0">
                <a:solidFill>
                  <a:srgbClr val="000000"/>
                </a:solidFill>
                <a:latin typeface="微软雅黑" panose="020B0503020204020204" pitchFamily="34" charset="-122"/>
                <a:ea typeface="微软雅黑" panose="020B0503020204020204" pitchFamily="34" charset="-122"/>
              </a:rPr>
              <a:t>(float theta = 0.0; theta &lt; 0.5 * PI; theta += </a:t>
            </a:r>
            <a:r>
              <a:rPr lang="en-US" altLang="zh-CN" sz="900" dirty="0" err="1">
                <a:solidFill>
                  <a:srgbClr val="000000"/>
                </a:solidFill>
                <a:latin typeface="微软雅黑" panose="020B0503020204020204" pitchFamily="34" charset="-122"/>
                <a:ea typeface="微软雅黑" panose="020B0503020204020204" pitchFamily="34" charset="-122"/>
              </a:rPr>
              <a:t>sampleDelta</a:t>
            </a:r>
            <a:r>
              <a:rPr lang="en-US" altLang="zh-CN" sz="900" dirty="0">
                <a:solidFill>
                  <a:srgbClr val="000000"/>
                </a:solidFill>
                <a:latin typeface="微软雅黑" panose="020B0503020204020204" pitchFamily="34" charset="-122"/>
                <a:ea typeface="微软雅黑" panose="020B0503020204020204" pitchFamily="34" charset="-122"/>
              </a:rPr>
              <a:t>)</a:t>
            </a: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vec3 </a:t>
            </a:r>
            <a:r>
              <a:rPr lang="en-US" altLang="zh-CN" sz="900" dirty="0" err="1">
                <a:solidFill>
                  <a:srgbClr val="000000"/>
                </a:solidFill>
                <a:latin typeface="微软雅黑" panose="020B0503020204020204" pitchFamily="34" charset="-122"/>
                <a:ea typeface="微软雅黑" panose="020B0503020204020204" pitchFamily="34" charset="-122"/>
              </a:rPr>
              <a:t>tangentSample</a:t>
            </a:r>
            <a:r>
              <a:rPr lang="en-US" altLang="zh-CN" sz="900" dirty="0">
                <a:solidFill>
                  <a:srgbClr val="000000"/>
                </a:solidFill>
                <a:latin typeface="微软雅黑" panose="020B0503020204020204" pitchFamily="34" charset="-122"/>
                <a:ea typeface="微软雅黑" panose="020B0503020204020204" pitchFamily="34" charset="-122"/>
              </a:rPr>
              <a:t> = vec3(sin(theta)*cos(phi),sin(theta)*sin(phi),cos(theta));</a:t>
            </a:r>
          </a:p>
          <a:p>
            <a:r>
              <a:rPr lang="en-US" altLang="zh-CN" sz="900" dirty="0">
                <a:solidFill>
                  <a:srgbClr val="000000"/>
                </a:solidFill>
                <a:latin typeface="微软雅黑" panose="020B0503020204020204" pitchFamily="34" charset="-122"/>
                <a:ea typeface="微软雅黑" panose="020B0503020204020204" pitchFamily="34" charset="-122"/>
              </a:rPr>
              <a:t>            vec3 </a:t>
            </a:r>
            <a:r>
              <a:rPr lang="en-US" altLang="zh-CN" sz="900" dirty="0" err="1">
                <a:solidFill>
                  <a:srgbClr val="000000"/>
                </a:solidFill>
                <a:latin typeface="微软雅黑" panose="020B0503020204020204" pitchFamily="34" charset="-122"/>
                <a:ea typeface="微软雅黑" panose="020B0503020204020204" pitchFamily="34" charset="-122"/>
              </a:rPr>
              <a:t>sampleVec</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tangentSample.x</a:t>
            </a:r>
            <a:r>
              <a:rPr lang="en-US" altLang="zh-CN" sz="900" dirty="0">
                <a:solidFill>
                  <a:srgbClr val="000000"/>
                </a:solidFill>
                <a:latin typeface="微软雅黑" panose="020B0503020204020204" pitchFamily="34" charset="-122"/>
                <a:ea typeface="微软雅黑" panose="020B0503020204020204" pitchFamily="34" charset="-122"/>
              </a:rPr>
              <a:t> * right + </a:t>
            </a:r>
            <a:r>
              <a:rPr lang="en-US" altLang="zh-CN" sz="900" dirty="0" err="1">
                <a:solidFill>
                  <a:srgbClr val="000000"/>
                </a:solidFill>
                <a:latin typeface="微软雅黑" panose="020B0503020204020204" pitchFamily="34" charset="-122"/>
                <a:ea typeface="微软雅黑" panose="020B0503020204020204" pitchFamily="34" charset="-122"/>
              </a:rPr>
              <a:t>tangentSample.y</a:t>
            </a:r>
            <a:r>
              <a:rPr lang="en-US" altLang="zh-CN" sz="900" dirty="0">
                <a:solidFill>
                  <a:srgbClr val="000000"/>
                </a:solidFill>
                <a:latin typeface="微软雅黑" panose="020B0503020204020204" pitchFamily="34" charset="-122"/>
                <a:ea typeface="微软雅黑" panose="020B0503020204020204" pitchFamily="34" charset="-122"/>
              </a:rPr>
              <a:t> * up + </a:t>
            </a:r>
            <a:r>
              <a:rPr lang="en-US" altLang="zh-CN" sz="900" dirty="0" err="1">
                <a:solidFill>
                  <a:srgbClr val="000000"/>
                </a:solidFill>
                <a:latin typeface="微软雅黑" panose="020B0503020204020204" pitchFamily="34" charset="-122"/>
                <a:ea typeface="微软雅黑" panose="020B0503020204020204" pitchFamily="34" charset="-122"/>
              </a:rPr>
              <a:t>tangentSample.z</a:t>
            </a:r>
            <a:r>
              <a:rPr lang="en-US" altLang="zh-CN" sz="900" dirty="0">
                <a:solidFill>
                  <a:srgbClr val="000000"/>
                </a:solidFill>
                <a:latin typeface="微软雅黑" panose="020B0503020204020204" pitchFamily="34" charset="-122"/>
                <a:ea typeface="微软雅黑" panose="020B0503020204020204" pitchFamily="34" charset="-122"/>
              </a:rPr>
              <a:t> * N;</a:t>
            </a:r>
          </a:p>
          <a:p>
            <a:r>
              <a:rPr lang="en-US" altLang="zh-CN" sz="900" dirty="0">
                <a:solidFill>
                  <a:srgbClr val="000000"/>
                </a:solidFill>
                <a:latin typeface="微软雅黑" panose="020B0503020204020204" pitchFamily="34" charset="-122"/>
                <a:ea typeface="微软雅黑" panose="020B0503020204020204" pitchFamily="34" charset="-122"/>
              </a:rPr>
              <a:t>            irradiance +=texture(texture_cube_map1,sampleVec).</a:t>
            </a:r>
            <a:r>
              <a:rPr lang="en-US" altLang="zh-CN" sz="900" dirty="0" err="1">
                <a:solidFill>
                  <a:srgbClr val="000000"/>
                </a:solidFill>
                <a:latin typeface="微软雅黑" panose="020B0503020204020204" pitchFamily="34" charset="-122"/>
                <a:ea typeface="微软雅黑" panose="020B0503020204020204" pitchFamily="34" charset="-122"/>
              </a:rPr>
              <a:t>rgb</a:t>
            </a:r>
            <a:r>
              <a:rPr lang="en-US" altLang="zh-CN" sz="900" dirty="0">
                <a:solidFill>
                  <a:srgbClr val="000000"/>
                </a:solidFill>
                <a:latin typeface="微软雅黑" panose="020B0503020204020204" pitchFamily="34" charset="-122"/>
                <a:ea typeface="微软雅黑" panose="020B0503020204020204" pitchFamily="34" charset="-122"/>
              </a:rPr>
              <a:t> * cos(theta) * sin(theta);</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nrSamples</a:t>
            </a:r>
            <a:r>
              <a:rPr lang="en-US" altLang="zh-CN" sz="900" dirty="0">
                <a:solidFill>
                  <a:srgbClr val="000000"/>
                </a:solidFill>
                <a:latin typeface="微软雅黑" panose="020B0503020204020204" pitchFamily="34" charset="-122"/>
                <a:ea typeface="微软雅黑" panose="020B0503020204020204" pitchFamily="34" charset="-122"/>
              </a:rPr>
              <a:t> ++ ;</a:t>
            </a: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irradiance = PI * irradiance * (1.0/float(</a:t>
            </a:r>
            <a:r>
              <a:rPr lang="en-US" altLang="zh-CN" sz="900" dirty="0" err="1">
                <a:solidFill>
                  <a:srgbClr val="000000"/>
                </a:solidFill>
                <a:latin typeface="微软雅黑" panose="020B0503020204020204" pitchFamily="34" charset="-122"/>
                <a:ea typeface="微软雅黑" panose="020B0503020204020204" pitchFamily="34" charset="-122"/>
              </a:rPr>
              <a:t>nrSamples</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FragColor</a:t>
            </a:r>
            <a:r>
              <a:rPr lang="en-US" altLang="zh-CN" sz="900" dirty="0">
                <a:solidFill>
                  <a:srgbClr val="000000"/>
                </a:solidFill>
                <a:latin typeface="微软雅黑" panose="020B0503020204020204" pitchFamily="34" charset="-122"/>
                <a:ea typeface="微软雅黑" panose="020B0503020204020204" pitchFamily="34" charset="-122"/>
              </a:rPr>
              <a:t> = vec4(irradiance,1.0);</a:t>
            </a:r>
          </a:p>
          <a:p>
            <a:r>
              <a:rPr lang="en-US" altLang="zh-CN" sz="900" dirty="0">
                <a:solidFill>
                  <a:srgbClr val="000000"/>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A27AFD28-BDD2-43F0-99F1-F311FA441116}"/>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漫反射</a:t>
            </a:r>
          </a:p>
        </p:txBody>
      </p:sp>
    </p:spTree>
    <p:extLst>
      <p:ext uri="{BB962C8B-B14F-4D97-AF65-F5344CB8AC3E}">
        <p14:creationId xmlns:p14="http://schemas.microsoft.com/office/powerpoint/2010/main" val="2330355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C10FC34D-D4ED-43AF-985B-677D564031C0}"/>
              </a:ext>
            </a:extLst>
          </p:cNvPr>
          <p:cNvGrpSpPr/>
          <p:nvPr/>
        </p:nvGrpSpPr>
        <p:grpSpPr>
          <a:xfrm>
            <a:off x="1201759" y="1640965"/>
            <a:ext cx="10117203" cy="874407"/>
            <a:chOff x="1201759" y="1640965"/>
            <a:chExt cx="10117203" cy="874407"/>
          </a:xfrm>
        </p:grpSpPr>
        <p:sp>
          <p:nvSpPr>
            <p:cNvPr id="8" name="矩形 7">
              <a:extLst>
                <a:ext uri="{FF2B5EF4-FFF2-40B4-BE49-F238E27FC236}">
                  <a16:creationId xmlns:a16="http://schemas.microsoft.com/office/drawing/2014/main" id="{83A2AB80-6E5F-4DC9-9D84-B7E06D8F5991}"/>
                </a:ext>
              </a:extLst>
            </p:cNvPr>
            <p:cNvSpPr/>
            <p:nvPr/>
          </p:nvSpPr>
          <p:spPr>
            <a:xfrm>
              <a:off x="1201759" y="1640965"/>
              <a:ext cx="10117203" cy="874407"/>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辐射度图，对环境贴图进行卷积，通过对半球    所有入射光方向进行离散采样并对其辐射度取平均值，从而计算并存储每个输出采样方向的积分。</a:t>
              </a:r>
            </a:p>
          </p:txBody>
        </p:sp>
        <p:graphicFrame>
          <p:nvGraphicFramePr>
            <p:cNvPr id="9" name="对象 8">
              <a:extLst>
                <a:ext uri="{FF2B5EF4-FFF2-40B4-BE49-F238E27FC236}">
                  <a16:creationId xmlns:a16="http://schemas.microsoft.com/office/drawing/2014/main" id="{E7B924D7-97C7-4664-89A5-8BC4995BADA2}"/>
                </a:ext>
              </a:extLst>
            </p:cNvPr>
            <p:cNvGraphicFramePr>
              <a:graphicFrameLocks noChangeAspect="1"/>
            </p:cNvGraphicFramePr>
            <p:nvPr>
              <p:extLst/>
            </p:nvPr>
          </p:nvGraphicFramePr>
          <p:xfrm>
            <a:off x="6329491" y="1727127"/>
            <a:ext cx="339725" cy="341313"/>
          </p:xfrm>
          <a:graphic>
            <a:graphicData uri="http://schemas.openxmlformats.org/presentationml/2006/ole">
              <mc:AlternateContent xmlns:mc="http://schemas.openxmlformats.org/markup-compatibility/2006">
                <mc:Choice xmlns:v="urn:schemas-microsoft-com:vml" Requires="v">
                  <p:oleObj spid="_x0000_s72711" name="Equation" r:id="rId4" imgW="164880" imgH="164880" progId="Equation.DSMT4">
                    <p:embed/>
                  </p:oleObj>
                </mc:Choice>
                <mc:Fallback>
                  <p:oleObj name="Equation" r:id="rId4" imgW="164880" imgH="164880" progId="Equation.DSMT4">
                    <p:embed/>
                    <p:pic>
                      <p:nvPicPr>
                        <p:cNvPr id="9" name="对象 8">
                          <a:extLst>
                            <a:ext uri="{FF2B5EF4-FFF2-40B4-BE49-F238E27FC236}">
                              <a16:creationId xmlns:a16="http://schemas.microsoft.com/office/drawing/2014/main" id="{E7B924D7-97C7-4664-89A5-8BC4995BADA2}"/>
                            </a:ext>
                          </a:extLst>
                        </p:cNvPr>
                        <p:cNvPicPr/>
                        <p:nvPr/>
                      </p:nvPicPr>
                      <p:blipFill>
                        <a:blip r:embed="rId5"/>
                        <a:stretch>
                          <a:fillRect/>
                        </a:stretch>
                      </p:blipFill>
                      <p:spPr>
                        <a:xfrm>
                          <a:off x="6329491" y="1727127"/>
                          <a:ext cx="339725" cy="341313"/>
                        </a:xfrm>
                        <a:prstGeom prst="rect">
                          <a:avLst/>
                        </a:prstGeom>
                      </p:spPr>
                    </p:pic>
                  </p:oleObj>
                </mc:Fallback>
              </mc:AlternateContent>
            </a:graphicData>
          </a:graphic>
        </p:graphicFrame>
      </p:grpSp>
      <p:sp>
        <p:nvSpPr>
          <p:cNvPr id="11" name="矩形 10">
            <a:extLst>
              <a:ext uri="{FF2B5EF4-FFF2-40B4-BE49-F238E27FC236}">
                <a16:creationId xmlns:a16="http://schemas.microsoft.com/office/drawing/2014/main" id="{A27AFD28-BDD2-43F0-99F1-F311FA441116}"/>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漫反射</a:t>
            </a:r>
          </a:p>
        </p:txBody>
      </p:sp>
      <p:sp>
        <p:nvSpPr>
          <p:cNvPr id="3" name="矩形 2">
            <a:extLst>
              <a:ext uri="{FF2B5EF4-FFF2-40B4-BE49-F238E27FC236}">
                <a16:creationId xmlns:a16="http://schemas.microsoft.com/office/drawing/2014/main" id="{E61D2036-9FDD-4437-868C-00AC25A45ABA}"/>
              </a:ext>
            </a:extLst>
          </p:cNvPr>
          <p:cNvSpPr/>
          <p:nvPr/>
        </p:nvSpPr>
        <p:spPr>
          <a:xfrm>
            <a:off x="6777120" y="2657001"/>
            <a:ext cx="3728753" cy="3939540"/>
          </a:xfrm>
          <a:prstGeom prst="rect">
            <a:avLst/>
          </a:prstGeom>
          <a:ln>
            <a:solidFill>
              <a:schemeClr val="accent1"/>
            </a:solidFill>
          </a:ln>
        </p:spPr>
        <p:txBody>
          <a:bodyPr wrap="square">
            <a:spAutoFit/>
          </a:bodyPr>
          <a:lstStyle/>
          <a:p>
            <a:r>
              <a:rPr lang="pt-BR" altLang="zh-CN" sz="1000" dirty="0">
                <a:solidFill>
                  <a:srgbClr val="000000"/>
                </a:solidFill>
                <a:latin typeface="微软雅黑" panose="020B0503020204020204" pitchFamily="34" charset="-122"/>
                <a:ea typeface="微软雅黑" panose="020B0503020204020204" pitchFamily="34" charset="-122"/>
              </a:rPr>
              <a:t>    vec3 N = normalize(fs_in.Normal);</a:t>
            </a:r>
          </a:p>
          <a:p>
            <a:r>
              <a:rPr lang="en-US" altLang="zh-CN" sz="1000" dirty="0">
                <a:solidFill>
                  <a:srgbClr val="000000"/>
                </a:solidFill>
                <a:latin typeface="微软雅黑" panose="020B0503020204020204" pitchFamily="34" charset="-122"/>
                <a:ea typeface="微软雅黑" panose="020B0503020204020204" pitchFamily="34" charset="-122"/>
              </a:rPr>
              <a:t>    vec3 V = normalize(</a:t>
            </a:r>
            <a:r>
              <a:rPr lang="en-US" altLang="zh-CN" sz="1000" dirty="0" err="1">
                <a:solidFill>
                  <a:srgbClr val="000000"/>
                </a:solidFill>
                <a:latin typeface="微软雅黑" panose="020B0503020204020204" pitchFamily="34" charset="-122"/>
                <a:ea typeface="微软雅黑" panose="020B0503020204020204" pitchFamily="34" charset="-122"/>
              </a:rPr>
              <a:t>viewPos</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fs_in.FragPos</a:t>
            </a:r>
            <a:r>
              <a:rPr lang="en-US" altLang="zh-CN" sz="1000" dirty="0">
                <a:solidFill>
                  <a:srgbClr val="000000"/>
                </a:solidFill>
                <a:latin typeface="微软雅黑" panose="020B0503020204020204" pitchFamily="34" charset="-122"/>
                <a:ea typeface="微软雅黑" panose="020B0503020204020204" pitchFamily="34" charset="-122"/>
              </a:rPr>
              <a:t>);</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vec3  F0 = mix(vec3(0.04),</a:t>
            </a:r>
            <a:r>
              <a:rPr lang="en-US" altLang="zh-CN" sz="1000" dirty="0" err="1">
                <a:solidFill>
                  <a:srgbClr val="000000"/>
                </a:solidFill>
                <a:latin typeface="微软雅黑" panose="020B0503020204020204" pitchFamily="34" charset="-122"/>
                <a:ea typeface="微软雅黑" panose="020B0503020204020204" pitchFamily="34" charset="-122"/>
              </a:rPr>
              <a:t>albedo,metallic</a:t>
            </a:r>
            <a:r>
              <a:rPr lang="en-US" altLang="zh-CN" sz="1000" dirty="0">
                <a:solidFill>
                  <a:srgbClr val="000000"/>
                </a:solidFill>
                <a:latin typeface="微软雅黑" panose="020B0503020204020204" pitchFamily="34" charset="-122"/>
                <a:ea typeface="微软雅黑" panose="020B0503020204020204" pitchFamily="34" charset="-122"/>
              </a:rPr>
              <a:t>);</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vec3 Lo = vec3(0.0);</a:t>
            </a:r>
          </a:p>
          <a:p>
            <a:r>
              <a:rPr lang="nn-NO" altLang="zh-CN" sz="1000" dirty="0">
                <a:solidFill>
                  <a:srgbClr val="000000"/>
                </a:solidFill>
                <a:latin typeface="微软雅黑" panose="020B0503020204020204" pitchFamily="34" charset="-122"/>
                <a:ea typeface="微软雅黑" panose="020B0503020204020204" pitchFamily="34" charset="-122"/>
              </a:rPr>
              <a:t>    </a:t>
            </a:r>
            <a:r>
              <a:rPr lang="nn-NO" altLang="zh-CN" sz="1000" dirty="0">
                <a:solidFill>
                  <a:srgbClr val="0000FF"/>
                </a:solidFill>
                <a:latin typeface="微软雅黑" panose="020B0503020204020204" pitchFamily="34" charset="-122"/>
                <a:ea typeface="微软雅黑" panose="020B0503020204020204" pitchFamily="34" charset="-122"/>
              </a:rPr>
              <a:t>for</a:t>
            </a:r>
            <a:r>
              <a:rPr lang="nn-NO" altLang="zh-CN" sz="1000" dirty="0">
                <a:solidFill>
                  <a:srgbClr val="000000"/>
                </a:solidFill>
                <a:latin typeface="微软雅黑" panose="020B0503020204020204" pitchFamily="34" charset="-122"/>
                <a:ea typeface="微软雅黑" panose="020B0503020204020204" pitchFamily="34" charset="-122"/>
              </a:rPr>
              <a:t>(int i=0;i&lt;4;++i)</a:t>
            </a:r>
          </a:p>
          <a:p>
            <a:r>
              <a:rPr lang="zh-CN" altLang="en-US"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a:t>
            </a:r>
            <a:endParaRPr lang="zh-CN" altLang="en-US" sz="1000" dirty="0">
              <a:solidFill>
                <a:srgbClr val="000000"/>
              </a:solidFill>
              <a:latin typeface="微软雅黑" panose="020B0503020204020204" pitchFamily="34" charset="-122"/>
              <a:ea typeface="微软雅黑" panose="020B0503020204020204" pitchFamily="34" charset="-122"/>
            </a:endParaRPr>
          </a:p>
          <a:p>
            <a:r>
              <a:rPr lang="zh-CN" altLang="en-US"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00"/>
                </a:solidFill>
                <a:latin typeface="微软雅黑" panose="020B0503020204020204" pitchFamily="34" charset="-122"/>
                <a:ea typeface="微软雅黑" panose="020B0503020204020204" pitchFamily="34" charset="-122"/>
              </a:rPr>
              <a:t>}</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vec3 </a:t>
            </a:r>
            <a:r>
              <a:rPr lang="en-US" altLang="zh-CN" sz="1000" dirty="0" err="1">
                <a:solidFill>
                  <a:srgbClr val="000000"/>
                </a:solidFill>
                <a:latin typeface="微软雅黑" panose="020B0503020204020204" pitchFamily="34" charset="-122"/>
                <a:ea typeface="微软雅黑" panose="020B0503020204020204" pitchFamily="34" charset="-122"/>
              </a:rPr>
              <a:t>kS</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fresnelSchlickRoughness</a:t>
            </a:r>
            <a:r>
              <a:rPr lang="en-US" altLang="zh-CN" sz="1000" dirty="0">
                <a:solidFill>
                  <a:srgbClr val="000000"/>
                </a:solidFill>
                <a:latin typeface="微软雅黑" panose="020B0503020204020204" pitchFamily="34" charset="-122"/>
                <a:ea typeface="微软雅黑" panose="020B0503020204020204" pitchFamily="34" charset="-122"/>
              </a:rPr>
              <a:t>(N, V, F0,roughness);</a:t>
            </a:r>
          </a:p>
          <a:p>
            <a:r>
              <a:rPr lang="en-US" altLang="zh-CN" sz="1000" dirty="0">
                <a:solidFill>
                  <a:srgbClr val="000000"/>
                </a:solidFill>
                <a:latin typeface="微软雅黑" panose="020B0503020204020204" pitchFamily="34" charset="-122"/>
                <a:ea typeface="微软雅黑" panose="020B0503020204020204" pitchFamily="34" charset="-122"/>
              </a:rPr>
              <a:t>    vec3 </a:t>
            </a:r>
            <a:r>
              <a:rPr lang="en-US" altLang="zh-CN" sz="1000" dirty="0" err="1">
                <a:solidFill>
                  <a:srgbClr val="000000"/>
                </a:solidFill>
                <a:latin typeface="微软雅黑" panose="020B0503020204020204" pitchFamily="34" charset="-122"/>
                <a:ea typeface="微软雅黑" panose="020B0503020204020204" pitchFamily="34" charset="-122"/>
              </a:rPr>
              <a:t>kD</a:t>
            </a:r>
            <a:r>
              <a:rPr lang="en-US" altLang="zh-CN" sz="1000" dirty="0">
                <a:solidFill>
                  <a:srgbClr val="000000"/>
                </a:solidFill>
                <a:latin typeface="微软雅黑" panose="020B0503020204020204" pitchFamily="34" charset="-122"/>
                <a:ea typeface="微软雅黑" panose="020B0503020204020204" pitchFamily="34" charset="-122"/>
              </a:rPr>
              <a:t> = vec3(1.0) - </a:t>
            </a:r>
            <a:r>
              <a:rPr lang="en-US" altLang="zh-CN" sz="1000" dirty="0" err="1">
                <a:solidFill>
                  <a:srgbClr val="000000"/>
                </a:solidFill>
                <a:latin typeface="微软雅黑" panose="020B0503020204020204" pitchFamily="34" charset="-122"/>
                <a:ea typeface="微软雅黑" panose="020B0503020204020204" pitchFamily="34" charset="-122"/>
              </a:rPr>
              <a:t>kS</a:t>
            </a:r>
            <a:r>
              <a:rPr lang="en-US" altLang="zh-CN" sz="1000" dirty="0">
                <a:solidFill>
                  <a:srgbClr val="000000"/>
                </a:solidFill>
                <a:latin typeface="微软雅黑" panose="020B0503020204020204" pitchFamily="34" charset="-122"/>
                <a:ea typeface="微软雅黑" panose="020B0503020204020204" pitchFamily="34" charset="-122"/>
              </a:rPr>
              <a:t>;</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kD</a:t>
            </a:r>
            <a:r>
              <a:rPr lang="en-US" altLang="zh-CN" sz="1000" dirty="0">
                <a:solidFill>
                  <a:srgbClr val="000000"/>
                </a:solidFill>
                <a:latin typeface="微软雅黑" panose="020B0503020204020204" pitchFamily="34" charset="-122"/>
                <a:ea typeface="微软雅黑" panose="020B0503020204020204" pitchFamily="34" charset="-122"/>
              </a:rPr>
              <a:t> *= (1.0 - metallic);</a:t>
            </a:r>
          </a:p>
          <a:p>
            <a:r>
              <a:rPr lang="en-US" altLang="zh-CN" sz="1000" dirty="0">
                <a:solidFill>
                  <a:srgbClr val="000000"/>
                </a:solidFill>
                <a:latin typeface="微软雅黑" panose="020B0503020204020204" pitchFamily="34" charset="-122"/>
                <a:ea typeface="微软雅黑" panose="020B0503020204020204" pitchFamily="34" charset="-122"/>
              </a:rPr>
              <a:t>    vec3 irradiance = texture(texture_cube_map1,N).</a:t>
            </a:r>
            <a:r>
              <a:rPr lang="en-US" altLang="zh-CN" sz="1000" dirty="0" err="1">
                <a:solidFill>
                  <a:srgbClr val="000000"/>
                </a:solidFill>
                <a:latin typeface="微软雅黑" panose="020B0503020204020204" pitchFamily="34" charset="-122"/>
                <a:ea typeface="微软雅黑" panose="020B0503020204020204" pitchFamily="34" charset="-122"/>
              </a:rPr>
              <a:t>rgb</a:t>
            </a:r>
            <a:r>
              <a:rPr lang="en-US" altLang="zh-CN" sz="1000" dirty="0">
                <a:solidFill>
                  <a:srgbClr val="000000"/>
                </a:solidFill>
                <a:latin typeface="微软雅黑" panose="020B0503020204020204" pitchFamily="34" charset="-122"/>
                <a:ea typeface="微软雅黑" panose="020B0503020204020204" pitchFamily="34" charset="-122"/>
              </a:rPr>
              <a:t>;</a:t>
            </a:r>
          </a:p>
          <a:p>
            <a:r>
              <a:rPr lang="pt-BR" altLang="zh-CN" sz="1000" dirty="0">
                <a:solidFill>
                  <a:srgbClr val="000000"/>
                </a:solidFill>
                <a:latin typeface="微软雅黑" panose="020B0503020204020204" pitchFamily="34" charset="-122"/>
                <a:ea typeface="微软雅黑" panose="020B0503020204020204" pitchFamily="34" charset="-122"/>
              </a:rPr>
              <a:t>    vec3 ambient = kD * irradiance * albedo * ao;</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vec3 color = ambient + Lo;</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color = color/(color+vec3(1.0));</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color = pow(color,vec3(1.0/2.2));</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FragColor</a:t>
            </a:r>
            <a:r>
              <a:rPr lang="en-US" altLang="zh-CN" sz="1000" dirty="0">
                <a:solidFill>
                  <a:srgbClr val="000000"/>
                </a:solidFill>
                <a:latin typeface="微软雅黑" panose="020B0503020204020204" pitchFamily="34" charset="-122"/>
                <a:ea typeface="微软雅黑" panose="020B0503020204020204" pitchFamily="34" charset="-122"/>
              </a:rPr>
              <a:t> = vec4(color,1.0);</a:t>
            </a:r>
            <a:endParaRPr lang="zh-CN" altLang="en-US" sz="1000" dirty="0">
              <a:latin typeface="微软雅黑" panose="020B0503020204020204" pitchFamily="34" charset="-122"/>
              <a:ea typeface="微软雅黑" panose="020B0503020204020204" pitchFamily="34" charset="-122"/>
            </a:endParaRPr>
          </a:p>
        </p:txBody>
      </p:sp>
      <p:pic>
        <p:nvPicPr>
          <p:cNvPr id="12" name="Picture 2" descr="https://learnopengl-cn.github.io/img/07/03/01/ibl_spherical_integrate.png">
            <a:extLst>
              <a:ext uri="{FF2B5EF4-FFF2-40B4-BE49-F238E27FC236}">
                <a16:creationId xmlns:a16="http://schemas.microsoft.com/office/drawing/2014/main" id="{65A3153A-F13C-497B-BB0B-D2D3816B3D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6127" y="3286392"/>
            <a:ext cx="4277717" cy="2348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284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C10FC34D-D4ED-43AF-985B-677D564031C0}"/>
              </a:ext>
            </a:extLst>
          </p:cNvPr>
          <p:cNvGrpSpPr/>
          <p:nvPr/>
        </p:nvGrpSpPr>
        <p:grpSpPr>
          <a:xfrm>
            <a:off x="1201759" y="1640965"/>
            <a:ext cx="10117203" cy="874407"/>
            <a:chOff x="1201759" y="1640965"/>
            <a:chExt cx="10117203" cy="874407"/>
          </a:xfrm>
        </p:grpSpPr>
        <p:sp>
          <p:nvSpPr>
            <p:cNvPr id="8" name="矩形 7">
              <a:extLst>
                <a:ext uri="{FF2B5EF4-FFF2-40B4-BE49-F238E27FC236}">
                  <a16:creationId xmlns:a16="http://schemas.microsoft.com/office/drawing/2014/main" id="{83A2AB80-6E5F-4DC9-9D84-B7E06D8F5991}"/>
                </a:ext>
              </a:extLst>
            </p:cNvPr>
            <p:cNvSpPr/>
            <p:nvPr/>
          </p:nvSpPr>
          <p:spPr>
            <a:xfrm>
              <a:off x="1201759" y="1640965"/>
              <a:ext cx="10117203" cy="874407"/>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辐射度图，对环境贴图进行卷积，通过对半球    所有入射光方向进行离散采样并对其辐射度取平均值，从而计算并存储每个输出采样方向的积分。</a:t>
              </a:r>
            </a:p>
          </p:txBody>
        </p:sp>
        <p:graphicFrame>
          <p:nvGraphicFramePr>
            <p:cNvPr id="9" name="对象 8">
              <a:extLst>
                <a:ext uri="{FF2B5EF4-FFF2-40B4-BE49-F238E27FC236}">
                  <a16:creationId xmlns:a16="http://schemas.microsoft.com/office/drawing/2014/main" id="{E7B924D7-97C7-4664-89A5-8BC4995BADA2}"/>
                </a:ext>
              </a:extLst>
            </p:cNvPr>
            <p:cNvGraphicFramePr>
              <a:graphicFrameLocks noChangeAspect="1"/>
            </p:cNvGraphicFramePr>
            <p:nvPr>
              <p:extLst/>
            </p:nvPr>
          </p:nvGraphicFramePr>
          <p:xfrm>
            <a:off x="6329491" y="1727127"/>
            <a:ext cx="339725" cy="341313"/>
          </p:xfrm>
          <a:graphic>
            <a:graphicData uri="http://schemas.openxmlformats.org/presentationml/2006/ole">
              <mc:AlternateContent xmlns:mc="http://schemas.openxmlformats.org/markup-compatibility/2006">
                <mc:Choice xmlns:v="urn:schemas-microsoft-com:vml" Requires="v">
                  <p:oleObj spid="_x0000_s45088" name="Equation" r:id="rId4" imgW="164880" imgH="164880" progId="Equation.DSMT4">
                    <p:embed/>
                  </p:oleObj>
                </mc:Choice>
                <mc:Fallback>
                  <p:oleObj name="Equation" r:id="rId4" imgW="164880" imgH="164880" progId="Equation.DSMT4">
                    <p:embed/>
                    <p:pic>
                      <p:nvPicPr>
                        <p:cNvPr id="9" name="对象 8">
                          <a:extLst>
                            <a:ext uri="{FF2B5EF4-FFF2-40B4-BE49-F238E27FC236}">
                              <a16:creationId xmlns:a16="http://schemas.microsoft.com/office/drawing/2014/main" id="{E7B924D7-97C7-4664-89A5-8BC4995BADA2}"/>
                            </a:ext>
                          </a:extLst>
                        </p:cNvPr>
                        <p:cNvPicPr/>
                        <p:nvPr/>
                      </p:nvPicPr>
                      <p:blipFill>
                        <a:blip r:embed="rId5"/>
                        <a:stretch>
                          <a:fillRect/>
                        </a:stretch>
                      </p:blipFill>
                      <p:spPr>
                        <a:xfrm>
                          <a:off x="6329491" y="1727127"/>
                          <a:ext cx="339725" cy="341313"/>
                        </a:xfrm>
                        <a:prstGeom prst="rect">
                          <a:avLst/>
                        </a:prstGeom>
                      </p:spPr>
                    </p:pic>
                  </p:oleObj>
                </mc:Fallback>
              </mc:AlternateContent>
            </a:graphicData>
          </a:graphic>
        </p:graphicFrame>
      </p:grpSp>
      <p:pic>
        <p:nvPicPr>
          <p:cNvPr id="10" name="Picture 2" descr="https://learnopengl-cn.github.io/img/07/03/01/ibl_spherical_integrate.png">
            <a:extLst>
              <a:ext uri="{FF2B5EF4-FFF2-40B4-BE49-F238E27FC236}">
                <a16:creationId xmlns:a16="http://schemas.microsoft.com/office/drawing/2014/main" id="{73C6DC4D-BA59-4B1C-BEB4-261C5BB05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6127" y="3286392"/>
            <a:ext cx="4277717" cy="234839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A27AFD28-BDD2-43F0-99F1-F311FA441116}"/>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漫反射</a:t>
            </a:r>
          </a:p>
        </p:txBody>
      </p:sp>
      <p:pic>
        <p:nvPicPr>
          <p:cNvPr id="2" name="图片 1">
            <a:extLst>
              <a:ext uri="{FF2B5EF4-FFF2-40B4-BE49-F238E27FC236}">
                <a16:creationId xmlns:a16="http://schemas.microsoft.com/office/drawing/2014/main" id="{C05DBFEE-187D-4A0C-A7D8-D2ACFE18EB50}"/>
              </a:ext>
            </a:extLst>
          </p:cNvPr>
          <p:cNvPicPr>
            <a:picLocks noChangeAspect="1"/>
          </p:cNvPicPr>
          <p:nvPr/>
        </p:nvPicPr>
        <p:blipFill>
          <a:blip r:embed="rId7"/>
          <a:stretch>
            <a:fillRect/>
          </a:stretch>
        </p:blipFill>
        <p:spPr>
          <a:xfrm>
            <a:off x="6385142" y="3515741"/>
            <a:ext cx="5233159" cy="771891"/>
          </a:xfrm>
          <a:prstGeom prst="rect">
            <a:avLst/>
          </a:prstGeom>
        </p:spPr>
      </p:pic>
      <p:sp>
        <p:nvSpPr>
          <p:cNvPr id="4" name="矩形 3">
            <a:extLst>
              <a:ext uri="{FF2B5EF4-FFF2-40B4-BE49-F238E27FC236}">
                <a16:creationId xmlns:a16="http://schemas.microsoft.com/office/drawing/2014/main" id="{382A5755-7A07-44B4-A7B4-A2269C41B45D}"/>
              </a:ext>
            </a:extLst>
          </p:cNvPr>
          <p:cNvSpPr/>
          <p:nvPr/>
        </p:nvSpPr>
        <p:spPr>
          <a:xfrm>
            <a:off x="6143544" y="4619124"/>
            <a:ext cx="5716355" cy="1015663"/>
          </a:xfrm>
          <a:prstGeom prst="rect">
            <a:avLst/>
          </a:prstGeom>
          <a:ln>
            <a:solidFill>
              <a:schemeClr val="accent1"/>
            </a:solidFill>
          </a:ln>
        </p:spPr>
        <p:txBody>
          <a:bodyPr wrap="square">
            <a:spAutoFit/>
          </a:bodyPr>
          <a:lstStyle/>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vec3 </a:t>
            </a:r>
            <a:r>
              <a:rPr lang="en-US" altLang="zh-CN" sz="1000" dirty="0" err="1">
                <a:solidFill>
                  <a:srgbClr val="000000"/>
                </a:solidFill>
                <a:latin typeface="微软雅黑" panose="020B0503020204020204" pitchFamily="34" charset="-122"/>
                <a:ea typeface="微软雅黑" panose="020B0503020204020204" pitchFamily="34" charset="-122"/>
              </a:rPr>
              <a:t>fresnelSchlickRoughness</a:t>
            </a:r>
            <a:r>
              <a:rPr lang="en-US" altLang="zh-CN" sz="1000" dirty="0">
                <a:solidFill>
                  <a:srgbClr val="000000"/>
                </a:solidFill>
                <a:latin typeface="微软雅黑" panose="020B0503020204020204" pitchFamily="34" charset="-122"/>
                <a:ea typeface="微软雅黑" panose="020B0503020204020204" pitchFamily="34" charset="-122"/>
              </a:rPr>
              <a:t>(vec3 H,vec3 V, vec3 F0, float roughness)</a:t>
            </a:r>
          </a:p>
          <a:p>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float </a:t>
            </a:r>
            <a:r>
              <a:rPr lang="en-US" altLang="zh-CN" sz="1000" dirty="0" err="1">
                <a:solidFill>
                  <a:srgbClr val="000000"/>
                </a:solidFill>
                <a:latin typeface="微软雅黑" panose="020B0503020204020204" pitchFamily="34" charset="-122"/>
                <a:ea typeface="微软雅黑" panose="020B0503020204020204" pitchFamily="34" charset="-122"/>
              </a:rPr>
              <a:t>HdotV</a:t>
            </a:r>
            <a:r>
              <a:rPr lang="en-US" altLang="zh-CN" sz="1000" dirty="0">
                <a:solidFill>
                  <a:srgbClr val="000000"/>
                </a:solidFill>
                <a:latin typeface="微软雅黑" panose="020B0503020204020204" pitchFamily="34" charset="-122"/>
                <a:ea typeface="微软雅黑" panose="020B0503020204020204" pitchFamily="34" charset="-122"/>
              </a:rPr>
              <a:t> = max(dot(H,V),0.0);</a:t>
            </a: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return</a:t>
            </a:r>
            <a:r>
              <a:rPr lang="en-US" altLang="zh-CN" sz="1000" dirty="0">
                <a:solidFill>
                  <a:srgbClr val="000000"/>
                </a:solidFill>
                <a:latin typeface="微软雅黑" panose="020B0503020204020204" pitchFamily="34" charset="-122"/>
                <a:ea typeface="微软雅黑" panose="020B0503020204020204" pitchFamily="34" charset="-122"/>
              </a:rPr>
              <a:t> F0 + (max(vec3(1.0 - roughness), F0) - F0) * pow(clamp(1.0 - </a:t>
            </a:r>
            <a:r>
              <a:rPr lang="en-US" altLang="zh-CN" sz="1000" dirty="0" err="1">
                <a:solidFill>
                  <a:srgbClr val="000000"/>
                </a:solidFill>
                <a:latin typeface="微软雅黑" panose="020B0503020204020204" pitchFamily="34" charset="-122"/>
                <a:ea typeface="微软雅黑" panose="020B0503020204020204" pitchFamily="34" charset="-122"/>
              </a:rPr>
              <a:t>HdotV</a:t>
            </a:r>
            <a:r>
              <a:rPr lang="en-US" altLang="zh-CN" sz="1000" dirty="0">
                <a:solidFill>
                  <a:srgbClr val="000000"/>
                </a:solidFill>
                <a:latin typeface="微软雅黑" panose="020B0503020204020204" pitchFamily="34" charset="-122"/>
                <a:ea typeface="微软雅黑" panose="020B0503020204020204" pitchFamily="34" charset="-122"/>
              </a:rPr>
              <a:t>, 0.0, 1.0), 5.0);</a:t>
            </a:r>
          </a:p>
          <a:p>
            <a:r>
              <a:rPr lang="en-US" altLang="zh-CN" sz="1000" dirty="0">
                <a:solidFill>
                  <a:srgbClr val="000000"/>
                </a:solidFill>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1552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CD6BFCB-3140-4C9D-B336-368288015B7E}"/>
              </a:ext>
            </a:extLst>
          </p:cNvPr>
          <p:cNvPicPr>
            <a:picLocks noChangeAspect="1"/>
          </p:cNvPicPr>
          <p:nvPr/>
        </p:nvPicPr>
        <p:blipFill>
          <a:blip r:embed="rId4"/>
          <a:stretch>
            <a:fillRect/>
          </a:stretch>
        </p:blipFill>
        <p:spPr>
          <a:xfrm>
            <a:off x="1066699" y="2083736"/>
            <a:ext cx="2556411" cy="3018502"/>
          </a:xfrm>
          <a:prstGeom prst="rect">
            <a:avLst/>
          </a:prstGeom>
        </p:spPr>
      </p:pic>
      <p:grpSp>
        <p:nvGrpSpPr>
          <p:cNvPr id="11" name="组合 10">
            <a:extLst>
              <a:ext uri="{FF2B5EF4-FFF2-40B4-BE49-F238E27FC236}">
                <a16:creationId xmlns:a16="http://schemas.microsoft.com/office/drawing/2014/main" id="{9252936D-8154-4BBF-BD84-0F83048AEA3D}"/>
              </a:ext>
            </a:extLst>
          </p:cNvPr>
          <p:cNvGrpSpPr/>
          <p:nvPr/>
        </p:nvGrpSpPr>
        <p:grpSpPr>
          <a:xfrm>
            <a:off x="4470351" y="2116498"/>
            <a:ext cx="3123952" cy="3018502"/>
            <a:chOff x="1062933" y="2221631"/>
            <a:chExt cx="3123952" cy="3018502"/>
          </a:xfrm>
        </p:grpSpPr>
        <p:pic>
          <p:nvPicPr>
            <p:cNvPr id="12" name="图片 11">
              <a:extLst>
                <a:ext uri="{FF2B5EF4-FFF2-40B4-BE49-F238E27FC236}">
                  <a16:creationId xmlns:a16="http://schemas.microsoft.com/office/drawing/2014/main" id="{AC5325DE-BA42-44A6-ABE5-B16F75A3AF38}"/>
                </a:ext>
              </a:extLst>
            </p:cNvPr>
            <p:cNvPicPr>
              <a:picLocks noChangeAspect="1"/>
            </p:cNvPicPr>
            <p:nvPr/>
          </p:nvPicPr>
          <p:blipFill>
            <a:blip r:embed="rId5"/>
            <a:stretch>
              <a:fillRect/>
            </a:stretch>
          </p:blipFill>
          <p:spPr>
            <a:xfrm>
              <a:off x="1062933" y="2221631"/>
              <a:ext cx="3123952" cy="3018502"/>
            </a:xfrm>
            <a:prstGeom prst="rect">
              <a:avLst/>
            </a:prstGeom>
          </p:spPr>
        </p:pic>
        <p:sp>
          <p:nvSpPr>
            <p:cNvPr id="13" name="文本框 12">
              <a:extLst>
                <a:ext uri="{FF2B5EF4-FFF2-40B4-BE49-F238E27FC236}">
                  <a16:creationId xmlns:a16="http://schemas.microsoft.com/office/drawing/2014/main" id="{E042C234-E270-4E94-B3BA-BC980BFB4CD1}"/>
                </a:ext>
              </a:extLst>
            </p:cNvPr>
            <p:cNvSpPr txBox="1"/>
            <p:nvPr/>
          </p:nvSpPr>
          <p:spPr>
            <a:xfrm>
              <a:off x="3480619" y="4414684"/>
              <a:ext cx="706266" cy="805073"/>
            </a:xfrm>
            <a:prstGeom prst="rect">
              <a:avLst/>
            </a:prstGeom>
            <a:solidFill>
              <a:srgbClr val="FFFFFF"/>
            </a:solidFill>
          </p:spPr>
          <p:txBody>
            <a:bodyPr wrap="square" rtlCol="0">
              <a:spAutoFit/>
            </a:bodyPr>
            <a:lstStyle/>
            <a:p>
              <a:endParaRPr lang="zh-CN" altLang="en-US" dirty="0"/>
            </a:p>
          </p:txBody>
        </p:sp>
      </p:grpSp>
      <p:graphicFrame>
        <p:nvGraphicFramePr>
          <p:cNvPr id="2" name="对象 1">
            <a:extLst>
              <a:ext uri="{FF2B5EF4-FFF2-40B4-BE49-F238E27FC236}">
                <a16:creationId xmlns:a16="http://schemas.microsoft.com/office/drawing/2014/main" id="{AA42D3F3-928B-47F9-ACFB-69F46F9EF626}"/>
              </a:ext>
            </a:extLst>
          </p:cNvPr>
          <p:cNvGraphicFramePr>
            <a:graphicFrameLocks noChangeAspect="1"/>
          </p:cNvGraphicFramePr>
          <p:nvPr>
            <p:extLst>
              <p:ext uri="{D42A27DB-BD31-4B8C-83A1-F6EECF244321}">
                <p14:modId xmlns:p14="http://schemas.microsoft.com/office/powerpoint/2010/main" val="509359965"/>
              </p:ext>
            </p:extLst>
          </p:nvPr>
        </p:nvGraphicFramePr>
        <p:xfrm>
          <a:off x="1527049" y="5231626"/>
          <a:ext cx="1248653" cy="488603"/>
        </p:xfrm>
        <a:graphic>
          <a:graphicData uri="http://schemas.openxmlformats.org/presentationml/2006/ole">
            <mc:AlternateContent xmlns:mc="http://schemas.openxmlformats.org/markup-compatibility/2006">
              <mc:Choice xmlns:v="urn:schemas-microsoft-com:vml" Requires="v">
                <p:oleObj spid="_x0000_s3299" name="Equation" r:id="rId6" imgW="583920" imgH="228600" progId="Equation.DSMT4">
                  <p:embed/>
                </p:oleObj>
              </mc:Choice>
              <mc:Fallback>
                <p:oleObj name="Equation" r:id="rId6" imgW="583920" imgH="228600" progId="Equation.DSMT4">
                  <p:embed/>
                  <p:pic>
                    <p:nvPicPr>
                      <p:cNvPr id="0" name=""/>
                      <p:cNvPicPr/>
                      <p:nvPr/>
                    </p:nvPicPr>
                    <p:blipFill>
                      <a:blip r:embed="rId7"/>
                      <a:stretch>
                        <a:fillRect/>
                      </a:stretch>
                    </p:blipFill>
                    <p:spPr>
                      <a:xfrm>
                        <a:off x="1527049" y="5231626"/>
                        <a:ext cx="1248653" cy="488603"/>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79976169-4B37-4B7F-8038-0E445FA185A1}"/>
              </a:ext>
            </a:extLst>
          </p:cNvPr>
          <p:cNvGraphicFramePr>
            <a:graphicFrameLocks noChangeAspect="1"/>
          </p:cNvGraphicFramePr>
          <p:nvPr>
            <p:extLst>
              <p:ext uri="{D42A27DB-BD31-4B8C-83A1-F6EECF244321}">
                <p14:modId xmlns:p14="http://schemas.microsoft.com/office/powerpoint/2010/main" val="329846961"/>
              </p:ext>
            </p:extLst>
          </p:nvPr>
        </p:nvGraphicFramePr>
        <p:xfrm>
          <a:off x="4658345" y="5231626"/>
          <a:ext cx="2747963" cy="560388"/>
        </p:xfrm>
        <a:graphic>
          <a:graphicData uri="http://schemas.openxmlformats.org/presentationml/2006/ole">
            <mc:AlternateContent xmlns:mc="http://schemas.openxmlformats.org/markup-compatibility/2006">
              <mc:Choice xmlns:v="urn:schemas-microsoft-com:vml" Requires="v">
                <p:oleObj spid="_x0000_s3300" name="Equation" r:id="rId8" imgW="1562040" imgH="317160" progId="Equation.DSMT4">
                  <p:embed/>
                </p:oleObj>
              </mc:Choice>
              <mc:Fallback>
                <p:oleObj name="Equation" r:id="rId8" imgW="1562040" imgH="317160" progId="Equation.DSMT4">
                  <p:embed/>
                  <p:pic>
                    <p:nvPicPr>
                      <p:cNvPr id="2" name="对象 1">
                        <a:extLst>
                          <a:ext uri="{FF2B5EF4-FFF2-40B4-BE49-F238E27FC236}">
                            <a16:creationId xmlns:a16="http://schemas.microsoft.com/office/drawing/2014/main" id="{AA42D3F3-928B-47F9-ACFB-69F46F9EF626}"/>
                          </a:ext>
                        </a:extLst>
                      </p:cNvPr>
                      <p:cNvPicPr/>
                      <p:nvPr/>
                    </p:nvPicPr>
                    <p:blipFill>
                      <a:blip r:embed="rId9"/>
                      <a:stretch>
                        <a:fillRect/>
                      </a:stretch>
                    </p:blipFill>
                    <p:spPr>
                      <a:xfrm>
                        <a:off x="4658345" y="5231626"/>
                        <a:ext cx="2747963" cy="560388"/>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1D94A9F8-FFA4-42BE-9C43-9DBC8A6B12AD}"/>
              </a:ext>
            </a:extLst>
          </p:cNvPr>
          <p:cNvGraphicFramePr>
            <a:graphicFrameLocks noChangeAspect="1"/>
          </p:cNvGraphicFramePr>
          <p:nvPr>
            <p:extLst>
              <p:ext uri="{D42A27DB-BD31-4B8C-83A1-F6EECF244321}">
                <p14:modId xmlns:p14="http://schemas.microsoft.com/office/powerpoint/2010/main" val="385267827"/>
              </p:ext>
            </p:extLst>
          </p:nvPr>
        </p:nvGraphicFramePr>
        <p:xfrm>
          <a:off x="8513625" y="5231626"/>
          <a:ext cx="2925763" cy="560388"/>
        </p:xfrm>
        <a:graphic>
          <a:graphicData uri="http://schemas.openxmlformats.org/presentationml/2006/ole">
            <mc:AlternateContent xmlns:mc="http://schemas.openxmlformats.org/markup-compatibility/2006">
              <mc:Choice xmlns:v="urn:schemas-microsoft-com:vml" Requires="v">
                <p:oleObj spid="_x0000_s3301" name="Equation" r:id="rId10" imgW="1663560" imgH="317160" progId="Equation.DSMT4">
                  <p:embed/>
                </p:oleObj>
              </mc:Choice>
              <mc:Fallback>
                <p:oleObj name="Equation" r:id="rId10" imgW="1663560" imgH="317160" progId="Equation.DSMT4">
                  <p:embed/>
                  <p:pic>
                    <p:nvPicPr>
                      <p:cNvPr id="15" name="对象 14">
                        <a:extLst>
                          <a:ext uri="{FF2B5EF4-FFF2-40B4-BE49-F238E27FC236}">
                            <a16:creationId xmlns:a16="http://schemas.microsoft.com/office/drawing/2014/main" id="{79976169-4B37-4B7F-8038-0E445FA185A1}"/>
                          </a:ext>
                        </a:extLst>
                      </p:cNvPr>
                      <p:cNvPicPr/>
                      <p:nvPr/>
                    </p:nvPicPr>
                    <p:blipFill>
                      <a:blip r:embed="rId11"/>
                      <a:stretch>
                        <a:fillRect/>
                      </a:stretch>
                    </p:blipFill>
                    <p:spPr>
                      <a:xfrm>
                        <a:off x="8513625" y="5231626"/>
                        <a:ext cx="2925763" cy="560388"/>
                      </a:xfrm>
                      <a:prstGeom prst="rect">
                        <a:avLst/>
                      </a:prstGeom>
                    </p:spPr>
                  </p:pic>
                </p:oleObj>
              </mc:Fallback>
            </mc:AlternateContent>
          </a:graphicData>
        </a:graphic>
      </p:graphicFrame>
      <p:grpSp>
        <p:nvGrpSpPr>
          <p:cNvPr id="17" name="组合 16">
            <a:extLst>
              <a:ext uri="{FF2B5EF4-FFF2-40B4-BE49-F238E27FC236}">
                <a16:creationId xmlns:a16="http://schemas.microsoft.com/office/drawing/2014/main" id="{B7350BB6-BF54-44F7-9A63-ECB638737EBE}"/>
              </a:ext>
            </a:extLst>
          </p:cNvPr>
          <p:cNvGrpSpPr/>
          <p:nvPr/>
        </p:nvGrpSpPr>
        <p:grpSpPr>
          <a:xfrm>
            <a:off x="8425330" y="2131089"/>
            <a:ext cx="3102351" cy="2998289"/>
            <a:chOff x="8473969" y="2788103"/>
            <a:chExt cx="3102351" cy="2998289"/>
          </a:xfrm>
        </p:grpSpPr>
        <p:pic>
          <p:nvPicPr>
            <p:cNvPr id="3" name="图片 2">
              <a:extLst>
                <a:ext uri="{FF2B5EF4-FFF2-40B4-BE49-F238E27FC236}">
                  <a16:creationId xmlns:a16="http://schemas.microsoft.com/office/drawing/2014/main" id="{74D96630-9174-47A8-9821-F6802082CDAE}"/>
                </a:ext>
              </a:extLst>
            </p:cNvPr>
            <p:cNvPicPr>
              <a:picLocks noChangeAspect="1"/>
            </p:cNvPicPr>
            <p:nvPr/>
          </p:nvPicPr>
          <p:blipFill>
            <a:blip r:embed="rId12"/>
            <a:stretch>
              <a:fillRect/>
            </a:stretch>
          </p:blipFill>
          <p:spPr>
            <a:xfrm>
              <a:off x="8473969" y="2788103"/>
              <a:ext cx="3102351" cy="2998289"/>
            </a:xfrm>
            <a:prstGeom prst="rect">
              <a:avLst/>
            </a:prstGeom>
          </p:spPr>
        </p:pic>
        <p:sp>
          <p:nvSpPr>
            <p:cNvPr id="5" name="文本框 4">
              <a:extLst>
                <a:ext uri="{FF2B5EF4-FFF2-40B4-BE49-F238E27FC236}">
                  <a16:creationId xmlns:a16="http://schemas.microsoft.com/office/drawing/2014/main" id="{9446FA34-0DE2-47B1-BD19-F5003FB5A93B}"/>
                </a:ext>
              </a:extLst>
            </p:cNvPr>
            <p:cNvSpPr txBox="1"/>
            <p:nvPr/>
          </p:nvSpPr>
          <p:spPr>
            <a:xfrm>
              <a:off x="11196536" y="4966565"/>
              <a:ext cx="379784" cy="792687"/>
            </a:xfrm>
            <a:prstGeom prst="rect">
              <a:avLst/>
            </a:prstGeom>
            <a:solidFill>
              <a:schemeClr val="bg1"/>
            </a:solidFill>
          </p:spPr>
          <p:txBody>
            <a:bodyPr wrap="square" rtlCol="0">
              <a:spAutoFit/>
            </a:bodyPr>
            <a:lstStyle/>
            <a:p>
              <a:endParaRPr lang="zh-CN" altLang="en-US" dirty="0"/>
            </a:p>
          </p:txBody>
        </p:sp>
      </p:grpSp>
      <p:sp>
        <p:nvSpPr>
          <p:cNvPr id="19" name="矩形 18">
            <a:extLst>
              <a:ext uri="{FF2B5EF4-FFF2-40B4-BE49-F238E27FC236}">
                <a16:creationId xmlns:a16="http://schemas.microsoft.com/office/drawing/2014/main" id="{A1C3D979-CBA6-4155-B8B2-7A6248FAA793}"/>
              </a:ext>
            </a:extLst>
          </p:cNvPr>
          <p:cNvSpPr/>
          <p:nvPr/>
        </p:nvSpPr>
        <p:spPr>
          <a:xfrm>
            <a:off x="369626" y="419655"/>
            <a:ext cx="4709944"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Blinn </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光照模型</a:t>
            </a:r>
          </a:p>
        </p:txBody>
      </p:sp>
    </p:spTree>
    <p:extLst>
      <p:ext uri="{BB962C8B-B14F-4D97-AF65-F5344CB8AC3E}">
        <p14:creationId xmlns:p14="http://schemas.microsoft.com/office/powerpoint/2010/main" val="2132486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C10FC34D-D4ED-43AF-985B-677D564031C0}"/>
              </a:ext>
            </a:extLst>
          </p:cNvPr>
          <p:cNvGrpSpPr/>
          <p:nvPr/>
        </p:nvGrpSpPr>
        <p:grpSpPr>
          <a:xfrm>
            <a:off x="1201759" y="1640965"/>
            <a:ext cx="10117203" cy="874407"/>
            <a:chOff x="1201759" y="1640965"/>
            <a:chExt cx="10117203" cy="874407"/>
          </a:xfrm>
        </p:grpSpPr>
        <p:sp>
          <p:nvSpPr>
            <p:cNvPr id="8" name="矩形 7">
              <a:extLst>
                <a:ext uri="{FF2B5EF4-FFF2-40B4-BE49-F238E27FC236}">
                  <a16:creationId xmlns:a16="http://schemas.microsoft.com/office/drawing/2014/main" id="{83A2AB80-6E5F-4DC9-9D84-B7E06D8F5991}"/>
                </a:ext>
              </a:extLst>
            </p:cNvPr>
            <p:cNvSpPr/>
            <p:nvPr/>
          </p:nvSpPr>
          <p:spPr>
            <a:xfrm>
              <a:off x="1201759" y="1640965"/>
              <a:ext cx="10117203" cy="874407"/>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辐射度图，对环境贴图进行卷积，通过对半球    所有入射光方向进行离散采样并对其辐射度取平均值，从而计算并存储每个输出采样方向的积分。</a:t>
              </a:r>
            </a:p>
          </p:txBody>
        </p:sp>
        <p:graphicFrame>
          <p:nvGraphicFramePr>
            <p:cNvPr id="9" name="对象 8">
              <a:extLst>
                <a:ext uri="{FF2B5EF4-FFF2-40B4-BE49-F238E27FC236}">
                  <a16:creationId xmlns:a16="http://schemas.microsoft.com/office/drawing/2014/main" id="{E7B924D7-97C7-4664-89A5-8BC4995BADA2}"/>
                </a:ext>
              </a:extLst>
            </p:cNvPr>
            <p:cNvGraphicFramePr>
              <a:graphicFrameLocks noChangeAspect="1"/>
            </p:cNvGraphicFramePr>
            <p:nvPr>
              <p:extLst/>
            </p:nvPr>
          </p:nvGraphicFramePr>
          <p:xfrm>
            <a:off x="6329491" y="1727127"/>
            <a:ext cx="339725" cy="341313"/>
          </p:xfrm>
          <a:graphic>
            <a:graphicData uri="http://schemas.openxmlformats.org/presentationml/2006/ole">
              <mc:AlternateContent xmlns:mc="http://schemas.openxmlformats.org/markup-compatibility/2006">
                <mc:Choice xmlns:v="urn:schemas-microsoft-com:vml" Requires="v">
                  <p:oleObj spid="_x0000_s44061" name="Equation" r:id="rId4" imgW="164880" imgH="164880" progId="Equation.DSMT4">
                    <p:embed/>
                  </p:oleObj>
                </mc:Choice>
                <mc:Fallback>
                  <p:oleObj name="Equation" r:id="rId4" imgW="164880" imgH="164880" progId="Equation.DSMT4">
                    <p:embed/>
                    <p:pic>
                      <p:nvPicPr>
                        <p:cNvPr id="9" name="对象 8">
                          <a:extLst>
                            <a:ext uri="{FF2B5EF4-FFF2-40B4-BE49-F238E27FC236}">
                              <a16:creationId xmlns:a16="http://schemas.microsoft.com/office/drawing/2014/main" id="{E7B924D7-97C7-4664-89A5-8BC4995BADA2}"/>
                            </a:ext>
                          </a:extLst>
                        </p:cNvPr>
                        <p:cNvPicPr/>
                        <p:nvPr/>
                      </p:nvPicPr>
                      <p:blipFill>
                        <a:blip r:embed="rId5"/>
                        <a:stretch>
                          <a:fillRect/>
                        </a:stretch>
                      </p:blipFill>
                      <p:spPr>
                        <a:xfrm>
                          <a:off x="6329491" y="1727127"/>
                          <a:ext cx="339725" cy="341313"/>
                        </a:xfrm>
                        <a:prstGeom prst="rect">
                          <a:avLst/>
                        </a:prstGeom>
                      </p:spPr>
                    </p:pic>
                  </p:oleObj>
                </mc:Fallback>
              </mc:AlternateContent>
            </a:graphicData>
          </a:graphic>
        </p:graphicFrame>
      </p:grpSp>
      <p:pic>
        <p:nvPicPr>
          <p:cNvPr id="10" name="Picture 2" descr="https://learnopengl-cn.github.io/img/07/03/01/ibl_spherical_integrate.png">
            <a:extLst>
              <a:ext uri="{FF2B5EF4-FFF2-40B4-BE49-F238E27FC236}">
                <a16:creationId xmlns:a16="http://schemas.microsoft.com/office/drawing/2014/main" id="{73C6DC4D-BA59-4B1C-BEB4-261C5BB059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430" y="3312059"/>
            <a:ext cx="4277717" cy="234839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A27AFD28-BDD2-43F0-99F1-F311FA441116}"/>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漫反射</a:t>
            </a:r>
          </a:p>
        </p:txBody>
      </p:sp>
      <p:pic>
        <p:nvPicPr>
          <p:cNvPr id="2" name="图片 1">
            <a:extLst>
              <a:ext uri="{FF2B5EF4-FFF2-40B4-BE49-F238E27FC236}">
                <a16:creationId xmlns:a16="http://schemas.microsoft.com/office/drawing/2014/main" id="{850556FE-0699-48CF-ABD1-0E5278D748EB}"/>
              </a:ext>
            </a:extLst>
          </p:cNvPr>
          <p:cNvPicPr>
            <a:picLocks noChangeAspect="1"/>
          </p:cNvPicPr>
          <p:nvPr/>
        </p:nvPicPr>
        <p:blipFill>
          <a:blip r:embed="rId7"/>
          <a:stretch>
            <a:fillRect/>
          </a:stretch>
        </p:blipFill>
        <p:spPr>
          <a:xfrm>
            <a:off x="5663127" y="2802891"/>
            <a:ext cx="5971270" cy="3366730"/>
          </a:xfrm>
          <a:prstGeom prst="rect">
            <a:avLst/>
          </a:prstGeom>
        </p:spPr>
      </p:pic>
    </p:spTree>
    <p:extLst>
      <p:ext uri="{BB962C8B-B14F-4D97-AF65-F5344CB8AC3E}">
        <p14:creationId xmlns:p14="http://schemas.microsoft.com/office/powerpoint/2010/main" val="3306651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镜面反射</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a:extLst>
              <a:ext uri="{FF2B5EF4-FFF2-40B4-BE49-F238E27FC236}">
                <a16:creationId xmlns:a16="http://schemas.microsoft.com/office/drawing/2014/main" id="{BC74F4BF-4E67-4556-8C36-AC46BB67C4B9}"/>
              </a:ext>
            </a:extLst>
          </p:cNvPr>
          <p:cNvGraphicFramePr>
            <a:graphicFrameLocks noChangeAspect="1"/>
          </p:cNvGraphicFramePr>
          <p:nvPr>
            <p:extLst>
              <p:ext uri="{D42A27DB-BD31-4B8C-83A1-F6EECF244321}">
                <p14:modId xmlns:p14="http://schemas.microsoft.com/office/powerpoint/2010/main" val="3231818365"/>
              </p:ext>
            </p:extLst>
          </p:nvPr>
        </p:nvGraphicFramePr>
        <p:xfrm>
          <a:off x="2878728" y="3115784"/>
          <a:ext cx="5653088" cy="804862"/>
        </p:xfrm>
        <a:graphic>
          <a:graphicData uri="http://schemas.openxmlformats.org/presentationml/2006/ole">
            <mc:AlternateContent xmlns:mc="http://schemas.openxmlformats.org/markup-compatibility/2006">
              <mc:Choice xmlns:v="urn:schemas-microsoft-com:vml" Requires="v">
                <p:oleObj spid="_x0000_s47177" name="Equation" r:id="rId4" imgW="3022560" imgH="431640" progId="Equation.DSMT4">
                  <p:embed/>
                </p:oleObj>
              </mc:Choice>
              <mc:Fallback>
                <p:oleObj name="Equation" r:id="rId4" imgW="3022560" imgH="431640" progId="Equation.DSMT4">
                  <p:embed/>
                  <p:pic>
                    <p:nvPicPr>
                      <p:cNvPr id="10" name="对象 9">
                        <a:extLst>
                          <a:ext uri="{FF2B5EF4-FFF2-40B4-BE49-F238E27FC236}">
                            <a16:creationId xmlns:a16="http://schemas.microsoft.com/office/drawing/2014/main" id="{3A1BB9B5-30DD-4338-80B1-EFE494034D12}"/>
                          </a:ext>
                        </a:extLst>
                      </p:cNvPr>
                      <p:cNvPicPr/>
                      <p:nvPr/>
                    </p:nvPicPr>
                    <p:blipFill>
                      <a:blip r:embed="rId5"/>
                      <a:stretch>
                        <a:fillRect/>
                      </a:stretch>
                    </p:blipFill>
                    <p:spPr>
                      <a:xfrm>
                        <a:off x="2878728" y="3115784"/>
                        <a:ext cx="5653088" cy="804862"/>
                      </a:xfrm>
                      <a:prstGeom prst="rect">
                        <a:avLst/>
                      </a:prstGeom>
                    </p:spPr>
                  </p:pic>
                </p:oleObj>
              </mc:Fallback>
            </mc:AlternateContent>
          </a:graphicData>
        </a:graphic>
      </p:graphicFrame>
      <p:sp>
        <p:nvSpPr>
          <p:cNvPr id="3" name="矩形 2">
            <a:extLst>
              <a:ext uri="{FF2B5EF4-FFF2-40B4-BE49-F238E27FC236}">
                <a16:creationId xmlns:a16="http://schemas.microsoft.com/office/drawing/2014/main" id="{8C2BA335-D3BB-40E8-B380-DCF2F9A62361}"/>
              </a:ext>
            </a:extLst>
          </p:cNvPr>
          <p:cNvSpPr/>
          <p:nvPr/>
        </p:nvSpPr>
        <p:spPr>
          <a:xfrm>
            <a:off x="1070042" y="1590892"/>
            <a:ext cx="9601199" cy="1295163"/>
          </a:xfrm>
          <a:prstGeom prst="rect">
            <a:avLst/>
          </a:prstGeom>
        </p:spPr>
        <p:txBody>
          <a:bodyPr wrap="square">
            <a:spAutoFit/>
          </a:bodyPr>
          <a:lstStyle/>
          <a:p>
            <a:pPr indent="457200">
              <a:lnSpc>
                <a:spcPct val="150000"/>
              </a:lnSpc>
            </a:pPr>
            <a:r>
              <a:rPr lang="zh-CN" altLang="en-US" dirty="0">
                <a:solidFill>
                  <a:srgbClr val="222222"/>
                </a:solidFill>
                <a:latin typeface="微软雅黑" panose="020B0503020204020204" pitchFamily="34" charset="-122"/>
                <a:ea typeface="微软雅黑" panose="020B0503020204020204" pitchFamily="34" charset="-122"/>
              </a:rPr>
              <a:t>镜面反射部分在整个积分上不是常数，因为不仅受入射光方向影响，还受视角影响。</a:t>
            </a:r>
            <a:endParaRPr lang="en-US" altLang="zh-CN" dirty="0">
              <a:solidFill>
                <a:srgbClr val="222222"/>
              </a:solidFill>
              <a:latin typeface="微软雅黑" panose="020B0503020204020204" pitchFamily="34" charset="-122"/>
              <a:ea typeface="微软雅黑" panose="020B0503020204020204" pitchFamily="34" charset="-122"/>
            </a:endParaRPr>
          </a:p>
          <a:p>
            <a:pPr indent="457200">
              <a:lnSpc>
                <a:spcPct val="150000"/>
              </a:lnSpc>
            </a:pPr>
            <a:r>
              <a:rPr lang="en-US" altLang="zh-CN" dirty="0">
                <a:solidFill>
                  <a:srgbClr val="222222"/>
                </a:solidFill>
                <a:latin typeface="微软雅黑" panose="020B0503020204020204" pitchFamily="34" charset="-122"/>
                <a:ea typeface="微软雅黑" panose="020B0503020204020204" pitchFamily="34" charset="-122"/>
              </a:rPr>
              <a:t>Epic Games </a:t>
            </a:r>
            <a:r>
              <a:rPr lang="zh-CN" altLang="en-US" dirty="0">
                <a:solidFill>
                  <a:srgbClr val="222222"/>
                </a:solidFill>
                <a:latin typeface="微软雅黑" panose="020B0503020204020204" pitchFamily="34" charset="-122"/>
                <a:ea typeface="微软雅黑" panose="020B0503020204020204" pitchFamily="34" charset="-122"/>
              </a:rPr>
              <a:t>提出了一个解决方案，预计算镜面部分的卷积，为实时计算作了一些妥协，这种方案被称为</a:t>
            </a:r>
            <a:r>
              <a:rPr lang="zh-CN" altLang="en-US" dirty="0">
                <a:latin typeface="微软雅黑" panose="020B0503020204020204" pitchFamily="34" charset="-122"/>
                <a:ea typeface="微软雅黑" panose="020B0503020204020204" pitchFamily="34" charset="-122"/>
              </a:rPr>
              <a:t>分割求和近似法</a:t>
            </a:r>
            <a:r>
              <a:rPr lang="en-US" altLang="zh-CN" dirty="0">
                <a:solidFill>
                  <a:srgbClr val="222222"/>
                </a:solidFill>
                <a:latin typeface="微软雅黑" panose="020B0503020204020204" pitchFamily="34" charset="-122"/>
                <a:ea typeface="微软雅黑" panose="020B0503020204020204" pitchFamily="34" charset="-122"/>
              </a:rPr>
              <a:t>(split sum approximation)</a:t>
            </a:r>
            <a:endParaRPr lang="zh-CN" altLang="en-US" dirty="0">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E36DDEF8-170E-424F-B1F7-F351383653E1}"/>
              </a:ext>
            </a:extLst>
          </p:cNvPr>
          <p:cNvGraphicFramePr>
            <a:graphicFrameLocks noChangeAspect="1"/>
          </p:cNvGraphicFramePr>
          <p:nvPr>
            <p:extLst>
              <p:ext uri="{D42A27DB-BD31-4B8C-83A1-F6EECF244321}">
                <p14:modId xmlns:p14="http://schemas.microsoft.com/office/powerpoint/2010/main" val="1456223314"/>
              </p:ext>
            </p:extLst>
          </p:nvPr>
        </p:nvGraphicFramePr>
        <p:xfrm>
          <a:off x="3958498" y="4150375"/>
          <a:ext cx="3824288" cy="687387"/>
        </p:xfrm>
        <a:graphic>
          <a:graphicData uri="http://schemas.openxmlformats.org/presentationml/2006/ole">
            <mc:AlternateContent xmlns:mc="http://schemas.openxmlformats.org/markup-compatibility/2006">
              <mc:Choice xmlns:v="urn:schemas-microsoft-com:vml" Requires="v">
                <p:oleObj spid="_x0000_s47178" name="Equation" r:id="rId6" imgW="2044440" imgH="368280" progId="Equation.DSMT4">
                  <p:embed/>
                </p:oleObj>
              </mc:Choice>
              <mc:Fallback>
                <p:oleObj name="Equation" r:id="rId6" imgW="2044440" imgH="368280" progId="Equation.DSMT4">
                  <p:embed/>
                  <p:pic>
                    <p:nvPicPr>
                      <p:cNvPr id="5" name="对象 4">
                        <a:extLst>
                          <a:ext uri="{FF2B5EF4-FFF2-40B4-BE49-F238E27FC236}">
                            <a16:creationId xmlns:a16="http://schemas.microsoft.com/office/drawing/2014/main" id="{BC74F4BF-4E67-4556-8C36-AC46BB67C4B9}"/>
                          </a:ext>
                        </a:extLst>
                      </p:cNvPr>
                      <p:cNvPicPr/>
                      <p:nvPr/>
                    </p:nvPicPr>
                    <p:blipFill>
                      <a:blip r:embed="rId7"/>
                      <a:stretch>
                        <a:fillRect/>
                      </a:stretch>
                    </p:blipFill>
                    <p:spPr>
                      <a:xfrm>
                        <a:off x="3958498" y="4150375"/>
                        <a:ext cx="3824288" cy="68738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0BB7295A-5510-4842-956F-DA16FE1C6AA4}"/>
              </a:ext>
            </a:extLst>
          </p:cNvPr>
          <p:cNvGraphicFramePr>
            <a:graphicFrameLocks noChangeAspect="1"/>
          </p:cNvGraphicFramePr>
          <p:nvPr>
            <p:extLst>
              <p:ext uri="{D42A27DB-BD31-4B8C-83A1-F6EECF244321}">
                <p14:modId xmlns:p14="http://schemas.microsoft.com/office/powerpoint/2010/main" val="2262117137"/>
              </p:ext>
            </p:extLst>
          </p:nvPr>
        </p:nvGraphicFramePr>
        <p:xfrm>
          <a:off x="3958498" y="4968041"/>
          <a:ext cx="4537075" cy="687387"/>
        </p:xfrm>
        <a:graphic>
          <a:graphicData uri="http://schemas.openxmlformats.org/presentationml/2006/ole">
            <mc:AlternateContent xmlns:mc="http://schemas.openxmlformats.org/markup-compatibility/2006">
              <mc:Choice xmlns:v="urn:schemas-microsoft-com:vml" Requires="v">
                <p:oleObj spid="_x0000_s47179" name="Equation" r:id="rId8" imgW="2425680" imgH="368280" progId="Equation.DSMT4">
                  <p:embed/>
                </p:oleObj>
              </mc:Choice>
              <mc:Fallback>
                <p:oleObj name="Equation" r:id="rId8" imgW="2425680" imgH="368280" progId="Equation.DSMT4">
                  <p:embed/>
                  <p:pic>
                    <p:nvPicPr>
                      <p:cNvPr id="8" name="对象 7">
                        <a:extLst>
                          <a:ext uri="{FF2B5EF4-FFF2-40B4-BE49-F238E27FC236}">
                            <a16:creationId xmlns:a16="http://schemas.microsoft.com/office/drawing/2014/main" id="{E36DDEF8-170E-424F-B1F7-F351383653E1}"/>
                          </a:ext>
                        </a:extLst>
                      </p:cNvPr>
                      <p:cNvPicPr/>
                      <p:nvPr/>
                    </p:nvPicPr>
                    <p:blipFill>
                      <a:blip r:embed="rId9"/>
                      <a:stretch>
                        <a:fillRect/>
                      </a:stretch>
                    </p:blipFill>
                    <p:spPr>
                      <a:xfrm>
                        <a:off x="3958498" y="4968041"/>
                        <a:ext cx="4537075" cy="687387"/>
                      </a:xfrm>
                      <a:prstGeom prst="rect">
                        <a:avLst/>
                      </a:prstGeom>
                    </p:spPr>
                  </p:pic>
                </p:oleObj>
              </mc:Fallback>
            </mc:AlternateContent>
          </a:graphicData>
        </a:graphic>
      </p:graphicFrame>
    </p:spTree>
    <p:extLst>
      <p:ext uri="{BB962C8B-B14F-4D97-AF65-F5344CB8AC3E}">
        <p14:creationId xmlns:p14="http://schemas.microsoft.com/office/powerpoint/2010/main" val="2092796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0EC52A5-4DD1-4FA5-AE85-EA70E563EE0F}"/>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镜面反射</a:t>
            </a:r>
          </a:p>
        </p:txBody>
      </p:sp>
      <p:sp>
        <p:nvSpPr>
          <p:cNvPr id="2" name="矩形 1">
            <a:extLst>
              <a:ext uri="{FF2B5EF4-FFF2-40B4-BE49-F238E27FC236}">
                <a16:creationId xmlns:a16="http://schemas.microsoft.com/office/drawing/2014/main" id="{6CD31A1C-EE17-4C3D-9C1A-8877660A8E7A}"/>
              </a:ext>
            </a:extLst>
          </p:cNvPr>
          <p:cNvSpPr/>
          <p:nvPr/>
        </p:nvSpPr>
        <p:spPr>
          <a:xfrm>
            <a:off x="1592093" y="1595585"/>
            <a:ext cx="9007813" cy="1295163"/>
          </a:xfrm>
          <a:prstGeom prst="rect">
            <a:avLst/>
          </a:prstGeom>
        </p:spPr>
        <p:txBody>
          <a:bodyPr wrap="square">
            <a:spAutoFit/>
          </a:bodyPr>
          <a:lstStyle/>
          <a:p>
            <a:pPr indent="457200">
              <a:lnSpc>
                <a:spcPct val="150000"/>
              </a:lnSpc>
            </a:pPr>
            <a:r>
              <a:rPr lang="zh-CN" altLang="en-US" dirty="0">
                <a:solidFill>
                  <a:srgbClr val="222222"/>
                </a:solidFill>
                <a:latin typeface="微软雅黑" panose="020B0503020204020204" pitchFamily="34" charset="-122"/>
                <a:ea typeface="微软雅黑" panose="020B0503020204020204" pitchFamily="34" charset="-122"/>
              </a:rPr>
              <a:t>卷积的第一部分被称为</a:t>
            </a:r>
            <a:r>
              <a:rPr lang="zh-CN" altLang="en-US" dirty="0">
                <a:latin typeface="微软雅黑" panose="020B0503020204020204" pitchFamily="34" charset="-122"/>
                <a:ea typeface="微软雅黑" panose="020B0503020204020204" pitchFamily="34" charset="-122"/>
              </a:rPr>
              <a:t>预滤波环境贴图</a:t>
            </a:r>
            <a:r>
              <a:rPr lang="zh-CN" altLang="en-US" dirty="0">
                <a:solidFill>
                  <a:srgbClr val="222222"/>
                </a:solidFill>
                <a:latin typeface="微软雅黑" panose="020B0503020204020204" pitchFamily="34" charset="-122"/>
                <a:ea typeface="微软雅黑" panose="020B0503020204020204" pitchFamily="34" charset="-122"/>
              </a:rPr>
              <a:t>，它类似于辐照度图，是预先计算的环境卷积贴图，但这次考虑了粗糙度。因为随着粗糙度的增加，参与环境贴图卷积的采样向量会更分散，导致反射更模糊。</a:t>
            </a:r>
            <a:endParaRPr lang="zh-CN" altLang="en-US"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A783157B-DC99-4705-886F-4A1CEBEC650F}"/>
              </a:ext>
            </a:extLst>
          </p:cNvPr>
          <p:cNvPicPr>
            <a:picLocks noChangeAspect="1"/>
          </p:cNvPicPr>
          <p:nvPr/>
        </p:nvPicPr>
        <p:blipFill>
          <a:blip r:embed="rId3"/>
          <a:stretch>
            <a:fillRect/>
          </a:stretch>
        </p:blipFill>
        <p:spPr>
          <a:xfrm>
            <a:off x="2724598" y="3663358"/>
            <a:ext cx="5960390" cy="2302201"/>
          </a:xfrm>
          <a:prstGeom prst="rect">
            <a:avLst/>
          </a:prstGeom>
        </p:spPr>
      </p:pic>
    </p:spTree>
    <p:extLst>
      <p:ext uri="{BB962C8B-B14F-4D97-AF65-F5344CB8AC3E}">
        <p14:creationId xmlns:p14="http://schemas.microsoft.com/office/powerpoint/2010/main" val="41981425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0EC52A5-4DD1-4FA5-AE85-EA70E563EE0F}"/>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镜面反射</a:t>
            </a:r>
          </a:p>
        </p:txBody>
      </p:sp>
      <p:sp>
        <p:nvSpPr>
          <p:cNvPr id="2" name="矩形 1">
            <a:extLst>
              <a:ext uri="{FF2B5EF4-FFF2-40B4-BE49-F238E27FC236}">
                <a16:creationId xmlns:a16="http://schemas.microsoft.com/office/drawing/2014/main" id="{6CD31A1C-EE17-4C3D-9C1A-8877660A8E7A}"/>
              </a:ext>
            </a:extLst>
          </p:cNvPr>
          <p:cNvSpPr/>
          <p:nvPr/>
        </p:nvSpPr>
        <p:spPr>
          <a:xfrm>
            <a:off x="1699097" y="1427571"/>
            <a:ext cx="9007813" cy="2536400"/>
          </a:xfrm>
          <a:prstGeom prst="rect">
            <a:avLst/>
          </a:prstGeom>
        </p:spPr>
        <p:txBody>
          <a:bodyPr wrap="square">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反射波瓣就是反射光线的分布范围。对于一个光滑的完美镜面，其反射波瓣就是反射向量，越粗糙则反射波瓣越大，且基本上都是以反射向量为中心。</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dirty="0">
                <a:latin typeface="微软雅黑" panose="020B0503020204020204" pitchFamily="34" charset="-122"/>
                <a:ea typeface="微软雅黑" panose="020B0503020204020204" pitchFamily="34" charset="-122"/>
              </a:rPr>
              <a:t>进行积分采样时，使用重要性采样的方法，偏向反射波瓣采样，因此求解积分方程的数值方法不再是黎曼积分法，而是蒙特卡洛积分法</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Tx/>
              <a:buChar char="-"/>
            </a:pPr>
            <a:r>
              <a:rPr lang="zh-CN" altLang="en-US" dirty="0">
                <a:latin typeface="微软雅黑" panose="020B0503020204020204" pitchFamily="34" charset="-122"/>
                <a:ea typeface="微软雅黑" panose="020B0503020204020204" pitchFamily="34" charset="-122"/>
              </a:rPr>
              <a:t>由于制作环境贴图时，不知道视角方向，因此 </a:t>
            </a:r>
            <a:r>
              <a:rPr lang="en-US" altLang="zh-CN" dirty="0">
                <a:latin typeface="微软雅黑" panose="020B0503020204020204" pitchFamily="34" charset="-122"/>
                <a:ea typeface="微软雅黑" panose="020B0503020204020204" pitchFamily="34" charset="-122"/>
              </a:rPr>
              <a:t>Epic Games </a:t>
            </a:r>
            <a:r>
              <a:rPr lang="zh-CN" altLang="en-US" dirty="0">
                <a:latin typeface="微软雅黑" panose="020B0503020204020204" pitchFamily="34" charset="-122"/>
                <a:ea typeface="微软雅黑" panose="020B0503020204020204" pitchFamily="34" charset="-122"/>
              </a:rPr>
              <a:t>假设视角方向，也就是镜面反射方向总是等于输出采样方向</a:t>
            </a:r>
          </a:p>
        </p:txBody>
      </p:sp>
      <p:pic>
        <p:nvPicPr>
          <p:cNvPr id="48130" name="Picture 2" descr="https://learnopengl-cn.github.io/img/07/03/02/ibl_specular_lobe.png">
            <a:extLst>
              <a:ext uri="{FF2B5EF4-FFF2-40B4-BE49-F238E27FC236}">
                <a16:creationId xmlns:a16="http://schemas.microsoft.com/office/drawing/2014/main" id="{060E9FF5-80BE-4768-B2FF-8A2ECAAB8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781" y="4163689"/>
            <a:ext cx="7348444" cy="12951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对象 10">
            <a:extLst>
              <a:ext uri="{FF2B5EF4-FFF2-40B4-BE49-F238E27FC236}">
                <a16:creationId xmlns:a16="http://schemas.microsoft.com/office/drawing/2014/main" id="{01CDB3A6-E7C0-4F6F-8A03-735AF96B8127}"/>
              </a:ext>
            </a:extLst>
          </p:cNvPr>
          <p:cNvGraphicFramePr>
            <a:graphicFrameLocks noChangeAspect="1"/>
          </p:cNvGraphicFramePr>
          <p:nvPr>
            <p:extLst>
              <p:ext uri="{D42A27DB-BD31-4B8C-83A1-F6EECF244321}">
                <p14:modId xmlns:p14="http://schemas.microsoft.com/office/powerpoint/2010/main" val="435315102"/>
              </p:ext>
            </p:extLst>
          </p:nvPr>
        </p:nvGraphicFramePr>
        <p:xfrm>
          <a:off x="3500599" y="5658570"/>
          <a:ext cx="4918423" cy="840261"/>
        </p:xfrm>
        <a:graphic>
          <a:graphicData uri="http://schemas.openxmlformats.org/presentationml/2006/ole">
            <mc:AlternateContent xmlns:mc="http://schemas.openxmlformats.org/markup-compatibility/2006">
              <mc:Choice xmlns:v="urn:schemas-microsoft-com:vml" Requires="v">
                <p:oleObj spid="_x0000_s48155" name="Equation" r:id="rId5" imgW="2603160" imgH="444240" progId="Equation.DSMT4">
                  <p:embed/>
                </p:oleObj>
              </mc:Choice>
              <mc:Fallback>
                <p:oleObj name="Equation" r:id="rId5" imgW="2603160" imgH="444240" progId="Equation.DSMT4">
                  <p:embed/>
                  <p:pic>
                    <p:nvPicPr>
                      <p:cNvPr id="11" name="对象 10">
                        <a:extLst>
                          <a:ext uri="{FF2B5EF4-FFF2-40B4-BE49-F238E27FC236}">
                            <a16:creationId xmlns:a16="http://schemas.microsoft.com/office/drawing/2014/main" id="{E2C5F967-45D3-4421-B445-7F35BA050165}"/>
                          </a:ext>
                        </a:extLst>
                      </p:cNvPr>
                      <p:cNvPicPr/>
                      <p:nvPr/>
                    </p:nvPicPr>
                    <p:blipFill>
                      <a:blip r:embed="rId6"/>
                      <a:stretch>
                        <a:fillRect/>
                      </a:stretch>
                    </p:blipFill>
                    <p:spPr>
                      <a:xfrm>
                        <a:off x="3500599" y="5658570"/>
                        <a:ext cx="4918423" cy="840261"/>
                      </a:xfrm>
                      <a:prstGeom prst="rect">
                        <a:avLst/>
                      </a:prstGeom>
                    </p:spPr>
                  </p:pic>
                </p:oleObj>
              </mc:Fallback>
            </mc:AlternateContent>
          </a:graphicData>
        </a:graphic>
      </p:graphicFrame>
    </p:spTree>
    <p:extLst>
      <p:ext uri="{BB962C8B-B14F-4D97-AF65-F5344CB8AC3E}">
        <p14:creationId xmlns:p14="http://schemas.microsoft.com/office/powerpoint/2010/main" val="1094922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2" descr="https://picx.zhimg.com/80/v2-f47722fbf5a0eebef85536394516bd29_720w.webp?source=1940ef5c">
            <a:extLst>
              <a:ext uri="{FF2B5EF4-FFF2-40B4-BE49-F238E27FC236}">
                <a16:creationId xmlns:a16="http://schemas.microsoft.com/office/drawing/2014/main" id="{4B42F1C1-157F-485C-A25C-40D1A294CE8E}"/>
              </a:ext>
            </a:extLst>
          </p:cNvPr>
          <p:cNvSpPr>
            <a:spLocks noChangeAspect="1" noChangeArrowheads="1"/>
          </p:cNvSpPr>
          <p:nvPr/>
        </p:nvSpPr>
        <p:spPr bwMode="auto">
          <a:xfrm>
            <a:off x="5933872" y="302504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矩形 8">
            <a:extLst>
              <a:ext uri="{FF2B5EF4-FFF2-40B4-BE49-F238E27FC236}">
                <a16:creationId xmlns:a16="http://schemas.microsoft.com/office/drawing/2014/main" id="{28258031-373A-4259-86C7-CABE680CC3DB}"/>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蒙特卡洛积分</a:t>
            </a:r>
          </a:p>
        </p:txBody>
      </p:sp>
      <p:graphicFrame>
        <p:nvGraphicFramePr>
          <p:cNvPr id="11" name="对象 10">
            <a:extLst>
              <a:ext uri="{FF2B5EF4-FFF2-40B4-BE49-F238E27FC236}">
                <a16:creationId xmlns:a16="http://schemas.microsoft.com/office/drawing/2014/main" id="{0CA48127-7103-44DF-8B79-9ECBD737CDE7}"/>
              </a:ext>
            </a:extLst>
          </p:cNvPr>
          <p:cNvGraphicFramePr>
            <a:graphicFrameLocks noChangeAspect="1"/>
          </p:cNvGraphicFramePr>
          <p:nvPr>
            <p:extLst>
              <p:ext uri="{D42A27DB-BD31-4B8C-83A1-F6EECF244321}">
                <p14:modId xmlns:p14="http://schemas.microsoft.com/office/powerpoint/2010/main" val="72442114"/>
              </p:ext>
            </p:extLst>
          </p:nvPr>
        </p:nvGraphicFramePr>
        <p:xfrm>
          <a:off x="4705585" y="2081262"/>
          <a:ext cx="1847850" cy="815975"/>
        </p:xfrm>
        <a:graphic>
          <a:graphicData uri="http://schemas.openxmlformats.org/presentationml/2006/ole">
            <mc:AlternateContent xmlns:mc="http://schemas.openxmlformats.org/markup-compatibility/2006">
              <mc:Choice xmlns:v="urn:schemas-microsoft-com:vml" Requires="v">
                <p:oleObj spid="_x0000_s49567" name="Equation" r:id="rId4" imgW="977760" imgH="431640" progId="Equation.DSMT4">
                  <p:embed/>
                </p:oleObj>
              </mc:Choice>
              <mc:Fallback>
                <p:oleObj name="Equation" r:id="rId4" imgW="977760" imgH="431640" progId="Equation.DSMT4">
                  <p:embed/>
                  <p:pic>
                    <p:nvPicPr>
                      <p:cNvPr id="8" name="对象 7">
                        <a:extLst>
                          <a:ext uri="{FF2B5EF4-FFF2-40B4-BE49-F238E27FC236}">
                            <a16:creationId xmlns:a16="http://schemas.microsoft.com/office/drawing/2014/main" id="{38F4EE75-642A-4688-B6CC-3EF5E8FAC001}"/>
                          </a:ext>
                        </a:extLst>
                      </p:cNvPr>
                      <p:cNvPicPr/>
                      <p:nvPr/>
                    </p:nvPicPr>
                    <p:blipFill>
                      <a:blip r:embed="rId5"/>
                      <a:stretch>
                        <a:fillRect/>
                      </a:stretch>
                    </p:blipFill>
                    <p:spPr>
                      <a:xfrm>
                        <a:off x="4705585" y="2081262"/>
                        <a:ext cx="1847850" cy="815975"/>
                      </a:xfrm>
                      <a:prstGeom prst="rect">
                        <a:avLst/>
                      </a:prstGeom>
                    </p:spPr>
                  </p:pic>
                </p:oleObj>
              </mc:Fallback>
            </mc:AlternateContent>
          </a:graphicData>
        </a:graphic>
      </p:graphicFrame>
      <p:grpSp>
        <p:nvGrpSpPr>
          <p:cNvPr id="10" name="组合 9">
            <a:extLst>
              <a:ext uri="{FF2B5EF4-FFF2-40B4-BE49-F238E27FC236}">
                <a16:creationId xmlns:a16="http://schemas.microsoft.com/office/drawing/2014/main" id="{A76ACB02-B897-409A-9944-FAFA98B1E890}"/>
              </a:ext>
            </a:extLst>
          </p:cNvPr>
          <p:cNvGrpSpPr/>
          <p:nvPr/>
        </p:nvGrpSpPr>
        <p:grpSpPr>
          <a:xfrm>
            <a:off x="1319718" y="1416674"/>
            <a:ext cx="9228307" cy="874407"/>
            <a:chOff x="1329446" y="1668232"/>
            <a:chExt cx="9228307" cy="874407"/>
          </a:xfrm>
        </p:grpSpPr>
        <p:sp>
          <p:nvSpPr>
            <p:cNvPr id="8" name="矩形 7">
              <a:extLst>
                <a:ext uri="{FF2B5EF4-FFF2-40B4-BE49-F238E27FC236}">
                  <a16:creationId xmlns:a16="http://schemas.microsoft.com/office/drawing/2014/main" id="{17E629FD-519F-47DB-BA95-EF79C4898DDE}"/>
                </a:ext>
              </a:extLst>
            </p:cNvPr>
            <p:cNvSpPr/>
            <p:nvPr/>
          </p:nvSpPr>
          <p:spPr>
            <a:xfrm>
              <a:off x="1329446" y="1668232"/>
              <a:ext cx="9228307" cy="874407"/>
            </a:xfrm>
            <a:prstGeom prst="rect">
              <a:avLst/>
            </a:prstGeom>
          </p:spPr>
          <p:txBody>
            <a:bodyPr wrap="square">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对于离散随机变量    ，假设其值    对应的抽样概率为    ，则该随机变量的数学期望或称为均值</a:t>
              </a:r>
            </a:p>
          </p:txBody>
        </p:sp>
        <p:graphicFrame>
          <p:nvGraphicFramePr>
            <p:cNvPr id="12" name="对象 11">
              <a:extLst>
                <a:ext uri="{FF2B5EF4-FFF2-40B4-BE49-F238E27FC236}">
                  <a16:creationId xmlns:a16="http://schemas.microsoft.com/office/drawing/2014/main" id="{EB7A5796-FBF1-4027-A6C9-1E7D3D50C645}"/>
                </a:ext>
              </a:extLst>
            </p:cNvPr>
            <p:cNvGraphicFramePr>
              <a:graphicFrameLocks noChangeAspect="1"/>
            </p:cNvGraphicFramePr>
            <p:nvPr>
              <p:extLst>
                <p:ext uri="{D42A27DB-BD31-4B8C-83A1-F6EECF244321}">
                  <p14:modId xmlns:p14="http://schemas.microsoft.com/office/powerpoint/2010/main" val="4155631694"/>
                </p:ext>
              </p:extLst>
            </p:nvPr>
          </p:nvGraphicFramePr>
          <p:xfrm>
            <a:off x="3681277" y="1792697"/>
            <a:ext cx="336550" cy="312737"/>
          </p:xfrm>
          <a:graphic>
            <a:graphicData uri="http://schemas.openxmlformats.org/presentationml/2006/ole">
              <mc:AlternateContent xmlns:mc="http://schemas.openxmlformats.org/markup-compatibility/2006">
                <mc:Choice xmlns:v="urn:schemas-microsoft-com:vml" Requires="v">
                  <p:oleObj spid="_x0000_s49568" name="Equation" r:id="rId6" imgW="177480" imgH="164880" progId="Equation.DSMT4">
                    <p:embed/>
                  </p:oleObj>
                </mc:Choice>
                <mc:Fallback>
                  <p:oleObj name="Equation" r:id="rId6" imgW="177480" imgH="164880" progId="Equation.DSMT4">
                    <p:embed/>
                    <p:pic>
                      <p:nvPicPr>
                        <p:cNvPr id="11" name="对象 10">
                          <a:extLst>
                            <a:ext uri="{FF2B5EF4-FFF2-40B4-BE49-F238E27FC236}">
                              <a16:creationId xmlns:a16="http://schemas.microsoft.com/office/drawing/2014/main" id="{0CA48127-7103-44DF-8B79-9ECBD737CDE7}"/>
                            </a:ext>
                          </a:extLst>
                        </p:cNvPr>
                        <p:cNvPicPr/>
                        <p:nvPr/>
                      </p:nvPicPr>
                      <p:blipFill>
                        <a:blip r:embed="rId7"/>
                        <a:stretch>
                          <a:fillRect/>
                        </a:stretch>
                      </p:blipFill>
                      <p:spPr>
                        <a:xfrm>
                          <a:off x="3681277" y="1792697"/>
                          <a:ext cx="336550" cy="312737"/>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98B64EA-7548-400B-A03B-4576F09DCCA3}"/>
                </a:ext>
              </a:extLst>
            </p:cNvPr>
            <p:cNvGraphicFramePr>
              <a:graphicFrameLocks noChangeAspect="1"/>
            </p:cNvGraphicFramePr>
            <p:nvPr>
              <p:extLst>
                <p:ext uri="{D42A27DB-BD31-4B8C-83A1-F6EECF244321}">
                  <p14:modId xmlns:p14="http://schemas.microsoft.com/office/powerpoint/2010/main" val="587834516"/>
                </p:ext>
              </p:extLst>
            </p:nvPr>
          </p:nvGraphicFramePr>
          <p:xfrm>
            <a:off x="5127892" y="1712915"/>
            <a:ext cx="288925" cy="433387"/>
          </p:xfrm>
          <a:graphic>
            <a:graphicData uri="http://schemas.openxmlformats.org/presentationml/2006/ole">
              <mc:AlternateContent xmlns:mc="http://schemas.openxmlformats.org/markup-compatibility/2006">
                <mc:Choice xmlns:v="urn:schemas-microsoft-com:vml" Requires="v">
                  <p:oleObj spid="_x0000_s49569" name="Equation" r:id="rId8" imgW="152280" imgH="228600" progId="Equation.DSMT4">
                    <p:embed/>
                  </p:oleObj>
                </mc:Choice>
                <mc:Fallback>
                  <p:oleObj name="Equation" r:id="rId8" imgW="152280" imgH="228600" progId="Equation.DSMT4">
                    <p:embed/>
                    <p:pic>
                      <p:nvPicPr>
                        <p:cNvPr id="12" name="对象 11">
                          <a:extLst>
                            <a:ext uri="{FF2B5EF4-FFF2-40B4-BE49-F238E27FC236}">
                              <a16:creationId xmlns:a16="http://schemas.microsoft.com/office/drawing/2014/main" id="{EB7A5796-FBF1-4027-A6C9-1E7D3D50C645}"/>
                            </a:ext>
                          </a:extLst>
                        </p:cNvPr>
                        <p:cNvPicPr/>
                        <p:nvPr/>
                      </p:nvPicPr>
                      <p:blipFill>
                        <a:blip r:embed="rId9"/>
                        <a:stretch>
                          <a:fillRect/>
                        </a:stretch>
                      </p:blipFill>
                      <p:spPr>
                        <a:xfrm>
                          <a:off x="5127892" y="1712915"/>
                          <a:ext cx="288925" cy="433387"/>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B8834F99-2137-484E-AF07-B57A13289CCE}"/>
                </a:ext>
              </a:extLst>
            </p:cNvPr>
            <p:cNvGraphicFramePr>
              <a:graphicFrameLocks noChangeAspect="1"/>
            </p:cNvGraphicFramePr>
            <p:nvPr>
              <p:extLst>
                <p:ext uri="{D42A27DB-BD31-4B8C-83A1-F6EECF244321}">
                  <p14:modId xmlns:p14="http://schemas.microsoft.com/office/powerpoint/2010/main" val="3664366073"/>
                </p:ext>
              </p:extLst>
            </p:nvPr>
          </p:nvGraphicFramePr>
          <p:xfrm>
            <a:off x="7223328" y="1672047"/>
            <a:ext cx="314325" cy="433387"/>
          </p:xfrm>
          <a:graphic>
            <a:graphicData uri="http://schemas.openxmlformats.org/presentationml/2006/ole">
              <mc:AlternateContent xmlns:mc="http://schemas.openxmlformats.org/markup-compatibility/2006">
                <mc:Choice xmlns:v="urn:schemas-microsoft-com:vml" Requires="v">
                  <p:oleObj spid="_x0000_s49570" name="Equation" r:id="rId10" imgW="164880" imgH="228600" progId="Equation.DSMT4">
                    <p:embed/>
                  </p:oleObj>
                </mc:Choice>
                <mc:Fallback>
                  <p:oleObj name="Equation" r:id="rId10" imgW="164880" imgH="228600" progId="Equation.DSMT4">
                    <p:embed/>
                    <p:pic>
                      <p:nvPicPr>
                        <p:cNvPr id="13" name="对象 12">
                          <a:extLst>
                            <a:ext uri="{FF2B5EF4-FFF2-40B4-BE49-F238E27FC236}">
                              <a16:creationId xmlns:a16="http://schemas.microsoft.com/office/drawing/2014/main" id="{A98B64EA-7548-400B-A03B-4576F09DCCA3}"/>
                            </a:ext>
                          </a:extLst>
                        </p:cNvPr>
                        <p:cNvPicPr/>
                        <p:nvPr/>
                      </p:nvPicPr>
                      <p:blipFill>
                        <a:blip r:embed="rId11"/>
                        <a:stretch>
                          <a:fillRect/>
                        </a:stretch>
                      </p:blipFill>
                      <p:spPr>
                        <a:xfrm>
                          <a:off x="7223328" y="1672047"/>
                          <a:ext cx="314325" cy="433387"/>
                        </a:xfrm>
                        <a:prstGeom prst="rect">
                          <a:avLst/>
                        </a:prstGeom>
                      </p:spPr>
                    </p:pic>
                  </p:oleObj>
                </mc:Fallback>
              </mc:AlternateContent>
            </a:graphicData>
          </a:graphic>
        </p:graphicFrame>
      </p:grpSp>
      <p:grpSp>
        <p:nvGrpSpPr>
          <p:cNvPr id="22" name="组合 21">
            <a:extLst>
              <a:ext uri="{FF2B5EF4-FFF2-40B4-BE49-F238E27FC236}">
                <a16:creationId xmlns:a16="http://schemas.microsoft.com/office/drawing/2014/main" id="{5067176A-1BE1-4B0C-848D-82301A809CA0}"/>
              </a:ext>
            </a:extLst>
          </p:cNvPr>
          <p:cNvGrpSpPr/>
          <p:nvPr/>
        </p:nvGrpSpPr>
        <p:grpSpPr>
          <a:xfrm>
            <a:off x="1192582" y="2944156"/>
            <a:ext cx="9228307" cy="466571"/>
            <a:chOff x="1258110" y="3235105"/>
            <a:chExt cx="9228307" cy="466571"/>
          </a:xfrm>
        </p:grpSpPr>
        <p:sp>
          <p:nvSpPr>
            <p:cNvPr id="18" name="矩形 17">
              <a:extLst>
                <a:ext uri="{FF2B5EF4-FFF2-40B4-BE49-F238E27FC236}">
                  <a16:creationId xmlns:a16="http://schemas.microsoft.com/office/drawing/2014/main" id="{D9D9931A-7C44-48E9-81DF-4B299D0D4C10}"/>
                </a:ext>
              </a:extLst>
            </p:cNvPr>
            <p:cNvSpPr/>
            <p:nvPr/>
          </p:nvSpPr>
          <p:spPr>
            <a:xfrm>
              <a:off x="1258110" y="3235105"/>
              <a:ext cx="9228307" cy="458908"/>
            </a:xfrm>
            <a:prstGeom prst="rect">
              <a:avLst/>
            </a:prstGeom>
          </p:spPr>
          <p:txBody>
            <a:bodyPr wrap="square">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对于连续随机变量    ，其期望为随机变量     值与其概率密度函数     的乘积</a:t>
              </a:r>
            </a:p>
          </p:txBody>
        </p:sp>
        <p:graphicFrame>
          <p:nvGraphicFramePr>
            <p:cNvPr id="19" name="对象 18">
              <a:extLst>
                <a:ext uri="{FF2B5EF4-FFF2-40B4-BE49-F238E27FC236}">
                  <a16:creationId xmlns:a16="http://schemas.microsoft.com/office/drawing/2014/main" id="{D169CB68-5AED-4B80-93BA-B675E4F18A4A}"/>
                </a:ext>
              </a:extLst>
            </p:cNvPr>
            <p:cNvGraphicFramePr>
              <a:graphicFrameLocks noChangeAspect="1"/>
            </p:cNvGraphicFramePr>
            <p:nvPr>
              <p:extLst>
                <p:ext uri="{D42A27DB-BD31-4B8C-83A1-F6EECF244321}">
                  <p14:modId xmlns:p14="http://schemas.microsoft.com/office/powerpoint/2010/main" val="49077150"/>
                </p:ext>
              </p:extLst>
            </p:nvPr>
          </p:nvGraphicFramePr>
          <p:xfrm>
            <a:off x="3609941" y="3359570"/>
            <a:ext cx="336550" cy="312737"/>
          </p:xfrm>
          <a:graphic>
            <a:graphicData uri="http://schemas.openxmlformats.org/presentationml/2006/ole">
              <mc:AlternateContent xmlns:mc="http://schemas.openxmlformats.org/markup-compatibility/2006">
                <mc:Choice xmlns:v="urn:schemas-microsoft-com:vml" Requires="v">
                  <p:oleObj spid="_x0000_s49571" name="Equation" r:id="rId12" imgW="177480" imgH="164880" progId="Equation.DSMT4">
                    <p:embed/>
                  </p:oleObj>
                </mc:Choice>
                <mc:Fallback>
                  <p:oleObj name="Equation" r:id="rId12" imgW="177480" imgH="164880" progId="Equation.DSMT4">
                    <p:embed/>
                    <p:pic>
                      <p:nvPicPr>
                        <p:cNvPr id="12" name="对象 11">
                          <a:extLst>
                            <a:ext uri="{FF2B5EF4-FFF2-40B4-BE49-F238E27FC236}">
                              <a16:creationId xmlns:a16="http://schemas.microsoft.com/office/drawing/2014/main" id="{EB7A5796-FBF1-4027-A6C9-1E7D3D50C645}"/>
                            </a:ext>
                          </a:extLst>
                        </p:cNvPr>
                        <p:cNvPicPr/>
                        <p:nvPr/>
                      </p:nvPicPr>
                      <p:blipFill>
                        <a:blip r:embed="rId13"/>
                        <a:stretch>
                          <a:fillRect/>
                        </a:stretch>
                      </p:blipFill>
                      <p:spPr>
                        <a:xfrm>
                          <a:off x="3609941" y="3359570"/>
                          <a:ext cx="336550" cy="312737"/>
                        </a:xfrm>
                        <a:prstGeom prst="rect">
                          <a:avLst/>
                        </a:prstGeom>
                      </p:spPr>
                    </p:pic>
                  </p:oleObj>
                </mc:Fallback>
              </mc:AlternateContent>
            </a:graphicData>
          </a:graphic>
        </p:graphicFrame>
        <p:graphicFrame>
          <p:nvGraphicFramePr>
            <p:cNvPr id="20" name="对象 19">
              <a:extLst>
                <a:ext uri="{FF2B5EF4-FFF2-40B4-BE49-F238E27FC236}">
                  <a16:creationId xmlns:a16="http://schemas.microsoft.com/office/drawing/2014/main" id="{1F966203-8598-4309-AD1A-DBD3CA692CE0}"/>
                </a:ext>
              </a:extLst>
            </p:cNvPr>
            <p:cNvGraphicFramePr>
              <a:graphicFrameLocks noChangeAspect="1"/>
            </p:cNvGraphicFramePr>
            <p:nvPr>
              <p:extLst>
                <p:ext uri="{D42A27DB-BD31-4B8C-83A1-F6EECF244321}">
                  <p14:modId xmlns:p14="http://schemas.microsoft.com/office/powerpoint/2010/main" val="3682368034"/>
                </p:ext>
              </p:extLst>
            </p:nvPr>
          </p:nvGraphicFramePr>
          <p:xfrm>
            <a:off x="5993265" y="3268289"/>
            <a:ext cx="288925" cy="433387"/>
          </p:xfrm>
          <a:graphic>
            <a:graphicData uri="http://schemas.openxmlformats.org/presentationml/2006/ole">
              <mc:AlternateContent xmlns:mc="http://schemas.openxmlformats.org/markup-compatibility/2006">
                <mc:Choice xmlns:v="urn:schemas-microsoft-com:vml" Requires="v">
                  <p:oleObj spid="_x0000_s49572" name="Equation" r:id="rId14" imgW="152280" imgH="228600" progId="Equation.DSMT4">
                    <p:embed/>
                  </p:oleObj>
                </mc:Choice>
                <mc:Fallback>
                  <p:oleObj name="Equation" r:id="rId14" imgW="152280" imgH="228600" progId="Equation.DSMT4">
                    <p:embed/>
                    <p:pic>
                      <p:nvPicPr>
                        <p:cNvPr id="13" name="对象 12">
                          <a:extLst>
                            <a:ext uri="{FF2B5EF4-FFF2-40B4-BE49-F238E27FC236}">
                              <a16:creationId xmlns:a16="http://schemas.microsoft.com/office/drawing/2014/main" id="{A98B64EA-7548-400B-A03B-4576F09DCCA3}"/>
                            </a:ext>
                          </a:extLst>
                        </p:cNvPr>
                        <p:cNvPicPr/>
                        <p:nvPr/>
                      </p:nvPicPr>
                      <p:blipFill>
                        <a:blip r:embed="rId15"/>
                        <a:stretch>
                          <a:fillRect/>
                        </a:stretch>
                      </p:blipFill>
                      <p:spPr>
                        <a:xfrm>
                          <a:off x="5993265" y="3268289"/>
                          <a:ext cx="288925" cy="433387"/>
                        </a:xfrm>
                        <a:prstGeom prst="rect">
                          <a:avLst/>
                        </a:prstGeom>
                      </p:spPr>
                    </p:pic>
                  </p:oleObj>
                </mc:Fallback>
              </mc:AlternateContent>
            </a:graphicData>
          </a:graphic>
        </p:graphicFrame>
        <p:graphicFrame>
          <p:nvGraphicFramePr>
            <p:cNvPr id="21" name="对象 20">
              <a:extLst>
                <a:ext uri="{FF2B5EF4-FFF2-40B4-BE49-F238E27FC236}">
                  <a16:creationId xmlns:a16="http://schemas.microsoft.com/office/drawing/2014/main" id="{C12CD580-41AC-481D-960D-3F3DAECDAFCD}"/>
                </a:ext>
              </a:extLst>
            </p:cNvPr>
            <p:cNvGraphicFramePr>
              <a:graphicFrameLocks noChangeAspect="1"/>
            </p:cNvGraphicFramePr>
            <p:nvPr>
              <p:extLst>
                <p:ext uri="{D42A27DB-BD31-4B8C-83A1-F6EECF244321}">
                  <p14:modId xmlns:p14="http://schemas.microsoft.com/office/powerpoint/2010/main" val="2566340968"/>
                </p:ext>
              </p:extLst>
            </p:nvPr>
          </p:nvGraphicFramePr>
          <p:xfrm>
            <a:off x="8350951" y="3268288"/>
            <a:ext cx="314325" cy="433387"/>
          </p:xfrm>
          <a:graphic>
            <a:graphicData uri="http://schemas.openxmlformats.org/presentationml/2006/ole">
              <mc:AlternateContent xmlns:mc="http://schemas.openxmlformats.org/markup-compatibility/2006">
                <mc:Choice xmlns:v="urn:schemas-microsoft-com:vml" Requires="v">
                  <p:oleObj spid="_x0000_s49573" name="Equation" r:id="rId16" imgW="164880" imgH="228600" progId="Equation.DSMT4">
                    <p:embed/>
                  </p:oleObj>
                </mc:Choice>
                <mc:Fallback>
                  <p:oleObj name="Equation" r:id="rId16" imgW="164880" imgH="228600" progId="Equation.DSMT4">
                    <p:embed/>
                    <p:pic>
                      <p:nvPicPr>
                        <p:cNvPr id="14" name="对象 13">
                          <a:extLst>
                            <a:ext uri="{FF2B5EF4-FFF2-40B4-BE49-F238E27FC236}">
                              <a16:creationId xmlns:a16="http://schemas.microsoft.com/office/drawing/2014/main" id="{B8834F99-2137-484E-AF07-B57A13289CCE}"/>
                            </a:ext>
                          </a:extLst>
                        </p:cNvPr>
                        <p:cNvPicPr/>
                        <p:nvPr/>
                      </p:nvPicPr>
                      <p:blipFill>
                        <a:blip r:embed="rId17"/>
                        <a:stretch>
                          <a:fillRect/>
                        </a:stretch>
                      </p:blipFill>
                      <p:spPr>
                        <a:xfrm>
                          <a:off x="8350951" y="3268288"/>
                          <a:ext cx="314325" cy="433387"/>
                        </a:xfrm>
                        <a:prstGeom prst="rect">
                          <a:avLst/>
                        </a:prstGeom>
                      </p:spPr>
                    </p:pic>
                  </p:oleObj>
                </mc:Fallback>
              </mc:AlternateContent>
            </a:graphicData>
          </a:graphic>
        </p:graphicFrame>
      </p:grpSp>
      <p:graphicFrame>
        <p:nvGraphicFramePr>
          <p:cNvPr id="24" name="对象 23">
            <a:extLst>
              <a:ext uri="{FF2B5EF4-FFF2-40B4-BE49-F238E27FC236}">
                <a16:creationId xmlns:a16="http://schemas.microsoft.com/office/drawing/2014/main" id="{A1F6F8A4-04E9-4CD7-9BEE-764FD93CFA1E}"/>
              </a:ext>
            </a:extLst>
          </p:cNvPr>
          <p:cNvGraphicFramePr>
            <a:graphicFrameLocks noChangeAspect="1"/>
          </p:cNvGraphicFramePr>
          <p:nvPr>
            <p:extLst>
              <p:ext uri="{D42A27DB-BD31-4B8C-83A1-F6EECF244321}">
                <p14:modId xmlns:p14="http://schemas.microsoft.com/office/powerpoint/2010/main" val="4185826530"/>
              </p:ext>
            </p:extLst>
          </p:nvPr>
        </p:nvGraphicFramePr>
        <p:xfrm>
          <a:off x="4606933" y="3442824"/>
          <a:ext cx="2230438" cy="863600"/>
        </p:xfrm>
        <a:graphic>
          <a:graphicData uri="http://schemas.openxmlformats.org/presentationml/2006/ole">
            <mc:AlternateContent xmlns:mc="http://schemas.openxmlformats.org/markup-compatibility/2006">
              <mc:Choice xmlns:v="urn:schemas-microsoft-com:vml" Requires="v">
                <p:oleObj spid="_x0000_s49574" name="Equation" r:id="rId18" imgW="1180800" imgH="457200" progId="Equation.DSMT4">
                  <p:embed/>
                </p:oleObj>
              </mc:Choice>
              <mc:Fallback>
                <p:oleObj name="Equation" r:id="rId18" imgW="1180800" imgH="457200" progId="Equation.DSMT4">
                  <p:embed/>
                  <p:pic>
                    <p:nvPicPr>
                      <p:cNvPr id="11" name="对象 10">
                        <a:extLst>
                          <a:ext uri="{FF2B5EF4-FFF2-40B4-BE49-F238E27FC236}">
                            <a16:creationId xmlns:a16="http://schemas.microsoft.com/office/drawing/2014/main" id="{0CA48127-7103-44DF-8B79-9ECBD737CDE7}"/>
                          </a:ext>
                        </a:extLst>
                      </p:cNvPr>
                      <p:cNvPicPr/>
                      <p:nvPr/>
                    </p:nvPicPr>
                    <p:blipFill>
                      <a:blip r:embed="rId19"/>
                      <a:stretch>
                        <a:fillRect/>
                      </a:stretch>
                    </p:blipFill>
                    <p:spPr>
                      <a:xfrm>
                        <a:off x="4606933" y="3442824"/>
                        <a:ext cx="2230438" cy="863600"/>
                      </a:xfrm>
                      <a:prstGeom prst="rect">
                        <a:avLst/>
                      </a:prstGeom>
                    </p:spPr>
                  </p:pic>
                </p:oleObj>
              </mc:Fallback>
            </mc:AlternateContent>
          </a:graphicData>
        </a:graphic>
      </p:graphicFrame>
      <p:grpSp>
        <p:nvGrpSpPr>
          <p:cNvPr id="23" name="组合 22">
            <a:extLst>
              <a:ext uri="{FF2B5EF4-FFF2-40B4-BE49-F238E27FC236}">
                <a16:creationId xmlns:a16="http://schemas.microsoft.com/office/drawing/2014/main" id="{03C8AC5C-5BFC-472C-8D1F-A895D4F7BEAE}"/>
              </a:ext>
            </a:extLst>
          </p:cNvPr>
          <p:cNvGrpSpPr/>
          <p:nvPr/>
        </p:nvGrpSpPr>
        <p:grpSpPr>
          <a:xfrm>
            <a:off x="1319718" y="4368137"/>
            <a:ext cx="9228307" cy="874407"/>
            <a:chOff x="1329445" y="4678514"/>
            <a:chExt cx="9228307" cy="874407"/>
          </a:xfrm>
        </p:grpSpPr>
        <p:sp>
          <p:nvSpPr>
            <p:cNvPr id="26" name="矩形 25">
              <a:extLst>
                <a:ext uri="{FF2B5EF4-FFF2-40B4-BE49-F238E27FC236}">
                  <a16:creationId xmlns:a16="http://schemas.microsoft.com/office/drawing/2014/main" id="{F08462CE-DE35-490B-B7E9-52D19422C209}"/>
                </a:ext>
              </a:extLst>
            </p:cNvPr>
            <p:cNvSpPr/>
            <p:nvPr/>
          </p:nvSpPr>
          <p:spPr>
            <a:xfrm>
              <a:off x="1329445" y="4678514"/>
              <a:ext cx="9228307" cy="874407"/>
            </a:xfrm>
            <a:prstGeom prst="rect">
              <a:avLst/>
            </a:prstGeom>
          </p:spPr>
          <p:txBody>
            <a:bodyPr wrap="square">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以随机变量    为自变量的函数                 ，知道随机变量    的概率分布，对于随机变量   的数学期望</a:t>
              </a:r>
            </a:p>
          </p:txBody>
        </p:sp>
        <p:graphicFrame>
          <p:nvGraphicFramePr>
            <p:cNvPr id="27" name="对象 26">
              <a:extLst>
                <a:ext uri="{FF2B5EF4-FFF2-40B4-BE49-F238E27FC236}">
                  <a16:creationId xmlns:a16="http://schemas.microsoft.com/office/drawing/2014/main" id="{EBAA99C8-D6AC-4C6A-BE63-23266A022319}"/>
                </a:ext>
              </a:extLst>
            </p:cNvPr>
            <p:cNvGraphicFramePr>
              <a:graphicFrameLocks noChangeAspect="1"/>
            </p:cNvGraphicFramePr>
            <p:nvPr>
              <p:extLst>
                <p:ext uri="{D42A27DB-BD31-4B8C-83A1-F6EECF244321}">
                  <p14:modId xmlns:p14="http://schemas.microsoft.com/office/powerpoint/2010/main" val="1846840056"/>
                </p:ext>
              </p:extLst>
            </p:nvPr>
          </p:nvGraphicFramePr>
          <p:xfrm>
            <a:off x="3000338" y="4791477"/>
            <a:ext cx="336550" cy="312737"/>
          </p:xfrm>
          <a:graphic>
            <a:graphicData uri="http://schemas.openxmlformats.org/presentationml/2006/ole">
              <mc:AlternateContent xmlns:mc="http://schemas.openxmlformats.org/markup-compatibility/2006">
                <mc:Choice xmlns:v="urn:schemas-microsoft-com:vml" Requires="v">
                  <p:oleObj spid="_x0000_s49575" name="Equation" r:id="rId20" imgW="177480" imgH="164880" progId="Equation.DSMT4">
                    <p:embed/>
                  </p:oleObj>
                </mc:Choice>
                <mc:Fallback>
                  <p:oleObj name="Equation" r:id="rId20" imgW="177480" imgH="164880" progId="Equation.DSMT4">
                    <p:embed/>
                    <p:pic>
                      <p:nvPicPr>
                        <p:cNvPr id="19" name="对象 18">
                          <a:extLst>
                            <a:ext uri="{FF2B5EF4-FFF2-40B4-BE49-F238E27FC236}">
                              <a16:creationId xmlns:a16="http://schemas.microsoft.com/office/drawing/2014/main" id="{D169CB68-5AED-4B80-93BA-B675E4F18A4A}"/>
                            </a:ext>
                          </a:extLst>
                        </p:cNvPr>
                        <p:cNvPicPr/>
                        <p:nvPr/>
                      </p:nvPicPr>
                      <p:blipFill>
                        <a:blip r:embed="rId13"/>
                        <a:stretch>
                          <a:fillRect/>
                        </a:stretch>
                      </p:blipFill>
                      <p:spPr>
                        <a:xfrm>
                          <a:off x="3000338" y="4791477"/>
                          <a:ext cx="336550" cy="312737"/>
                        </a:xfrm>
                        <a:prstGeom prst="rect">
                          <a:avLst/>
                        </a:prstGeom>
                      </p:spPr>
                    </p:pic>
                  </p:oleObj>
                </mc:Fallback>
              </mc:AlternateContent>
            </a:graphicData>
          </a:graphic>
        </p:graphicFrame>
        <p:graphicFrame>
          <p:nvGraphicFramePr>
            <p:cNvPr id="30" name="对象 29">
              <a:extLst>
                <a:ext uri="{FF2B5EF4-FFF2-40B4-BE49-F238E27FC236}">
                  <a16:creationId xmlns:a16="http://schemas.microsoft.com/office/drawing/2014/main" id="{2F6B2317-66C9-4105-A286-351B277360DE}"/>
                </a:ext>
              </a:extLst>
            </p:cNvPr>
            <p:cNvGraphicFramePr>
              <a:graphicFrameLocks noChangeAspect="1"/>
            </p:cNvGraphicFramePr>
            <p:nvPr>
              <p:extLst>
                <p:ext uri="{D42A27DB-BD31-4B8C-83A1-F6EECF244321}">
                  <p14:modId xmlns:p14="http://schemas.microsoft.com/office/powerpoint/2010/main" val="3390245363"/>
                </p:ext>
              </p:extLst>
            </p:nvPr>
          </p:nvGraphicFramePr>
          <p:xfrm>
            <a:off x="4900815" y="4783952"/>
            <a:ext cx="1173162" cy="384175"/>
          </p:xfrm>
          <a:graphic>
            <a:graphicData uri="http://schemas.openxmlformats.org/presentationml/2006/ole">
              <mc:AlternateContent xmlns:mc="http://schemas.openxmlformats.org/markup-compatibility/2006">
                <mc:Choice xmlns:v="urn:schemas-microsoft-com:vml" Requires="v">
                  <p:oleObj spid="_x0000_s49576" name="Equation" r:id="rId21" imgW="622080" imgH="203040" progId="Equation.DSMT4">
                    <p:embed/>
                  </p:oleObj>
                </mc:Choice>
                <mc:Fallback>
                  <p:oleObj name="Equation" r:id="rId21" imgW="622080" imgH="203040" progId="Equation.DSMT4">
                    <p:embed/>
                    <p:pic>
                      <p:nvPicPr>
                        <p:cNvPr id="24" name="对象 23">
                          <a:extLst>
                            <a:ext uri="{FF2B5EF4-FFF2-40B4-BE49-F238E27FC236}">
                              <a16:creationId xmlns:a16="http://schemas.microsoft.com/office/drawing/2014/main" id="{A1F6F8A4-04E9-4CD7-9BEE-764FD93CFA1E}"/>
                            </a:ext>
                          </a:extLst>
                        </p:cNvPr>
                        <p:cNvPicPr/>
                        <p:nvPr/>
                      </p:nvPicPr>
                      <p:blipFill>
                        <a:blip r:embed="rId22"/>
                        <a:stretch>
                          <a:fillRect/>
                        </a:stretch>
                      </p:blipFill>
                      <p:spPr>
                        <a:xfrm>
                          <a:off x="4900815" y="4783952"/>
                          <a:ext cx="1173162" cy="384175"/>
                        </a:xfrm>
                        <a:prstGeom prst="rect">
                          <a:avLst/>
                        </a:prstGeom>
                      </p:spPr>
                    </p:pic>
                  </p:oleObj>
                </mc:Fallback>
              </mc:AlternateContent>
            </a:graphicData>
          </a:graphic>
        </p:graphicFrame>
        <p:graphicFrame>
          <p:nvGraphicFramePr>
            <p:cNvPr id="31" name="对象 30">
              <a:extLst>
                <a:ext uri="{FF2B5EF4-FFF2-40B4-BE49-F238E27FC236}">
                  <a16:creationId xmlns:a16="http://schemas.microsoft.com/office/drawing/2014/main" id="{F4C33352-3C1E-424F-A801-8E3AD239F85F}"/>
                </a:ext>
              </a:extLst>
            </p:cNvPr>
            <p:cNvGraphicFramePr>
              <a:graphicFrameLocks noChangeAspect="1"/>
            </p:cNvGraphicFramePr>
            <p:nvPr>
              <p:extLst>
                <p:ext uri="{D42A27DB-BD31-4B8C-83A1-F6EECF244321}">
                  <p14:modId xmlns:p14="http://schemas.microsoft.com/office/powerpoint/2010/main" val="2144139123"/>
                </p:ext>
              </p:extLst>
            </p:nvPr>
          </p:nvGraphicFramePr>
          <p:xfrm>
            <a:off x="7636942" y="4790445"/>
            <a:ext cx="336550" cy="312737"/>
          </p:xfrm>
          <a:graphic>
            <a:graphicData uri="http://schemas.openxmlformats.org/presentationml/2006/ole">
              <mc:AlternateContent xmlns:mc="http://schemas.openxmlformats.org/markup-compatibility/2006">
                <mc:Choice xmlns:v="urn:schemas-microsoft-com:vml" Requires="v">
                  <p:oleObj spid="_x0000_s49577" name="Equation" r:id="rId23" imgW="177480" imgH="164880" progId="Equation.DSMT4">
                    <p:embed/>
                  </p:oleObj>
                </mc:Choice>
                <mc:Fallback>
                  <p:oleObj name="Equation" r:id="rId23" imgW="177480" imgH="164880" progId="Equation.DSMT4">
                    <p:embed/>
                    <p:pic>
                      <p:nvPicPr>
                        <p:cNvPr id="27" name="对象 26">
                          <a:extLst>
                            <a:ext uri="{FF2B5EF4-FFF2-40B4-BE49-F238E27FC236}">
                              <a16:creationId xmlns:a16="http://schemas.microsoft.com/office/drawing/2014/main" id="{EBAA99C8-D6AC-4C6A-BE63-23266A022319}"/>
                            </a:ext>
                          </a:extLst>
                        </p:cNvPr>
                        <p:cNvPicPr/>
                        <p:nvPr/>
                      </p:nvPicPr>
                      <p:blipFill>
                        <a:blip r:embed="rId13"/>
                        <a:stretch>
                          <a:fillRect/>
                        </a:stretch>
                      </p:blipFill>
                      <p:spPr>
                        <a:xfrm>
                          <a:off x="7636942" y="4790445"/>
                          <a:ext cx="336550" cy="312737"/>
                        </a:xfrm>
                        <a:prstGeom prst="rect">
                          <a:avLst/>
                        </a:prstGeom>
                      </p:spPr>
                    </p:pic>
                  </p:oleObj>
                </mc:Fallback>
              </mc:AlternateContent>
            </a:graphicData>
          </a:graphic>
        </p:graphicFrame>
        <p:graphicFrame>
          <p:nvGraphicFramePr>
            <p:cNvPr id="32" name="对象 31">
              <a:extLst>
                <a:ext uri="{FF2B5EF4-FFF2-40B4-BE49-F238E27FC236}">
                  <a16:creationId xmlns:a16="http://schemas.microsoft.com/office/drawing/2014/main" id="{146CBE3B-EAAB-4268-9E5D-9AB36347826E}"/>
                </a:ext>
              </a:extLst>
            </p:cNvPr>
            <p:cNvGraphicFramePr>
              <a:graphicFrameLocks noChangeAspect="1"/>
            </p:cNvGraphicFramePr>
            <p:nvPr>
              <p:extLst>
                <p:ext uri="{D42A27DB-BD31-4B8C-83A1-F6EECF244321}">
                  <p14:modId xmlns:p14="http://schemas.microsoft.com/office/powerpoint/2010/main" val="3123034014"/>
                </p:ext>
              </p:extLst>
            </p:nvPr>
          </p:nvGraphicFramePr>
          <p:xfrm>
            <a:off x="1634248" y="5189768"/>
            <a:ext cx="263525" cy="312737"/>
          </p:xfrm>
          <a:graphic>
            <a:graphicData uri="http://schemas.openxmlformats.org/presentationml/2006/ole">
              <mc:AlternateContent xmlns:mc="http://schemas.openxmlformats.org/markup-compatibility/2006">
                <mc:Choice xmlns:v="urn:schemas-microsoft-com:vml" Requires="v">
                  <p:oleObj spid="_x0000_s49578" name="Equation" r:id="rId24" imgW="139680" imgH="164880" progId="Equation.DSMT4">
                    <p:embed/>
                  </p:oleObj>
                </mc:Choice>
                <mc:Fallback>
                  <p:oleObj name="Equation" r:id="rId24" imgW="139680" imgH="164880" progId="Equation.DSMT4">
                    <p:embed/>
                    <p:pic>
                      <p:nvPicPr>
                        <p:cNvPr id="30" name="对象 29">
                          <a:extLst>
                            <a:ext uri="{FF2B5EF4-FFF2-40B4-BE49-F238E27FC236}">
                              <a16:creationId xmlns:a16="http://schemas.microsoft.com/office/drawing/2014/main" id="{2F6B2317-66C9-4105-A286-351B277360DE}"/>
                            </a:ext>
                          </a:extLst>
                        </p:cNvPr>
                        <p:cNvPicPr/>
                        <p:nvPr/>
                      </p:nvPicPr>
                      <p:blipFill>
                        <a:blip r:embed="rId25"/>
                        <a:stretch>
                          <a:fillRect/>
                        </a:stretch>
                      </p:blipFill>
                      <p:spPr>
                        <a:xfrm>
                          <a:off x="1634248" y="5189768"/>
                          <a:ext cx="263525" cy="312737"/>
                        </a:xfrm>
                        <a:prstGeom prst="rect">
                          <a:avLst/>
                        </a:prstGeom>
                      </p:spPr>
                    </p:pic>
                  </p:oleObj>
                </mc:Fallback>
              </mc:AlternateContent>
            </a:graphicData>
          </a:graphic>
        </p:graphicFrame>
      </p:grpSp>
      <p:graphicFrame>
        <p:nvGraphicFramePr>
          <p:cNvPr id="33" name="对象 32">
            <a:extLst>
              <a:ext uri="{FF2B5EF4-FFF2-40B4-BE49-F238E27FC236}">
                <a16:creationId xmlns:a16="http://schemas.microsoft.com/office/drawing/2014/main" id="{B5B59263-B1CB-4B26-9E5C-AB126D8B0B76}"/>
              </a:ext>
            </a:extLst>
          </p:cNvPr>
          <p:cNvGraphicFramePr>
            <a:graphicFrameLocks noChangeAspect="1"/>
          </p:cNvGraphicFramePr>
          <p:nvPr>
            <p:extLst>
              <p:ext uri="{D42A27DB-BD31-4B8C-83A1-F6EECF244321}">
                <p14:modId xmlns:p14="http://schemas.microsoft.com/office/powerpoint/2010/main" val="4130838897"/>
              </p:ext>
            </p:extLst>
          </p:nvPr>
        </p:nvGraphicFramePr>
        <p:xfrm>
          <a:off x="4003675" y="4940300"/>
          <a:ext cx="3525838" cy="815975"/>
        </p:xfrm>
        <a:graphic>
          <a:graphicData uri="http://schemas.openxmlformats.org/presentationml/2006/ole">
            <mc:AlternateContent xmlns:mc="http://schemas.openxmlformats.org/markup-compatibility/2006">
              <mc:Choice xmlns:v="urn:schemas-microsoft-com:vml" Requires="v">
                <p:oleObj spid="_x0000_s49579" name="Equation" r:id="rId26" imgW="1866600" imgH="431640" progId="Equation.DSMT4">
                  <p:embed/>
                </p:oleObj>
              </mc:Choice>
              <mc:Fallback>
                <p:oleObj name="Equation" r:id="rId26" imgW="1866600" imgH="431640" progId="Equation.DSMT4">
                  <p:embed/>
                  <p:pic>
                    <p:nvPicPr>
                      <p:cNvPr id="32" name="对象 31">
                        <a:extLst>
                          <a:ext uri="{FF2B5EF4-FFF2-40B4-BE49-F238E27FC236}">
                            <a16:creationId xmlns:a16="http://schemas.microsoft.com/office/drawing/2014/main" id="{146CBE3B-EAAB-4268-9E5D-9AB36347826E}"/>
                          </a:ext>
                        </a:extLst>
                      </p:cNvPr>
                      <p:cNvPicPr/>
                      <p:nvPr/>
                    </p:nvPicPr>
                    <p:blipFill>
                      <a:blip r:embed="rId27"/>
                      <a:stretch>
                        <a:fillRect/>
                      </a:stretch>
                    </p:blipFill>
                    <p:spPr>
                      <a:xfrm>
                        <a:off x="4003675" y="4940300"/>
                        <a:ext cx="3525838" cy="815975"/>
                      </a:xfrm>
                      <a:prstGeom prst="rect">
                        <a:avLst/>
                      </a:prstGeom>
                    </p:spPr>
                  </p:pic>
                </p:oleObj>
              </mc:Fallback>
            </mc:AlternateContent>
          </a:graphicData>
        </a:graphic>
      </p:graphicFrame>
      <p:graphicFrame>
        <p:nvGraphicFramePr>
          <p:cNvPr id="34" name="对象 33">
            <a:extLst>
              <a:ext uri="{FF2B5EF4-FFF2-40B4-BE49-F238E27FC236}">
                <a16:creationId xmlns:a16="http://schemas.microsoft.com/office/drawing/2014/main" id="{CF3FD4A0-0D83-4F71-821F-7F0759995C7B}"/>
              </a:ext>
            </a:extLst>
          </p:cNvPr>
          <p:cNvGraphicFramePr>
            <a:graphicFrameLocks noChangeAspect="1"/>
          </p:cNvGraphicFramePr>
          <p:nvPr>
            <p:extLst>
              <p:ext uri="{D42A27DB-BD31-4B8C-83A1-F6EECF244321}">
                <p14:modId xmlns:p14="http://schemas.microsoft.com/office/powerpoint/2010/main" val="2334566712"/>
              </p:ext>
            </p:extLst>
          </p:nvPr>
        </p:nvGraphicFramePr>
        <p:xfrm>
          <a:off x="3840163" y="5732463"/>
          <a:ext cx="3933825" cy="863600"/>
        </p:xfrm>
        <a:graphic>
          <a:graphicData uri="http://schemas.openxmlformats.org/presentationml/2006/ole">
            <mc:AlternateContent xmlns:mc="http://schemas.openxmlformats.org/markup-compatibility/2006">
              <mc:Choice xmlns:v="urn:schemas-microsoft-com:vml" Requires="v">
                <p:oleObj spid="_x0000_s49580" name="Equation" r:id="rId28" imgW="2082600" imgH="457200" progId="Equation.DSMT4">
                  <p:embed/>
                </p:oleObj>
              </mc:Choice>
              <mc:Fallback>
                <p:oleObj name="Equation" r:id="rId28" imgW="2082600" imgH="457200" progId="Equation.DSMT4">
                  <p:embed/>
                  <p:pic>
                    <p:nvPicPr>
                      <p:cNvPr id="33" name="对象 32">
                        <a:extLst>
                          <a:ext uri="{FF2B5EF4-FFF2-40B4-BE49-F238E27FC236}">
                            <a16:creationId xmlns:a16="http://schemas.microsoft.com/office/drawing/2014/main" id="{B5B59263-B1CB-4B26-9E5C-AB126D8B0B76}"/>
                          </a:ext>
                        </a:extLst>
                      </p:cNvPr>
                      <p:cNvPicPr/>
                      <p:nvPr/>
                    </p:nvPicPr>
                    <p:blipFill>
                      <a:blip r:embed="rId29"/>
                      <a:stretch>
                        <a:fillRect/>
                      </a:stretch>
                    </p:blipFill>
                    <p:spPr>
                      <a:xfrm>
                        <a:off x="3840163" y="5732463"/>
                        <a:ext cx="3933825" cy="863600"/>
                      </a:xfrm>
                      <a:prstGeom prst="rect">
                        <a:avLst/>
                      </a:prstGeom>
                    </p:spPr>
                  </p:pic>
                </p:oleObj>
              </mc:Fallback>
            </mc:AlternateContent>
          </a:graphicData>
        </a:graphic>
      </p:graphicFrame>
    </p:spTree>
    <p:extLst>
      <p:ext uri="{BB962C8B-B14F-4D97-AF65-F5344CB8AC3E}">
        <p14:creationId xmlns:p14="http://schemas.microsoft.com/office/powerpoint/2010/main" val="1327329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C706B78-1078-4037-98B3-4CC133AA0570}"/>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蒙特卡洛积分</a:t>
            </a:r>
          </a:p>
        </p:txBody>
      </p:sp>
      <p:sp>
        <p:nvSpPr>
          <p:cNvPr id="2" name="矩形 1">
            <a:extLst>
              <a:ext uri="{FF2B5EF4-FFF2-40B4-BE49-F238E27FC236}">
                <a16:creationId xmlns:a16="http://schemas.microsoft.com/office/drawing/2014/main" id="{93B7D58B-3E30-4AD1-9EE2-2AE8F007D587}"/>
              </a:ext>
            </a:extLst>
          </p:cNvPr>
          <p:cNvSpPr/>
          <p:nvPr/>
        </p:nvSpPr>
        <p:spPr>
          <a:xfrm>
            <a:off x="1404025" y="1428672"/>
            <a:ext cx="9724418" cy="1710661"/>
          </a:xfrm>
          <a:prstGeom prst="rect">
            <a:avLst/>
          </a:prstGeom>
        </p:spPr>
        <p:txBody>
          <a:bodyPr wrap="square">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概率密度函数        </a:t>
            </a:r>
            <a:r>
              <a:rPr lang="en-US" altLang="zh-CN" dirty="0">
                <a:latin typeface="微软雅黑" panose="020B0503020204020204" pitchFamily="34" charset="-122"/>
                <a:ea typeface="微软雅黑" panose="020B0503020204020204" pitchFamily="34" charset="-122"/>
              </a:rPr>
              <a:t>(probability density function, </a:t>
            </a:r>
            <a:r>
              <a:rPr lang="zh-CN" altLang="en-US" dirty="0">
                <a:latin typeface="微软雅黑" panose="020B0503020204020204" pitchFamily="34" charset="-122"/>
                <a:ea typeface="微软雅黑" panose="020B0503020204020204" pitchFamily="34" charset="-122"/>
              </a:rPr>
              <a:t>简称</a:t>
            </a:r>
            <a:r>
              <a:rPr lang="en-US" altLang="zh-CN" dirty="0">
                <a:latin typeface="微软雅黑" panose="020B0503020204020204" pitchFamily="34" charset="-122"/>
                <a:ea typeface="微软雅黑" panose="020B0503020204020204" pitchFamily="34" charset="-122"/>
              </a:rPr>
              <a:t>PDF)</a:t>
            </a:r>
            <a:r>
              <a:rPr lang="zh-CN" altLang="en-US" dirty="0">
                <a:latin typeface="微软雅黑" panose="020B0503020204020204" pitchFamily="34" charset="-122"/>
                <a:ea typeface="微软雅黑" panose="020B0503020204020204" pitchFamily="34" charset="-122"/>
              </a:rPr>
              <a:t>用于描述连续型随机变量所服从的概率分布。</a:t>
            </a:r>
            <a:endParaRPr lang="en-US" altLang="zh-CN" dirty="0">
              <a:latin typeface="微软雅黑" panose="020B0503020204020204" pitchFamily="34" charset="-122"/>
              <a:ea typeface="微软雅黑" panose="020B0503020204020204" pitchFamily="34" charset="-122"/>
            </a:endParaRPr>
          </a:p>
          <a:p>
            <a:pPr indent="457200">
              <a:lnSpc>
                <a:spcPct val="150000"/>
              </a:lnSpc>
            </a:pPr>
            <a:r>
              <a:rPr lang="zh-CN" altLang="en-US" dirty="0">
                <a:latin typeface="微软雅黑" panose="020B0503020204020204" pitchFamily="34" charset="-122"/>
                <a:ea typeface="微软雅黑" panose="020B0503020204020204" pitchFamily="34" charset="-122"/>
              </a:rPr>
              <a:t>概率分布函数或者累积分布函数（</a:t>
            </a:r>
            <a:r>
              <a:rPr lang="en-US" altLang="zh-CN" dirty="0">
                <a:latin typeface="微软雅黑" panose="020B0503020204020204" pitchFamily="34" charset="-122"/>
                <a:ea typeface="微软雅黑" panose="020B0503020204020204" pitchFamily="34" charset="-122"/>
              </a:rPr>
              <a:t>cumulative distribution function, </a:t>
            </a:r>
            <a:r>
              <a:rPr lang="zh-CN" altLang="en-US" dirty="0">
                <a:latin typeface="微软雅黑" panose="020B0503020204020204" pitchFamily="34" charset="-122"/>
                <a:ea typeface="微软雅黑" panose="020B0503020204020204" pitchFamily="34" charset="-122"/>
              </a:rPr>
              <a:t>简称</a:t>
            </a:r>
            <a:r>
              <a:rPr lang="en-US" altLang="zh-CN" dirty="0">
                <a:latin typeface="微软雅黑" panose="020B0503020204020204" pitchFamily="34" charset="-122"/>
                <a:ea typeface="微软雅黑" panose="020B0503020204020204" pitchFamily="34" charset="-122"/>
              </a:rPr>
              <a:t>CDF)</a:t>
            </a:r>
            <a:r>
              <a:rPr lang="zh-CN" altLang="en-US" dirty="0">
                <a:latin typeface="微软雅黑" panose="020B0503020204020204" pitchFamily="34" charset="-122"/>
                <a:ea typeface="微软雅黑" panose="020B0503020204020204" pitchFamily="34" charset="-122"/>
              </a:rPr>
              <a:t>，直观的描述连续随机变量的概率分布。</a:t>
            </a:r>
          </a:p>
        </p:txBody>
      </p:sp>
      <p:sp>
        <p:nvSpPr>
          <p:cNvPr id="3" name="AutoShape 2" descr="https://picx.zhimg.com/80/v2-f47722fbf5a0eebef85536394516bd29_720w.webp?source=1940ef5c">
            <a:extLst>
              <a:ext uri="{FF2B5EF4-FFF2-40B4-BE49-F238E27FC236}">
                <a16:creationId xmlns:a16="http://schemas.microsoft.com/office/drawing/2014/main" id="{4B42F1C1-157F-485C-A25C-40D1A294CE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9156" name="Picture 4" descr="https://picx.zhimg.com/v2-f47722fbf5a0eebef85536394516bd29_r.jpg?source=1940ef5c">
            <a:extLst>
              <a:ext uri="{FF2B5EF4-FFF2-40B4-BE49-F238E27FC236}">
                <a16:creationId xmlns:a16="http://schemas.microsoft.com/office/drawing/2014/main" id="{60F79C0D-A5AF-4354-992D-19A11F04AB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1383" y="3429000"/>
            <a:ext cx="3566936" cy="29593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对象 7">
            <a:extLst>
              <a:ext uri="{FF2B5EF4-FFF2-40B4-BE49-F238E27FC236}">
                <a16:creationId xmlns:a16="http://schemas.microsoft.com/office/drawing/2014/main" id="{38F4EE75-642A-4688-B6CC-3EF5E8FAC001}"/>
              </a:ext>
            </a:extLst>
          </p:cNvPr>
          <p:cNvGraphicFramePr>
            <a:graphicFrameLocks noChangeAspect="1"/>
          </p:cNvGraphicFramePr>
          <p:nvPr>
            <p:extLst>
              <p:ext uri="{D42A27DB-BD31-4B8C-83A1-F6EECF244321}">
                <p14:modId xmlns:p14="http://schemas.microsoft.com/office/powerpoint/2010/main" val="1741183923"/>
              </p:ext>
            </p:extLst>
          </p:nvPr>
        </p:nvGraphicFramePr>
        <p:xfrm>
          <a:off x="6874684" y="3718668"/>
          <a:ext cx="1535112" cy="2087563"/>
        </p:xfrm>
        <a:graphic>
          <a:graphicData uri="http://schemas.openxmlformats.org/presentationml/2006/ole">
            <mc:AlternateContent xmlns:mc="http://schemas.openxmlformats.org/markup-compatibility/2006">
              <mc:Choice xmlns:v="urn:schemas-microsoft-com:vml" Requires="v">
                <p:oleObj spid="_x0000_s51250" name="Equation" r:id="rId5" imgW="812520" imgH="1104840" progId="Equation.DSMT4">
                  <p:embed/>
                </p:oleObj>
              </mc:Choice>
              <mc:Fallback>
                <p:oleObj name="Equation" r:id="rId5" imgW="812520" imgH="1104840" progId="Equation.DSMT4">
                  <p:embed/>
                  <p:pic>
                    <p:nvPicPr>
                      <p:cNvPr id="11" name="对象 10">
                        <a:extLst>
                          <a:ext uri="{FF2B5EF4-FFF2-40B4-BE49-F238E27FC236}">
                            <a16:creationId xmlns:a16="http://schemas.microsoft.com/office/drawing/2014/main" id="{01CDB3A6-E7C0-4F6F-8A03-735AF96B8127}"/>
                          </a:ext>
                        </a:extLst>
                      </p:cNvPr>
                      <p:cNvPicPr/>
                      <p:nvPr/>
                    </p:nvPicPr>
                    <p:blipFill>
                      <a:blip r:embed="rId6"/>
                      <a:stretch>
                        <a:fillRect/>
                      </a:stretch>
                    </p:blipFill>
                    <p:spPr>
                      <a:xfrm>
                        <a:off x="6874684" y="3718668"/>
                        <a:ext cx="1535112" cy="2087563"/>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DDD5A78E-F06F-4A96-B2CE-2B5186493B41}"/>
              </a:ext>
            </a:extLst>
          </p:cNvPr>
          <p:cNvGraphicFramePr>
            <a:graphicFrameLocks noChangeAspect="1"/>
          </p:cNvGraphicFramePr>
          <p:nvPr>
            <p:extLst>
              <p:ext uri="{D42A27DB-BD31-4B8C-83A1-F6EECF244321}">
                <p14:modId xmlns:p14="http://schemas.microsoft.com/office/powerpoint/2010/main" val="2540567858"/>
              </p:ext>
            </p:extLst>
          </p:nvPr>
        </p:nvGraphicFramePr>
        <p:xfrm>
          <a:off x="3292780" y="1520229"/>
          <a:ext cx="623887" cy="384175"/>
        </p:xfrm>
        <a:graphic>
          <a:graphicData uri="http://schemas.openxmlformats.org/presentationml/2006/ole">
            <mc:AlternateContent xmlns:mc="http://schemas.openxmlformats.org/markup-compatibility/2006">
              <mc:Choice xmlns:v="urn:schemas-microsoft-com:vml" Requires="v">
                <p:oleObj spid="_x0000_s51251" name="Equation" r:id="rId7" imgW="330120" imgH="203040" progId="Equation.DSMT4">
                  <p:embed/>
                </p:oleObj>
              </mc:Choice>
              <mc:Fallback>
                <p:oleObj name="Equation" r:id="rId7" imgW="330120" imgH="203040" progId="Equation.DSMT4">
                  <p:embed/>
                  <p:pic>
                    <p:nvPicPr>
                      <p:cNvPr id="8" name="对象 7">
                        <a:extLst>
                          <a:ext uri="{FF2B5EF4-FFF2-40B4-BE49-F238E27FC236}">
                            <a16:creationId xmlns:a16="http://schemas.microsoft.com/office/drawing/2014/main" id="{38F4EE75-642A-4688-B6CC-3EF5E8FAC001}"/>
                          </a:ext>
                        </a:extLst>
                      </p:cNvPr>
                      <p:cNvPicPr/>
                      <p:nvPr/>
                    </p:nvPicPr>
                    <p:blipFill>
                      <a:blip r:embed="rId8"/>
                      <a:stretch>
                        <a:fillRect/>
                      </a:stretch>
                    </p:blipFill>
                    <p:spPr>
                      <a:xfrm>
                        <a:off x="3292780" y="1520229"/>
                        <a:ext cx="623887" cy="384175"/>
                      </a:xfrm>
                      <a:prstGeom prst="rect">
                        <a:avLst/>
                      </a:prstGeom>
                    </p:spPr>
                  </p:pic>
                </p:oleObj>
              </mc:Fallback>
            </mc:AlternateContent>
          </a:graphicData>
        </a:graphic>
      </p:graphicFrame>
    </p:spTree>
    <p:extLst>
      <p:ext uri="{BB962C8B-B14F-4D97-AF65-F5344CB8AC3E}">
        <p14:creationId xmlns:p14="http://schemas.microsoft.com/office/powerpoint/2010/main" val="3332970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8258031-373A-4259-86C7-CABE680CC3DB}"/>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蒙特卡洛积分</a:t>
            </a:r>
          </a:p>
        </p:txBody>
      </p:sp>
      <p:sp>
        <p:nvSpPr>
          <p:cNvPr id="2" name="矩形 1">
            <a:extLst>
              <a:ext uri="{FF2B5EF4-FFF2-40B4-BE49-F238E27FC236}">
                <a16:creationId xmlns:a16="http://schemas.microsoft.com/office/drawing/2014/main" id="{D36BFB06-8097-42DE-A216-47ECE0DE5741}"/>
              </a:ext>
            </a:extLst>
          </p:cNvPr>
          <p:cNvSpPr/>
          <p:nvPr/>
        </p:nvSpPr>
        <p:spPr>
          <a:xfrm>
            <a:off x="1744291" y="1850967"/>
            <a:ext cx="8722468" cy="1289905"/>
          </a:xfrm>
          <a:prstGeom prst="rect">
            <a:avLst/>
          </a:prstGeom>
        </p:spPr>
        <p:txBody>
          <a:bodyPr wrap="square">
            <a:spAutoFit/>
          </a:bodyPr>
          <a:lstStyle/>
          <a:p>
            <a:pPr indent="457200">
              <a:lnSpc>
                <a:spcPct val="150000"/>
              </a:lnSpc>
            </a:pPr>
            <a:r>
              <a:rPr lang="zh-CN" altLang="en-US" dirty="0">
                <a:latin typeface="微软雅黑" panose="020B0503020204020204" pitchFamily="34" charset="-122"/>
                <a:ea typeface="微软雅黑" panose="020B0503020204020204" pitchFamily="34" charset="-122"/>
              </a:rPr>
              <a:t>大数定律，当随机变量抽样的和，被除以这些随机变量抽样的数量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时，就能得到该随机变量的期望值的一个估计，随着抽样数</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的增大，该估计的方差逐渐减小，估计的值就能够充分接近数学期望的值</a:t>
            </a:r>
          </a:p>
        </p:txBody>
      </p:sp>
      <p:graphicFrame>
        <p:nvGraphicFramePr>
          <p:cNvPr id="8" name="对象 7">
            <a:extLst>
              <a:ext uri="{FF2B5EF4-FFF2-40B4-BE49-F238E27FC236}">
                <a16:creationId xmlns:a16="http://schemas.microsoft.com/office/drawing/2014/main" id="{E9FEEE43-FED1-4E20-982F-9E41AD924932}"/>
              </a:ext>
            </a:extLst>
          </p:cNvPr>
          <p:cNvGraphicFramePr>
            <a:graphicFrameLocks noChangeAspect="1"/>
          </p:cNvGraphicFramePr>
          <p:nvPr>
            <p:extLst>
              <p:ext uri="{D42A27DB-BD31-4B8C-83A1-F6EECF244321}">
                <p14:modId xmlns:p14="http://schemas.microsoft.com/office/powerpoint/2010/main" val="2699448692"/>
              </p:ext>
            </p:extLst>
          </p:nvPr>
        </p:nvGraphicFramePr>
        <p:xfrm>
          <a:off x="4324081" y="3665311"/>
          <a:ext cx="2473325" cy="815975"/>
        </p:xfrm>
        <a:graphic>
          <a:graphicData uri="http://schemas.openxmlformats.org/presentationml/2006/ole">
            <mc:AlternateContent xmlns:mc="http://schemas.openxmlformats.org/markup-compatibility/2006">
              <mc:Choice xmlns:v="urn:schemas-microsoft-com:vml" Requires="v">
                <p:oleObj spid="_x0000_s52296" name="Equation" r:id="rId4" imgW="1307880" imgH="431640" progId="Equation.DSMT4">
                  <p:embed/>
                </p:oleObj>
              </mc:Choice>
              <mc:Fallback>
                <p:oleObj name="Equation" r:id="rId4" imgW="1307880" imgH="431640" progId="Equation.DSMT4">
                  <p:embed/>
                  <p:pic>
                    <p:nvPicPr>
                      <p:cNvPr id="11" name="对象 10">
                        <a:extLst>
                          <a:ext uri="{FF2B5EF4-FFF2-40B4-BE49-F238E27FC236}">
                            <a16:creationId xmlns:a16="http://schemas.microsoft.com/office/drawing/2014/main" id="{0CA48127-7103-44DF-8B79-9ECBD737CDE7}"/>
                          </a:ext>
                        </a:extLst>
                      </p:cNvPr>
                      <p:cNvPicPr/>
                      <p:nvPr/>
                    </p:nvPicPr>
                    <p:blipFill>
                      <a:blip r:embed="rId5"/>
                      <a:stretch>
                        <a:fillRect/>
                      </a:stretch>
                    </p:blipFill>
                    <p:spPr>
                      <a:xfrm>
                        <a:off x="4324081" y="3665311"/>
                        <a:ext cx="2473325" cy="815975"/>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9063C756-B24D-4978-9623-841C1F51413A}"/>
              </a:ext>
            </a:extLst>
          </p:cNvPr>
          <p:cNvGraphicFramePr>
            <a:graphicFrameLocks noChangeAspect="1"/>
          </p:cNvGraphicFramePr>
          <p:nvPr>
            <p:extLst>
              <p:ext uri="{D42A27DB-BD31-4B8C-83A1-F6EECF244321}">
                <p14:modId xmlns:p14="http://schemas.microsoft.com/office/powerpoint/2010/main" val="654213038"/>
              </p:ext>
            </p:extLst>
          </p:nvPr>
        </p:nvGraphicFramePr>
        <p:xfrm>
          <a:off x="6629131" y="2375406"/>
          <a:ext cx="336550" cy="336550"/>
        </p:xfrm>
        <a:graphic>
          <a:graphicData uri="http://schemas.openxmlformats.org/presentationml/2006/ole">
            <mc:AlternateContent xmlns:mc="http://schemas.openxmlformats.org/markup-compatibility/2006">
              <mc:Choice xmlns:v="urn:schemas-microsoft-com:vml" Requires="v">
                <p:oleObj spid="_x0000_s52297" name="Equation" r:id="rId6" imgW="177480" imgH="177480" progId="Equation.DSMT4">
                  <p:embed/>
                </p:oleObj>
              </mc:Choice>
              <mc:Fallback>
                <p:oleObj name="Equation" r:id="rId6" imgW="177480" imgH="177480" progId="Equation.DSMT4">
                  <p:embed/>
                  <p:pic>
                    <p:nvPicPr>
                      <p:cNvPr id="8" name="对象 7">
                        <a:extLst>
                          <a:ext uri="{FF2B5EF4-FFF2-40B4-BE49-F238E27FC236}">
                            <a16:creationId xmlns:a16="http://schemas.microsoft.com/office/drawing/2014/main" id="{E9FEEE43-FED1-4E20-982F-9E41AD924932}"/>
                          </a:ext>
                        </a:extLst>
                      </p:cNvPr>
                      <p:cNvPicPr/>
                      <p:nvPr/>
                    </p:nvPicPr>
                    <p:blipFill>
                      <a:blip r:embed="rId7"/>
                      <a:stretch>
                        <a:fillRect/>
                      </a:stretch>
                    </p:blipFill>
                    <p:spPr>
                      <a:xfrm>
                        <a:off x="6629131" y="2375406"/>
                        <a:ext cx="336550" cy="33655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181E9B1A-91C6-4FF7-BFA6-DA081FC42F6C}"/>
              </a:ext>
            </a:extLst>
          </p:cNvPr>
          <p:cNvGraphicFramePr>
            <a:graphicFrameLocks noChangeAspect="1"/>
          </p:cNvGraphicFramePr>
          <p:nvPr>
            <p:extLst>
              <p:ext uri="{D42A27DB-BD31-4B8C-83A1-F6EECF244321}">
                <p14:modId xmlns:p14="http://schemas.microsoft.com/office/powerpoint/2010/main" val="601450923"/>
              </p:ext>
            </p:extLst>
          </p:nvPr>
        </p:nvGraphicFramePr>
        <p:xfrm>
          <a:off x="8911887" y="1963602"/>
          <a:ext cx="336550" cy="336550"/>
        </p:xfrm>
        <a:graphic>
          <a:graphicData uri="http://schemas.openxmlformats.org/presentationml/2006/ole">
            <mc:AlternateContent xmlns:mc="http://schemas.openxmlformats.org/markup-compatibility/2006">
              <mc:Choice xmlns:v="urn:schemas-microsoft-com:vml" Requires="v">
                <p:oleObj spid="_x0000_s52298" name="Equation" r:id="rId8" imgW="177480" imgH="177480" progId="Equation.DSMT4">
                  <p:embed/>
                </p:oleObj>
              </mc:Choice>
              <mc:Fallback>
                <p:oleObj name="Equation" r:id="rId8" imgW="177480" imgH="177480" progId="Equation.DSMT4">
                  <p:embed/>
                  <p:pic>
                    <p:nvPicPr>
                      <p:cNvPr id="10" name="对象 9">
                        <a:extLst>
                          <a:ext uri="{FF2B5EF4-FFF2-40B4-BE49-F238E27FC236}">
                            <a16:creationId xmlns:a16="http://schemas.microsoft.com/office/drawing/2014/main" id="{9063C756-B24D-4978-9623-841C1F51413A}"/>
                          </a:ext>
                        </a:extLst>
                      </p:cNvPr>
                      <p:cNvPicPr/>
                      <p:nvPr/>
                    </p:nvPicPr>
                    <p:blipFill>
                      <a:blip r:embed="rId7"/>
                      <a:stretch>
                        <a:fillRect/>
                      </a:stretch>
                    </p:blipFill>
                    <p:spPr>
                      <a:xfrm>
                        <a:off x="8911887" y="1963602"/>
                        <a:ext cx="336550" cy="336550"/>
                      </a:xfrm>
                      <a:prstGeom prst="rect">
                        <a:avLst/>
                      </a:prstGeom>
                    </p:spPr>
                  </p:pic>
                </p:oleObj>
              </mc:Fallback>
            </mc:AlternateContent>
          </a:graphicData>
        </a:graphic>
      </p:graphicFrame>
    </p:spTree>
    <p:extLst>
      <p:ext uri="{BB962C8B-B14F-4D97-AF65-F5344CB8AC3E}">
        <p14:creationId xmlns:p14="http://schemas.microsoft.com/office/powerpoint/2010/main" val="4183686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8258031-373A-4259-86C7-CABE680CC3DB}"/>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蒙特卡洛积分</a:t>
            </a:r>
          </a:p>
        </p:txBody>
      </p:sp>
      <p:pic>
        <p:nvPicPr>
          <p:cNvPr id="3" name="图片 2">
            <a:extLst>
              <a:ext uri="{FF2B5EF4-FFF2-40B4-BE49-F238E27FC236}">
                <a16:creationId xmlns:a16="http://schemas.microsoft.com/office/drawing/2014/main" id="{FC5FAC1A-51D1-414D-A46F-ECB84B918715}"/>
              </a:ext>
            </a:extLst>
          </p:cNvPr>
          <p:cNvPicPr>
            <a:picLocks noChangeAspect="1"/>
          </p:cNvPicPr>
          <p:nvPr/>
        </p:nvPicPr>
        <p:blipFill>
          <a:blip r:embed="rId4"/>
          <a:stretch>
            <a:fillRect/>
          </a:stretch>
        </p:blipFill>
        <p:spPr>
          <a:xfrm>
            <a:off x="1074888" y="1712317"/>
            <a:ext cx="4114789" cy="3981663"/>
          </a:xfrm>
          <a:prstGeom prst="rect">
            <a:avLst/>
          </a:prstGeom>
        </p:spPr>
      </p:pic>
      <p:sp>
        <p:nvSpPr>
          <p:cNvPr id="8" name="矩形 7">
            <a:extLst>
              <a:ext uri="{FF2B5EF4-FFF2-40B4-BE49-F238E27FC236}">
                <a16:creationId xmlns:a16="http://schemas.microsoft.com/office/drawing/2014/main" id="{85AC4231-FC8F-4505-AB06-5F64BE357D9A}"/>
              </a:ext>
            </a:extLst>
          </p:cNvPr>
          <p:cNvSpPr/>
          <p:nvPr/>
        </p:nvSpPr>
        <p:spPr>
          <a:xfrm>
            <a:off x="5531718" y="1703106"/>
            <a:ext cx="6248477" cy="874407"/>
          </a:xfrm>
          <a:prstGeom prst="rect">
            <a:avLst/>
          </a:prstGeom>
        </p:spPr>
        <p:txBody>
          <a:bodyPr wrap="square">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任意一个关于随机变量的实数函数</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以及服从概率密度函数       的随机变量，随机变量函数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的近似数学期望：</a:t>
            </a:r>
          </a:p>
        </p:txBody>
      </p:sp>
      <p:graphicFrame>
        <p:nvGraphicFramePr>
          <p:cNvPr id="12" name="对象 11">
            <a:extLst>
              <a:ext uri="{FF2B5EF4-FFF2-40B4-BE49-F238E27FC236}">
                <a16:creationId xmlns:a16="http://schemas.microsoft.com/office/drawing/2014/main" id="{2E9714D8-5912-4A25-8F78-11D634BC3DF7}"/>
              </a:ext>
            </a:extLst>
          </p:cNvPr>
          <p:cNvGraphicFramePr>
            <a:graphicFrameLocks noChangeAspect="1"/>
          </p:cNvGraphicFramePr>
          <p:nvPr>
            <p:extLst>
              <p:ext uri="{D42A27DB-BD31-4B8C-83A1-F6EECF244321}">
                <p14:modId xmlns:p14="http://schemas.microsoft.com/office/powerpoint/2010/main" val="3800281879"/>
              </p:ext>
            </p:extLst>
          </p:nvPr>
        </p:nvGraphicFramePr>
        <p:xfrm>
          <a:off x="6240463" y="2670175"/>
          <a:ext cx="3914775" cy="735013"/>
        </p:xfrm>
        <a:graphic>
          <a:graphicData uri="http://schemas.openxmlformats.org/presentationml/2006/ole">
            <mc:AlternateContent xmlns:mc="http://schemas.openxmlformats.org/markup-compatibility/2006">
              <mc:Choice xmlns:v="urn:schemas-microsoft-com:vml" Requires="v">
                <p:oleObj spid="_x0000_s53465" name="Equation" r:id="rId5" imgW="2438280" imgH="457200" progId="Equation.DSMT4">
                  <p:embed/>
                </p:oleObj>
              </mc:Choice>
              <mc:Fallback>
                <p:oleObj name="Equation" r:id="rId5" imgW="2438280" imgH="457200" progId="Equation.DSMT4">
                  <p:embed/>
                  <p:pic>
                    <p:nvPicPr>
                      <p:cNvPr id="34" name="对象 33">
                        <a:extLst>
                          <a:ext uri="{FF2B5EF4-FFF2-40B4-BE49-F238E27FC236}">
                            <a16:creationId xmlns:a16="http://schemas.microsoft.com/office/drawing/2014/main" id="{CF3FD4A0-0D83-4F71-821F-7F0759995C7B}"/>
                          </a:ext>
                        </a:extLst>
                      </p:cNvPr>
                      <p:cNvPicPr/>
                      <p:nvPr/>
                    </p:nvPicPr>
                    <p:blipFill>
                      <a:blip r:embed="rId6"/>
                      <a:stretch>
                        <a:fillRect/>
                      </a:stretch>
                    </p:blipFill>
                    <p:spPr>
                      <a:xfrm>
                        <a:off x="6240463" y="2670175"/>
                        <a:ext cx="3914775" cy="735013"/>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051D86A0-7947-4FC5-9D4D-BEC428681FAA}"/>
              </a:ext>
            </a:extLst>
          </p:cNvPr>
          <p:cNvGraphicFramePr>
            <a:graphicFrameLocks noChangeAspect="1"/>
          </p:cNvGraphicFramePr>
          <p:nvPr>
            <p:extLst>
              <p:ext uri="{D42A27DB-BD31-4B8C-83A1-F6EECF244321}">
                <p14:modId xmlns:p14="http://schemas.microsoft.com/office/powerpoint/2010/main" val="2369480957"/>
              </p:ext>
            </p:extLst>
          </p:nvPr>
        </p:nvGraphicFramePr>
        <p:xfrm>
          <a:off x="3917950" y="1841500"/>
          <a:ext cx="996950" cy="752475"/>
        </p:xfrm>
        <a:graphic>
          <a:graphicData uri="http://schemas.openxmlformats.org/presentationml/2006/ole">
            <mc:AlternateContent xmlns:mc="http://schemas.openxmlformats.org/markup-compatibility/2006">
              <mc:Choice xmlns:v="urn:schemas-microsoft-com:vml" Requires="v">
                <p:oleObj spid="_x0000_s53466" name="Equation" r:id="rId7" imgW="622080" imgH="469800" progId="Equation.DSMT4">
                  <p:embed/>
                </p:oleObj>
              </mc:Choice>
              <mc:Fallback>
                <p:oleObj name="Equation" r:id="rId7" imgW="622080" imgH="469800" progId="Equation.DSMT4">
                  <p:embed/>
                  <p:pic>
                    <p:nvPicPr>
                      <p:cNvPr id="21" name="对象 20">
                        <a:extLst>
                          <a:ext uri="{FF2B5EF4-FFF2-40B4-BE49-F238E27FC236}">
                            <a16:creationId xmlns:a16="http://schemas.microsoft.com/office/drawing/2014/main" id="{C12CD580-41AC-481D-960D-3F3DAECDAFCD}"/>
                          </a:ext>
                        </a:extLst>
                      </p:cNvPr>
                      <p:cNvPicPr/>
                      <p:nvPr/>
                    </p:nvPicPr>
                    <p:blipFill>
                      <a:blip r:embed="rId8"/>
                      <a:stretch>
                        <a:fillRect/>
                      </a:stretch>
                    </p:blipFill>
                    <p:spPr>
                      <a:xfrm>
                        <a:off x="3917950" y="1841500"/>
                        <a:ext cx="996950" cy="75247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689D47B6-D026-474A-B55E-209EEF234E24}"/>
              </a:ext>
            </a:extLst>
          </p:cNvPr>
          <p:cNvGraphicFramePr>
            <a:graphicFrameLocks noChangeAspect="1"/>
          </p:cNvGraphicFramePr>
          <p:nvPr>
            <p:extLst>
              <p:ext uri="{D42A27DB-BD31-4B8C-83A1-F6EECF244321}">
                <p14:modId xmlns:p14="http://schemas.microsoft.com/office/powerpoint/2010/main" val="3375574379"/>
              </p:ext>
            </p:extLst>
          </p:nvPr>
        </p:nvGraphicFramePr>
        <p:xfrm>
          <a:off x="7210425" y="4116388"/>
          <a:ext cx="2387600" cy="735012"/>
        </p:xfrm>
        <a:graphic>
          <a:graphicData uri="http://schemas.openxmlformats.org/presentationml/2006/ole">
            <mc:AlternateContent xmlns:mc="http://schemas.openxmlformats.org/markup-compatibility/2006">
              <mc:Choice xmlns:v="urn:schemas-microsoft-com:vml" Requires="v">
                <p:oleObj spid="_x0000_s53467" name="Equation" r:id="rId9" imgW="1485720" imgH="457200" progId="Equation.DSMT4">
                  <p:embed/>
                </p:oleObj>
              </mc:Choice>
              <mc:Fallback>
                <p:oleObj name="Equation" r:id="rId9" imgW="1485720" imgH="457200" progId="Equation.DSMT4">
                  <p:embed/>
                  <p:pic>
                    <p:nvPicPr>
                      <p:cNvPr id="12" name="对象 11">
                        <a:extLst>
                          <a:ext uri="{FF2B5EF4-FFF2-40B4-BE49-F238E27FC236}">
                            <a16:creationId xmlns:a16="http://schemas.microsoft.com/office/drawing/2014/main" id="{2E9714D8-5912-4A25-8F78-11D634BC3DF7}"/>
                          </a:ext>
                        </a:extLst>
                      </p:cNvPr>
                      <p:cNvPicPr/>
                      <p:nvPr/>
                    </p:nvPicPr>
                    <p:blipFill>
                      <a:blip r:embed="rId10"/>
                      <a:stretch>
                        <a:fillRect/>
                      </a:stretch>
                    </p:blipFill>
                    <p:spPr>
                      <a:xfrm>
                        <a:off x="7210425" y="4116388"/>
                        <a:ext cx="2387600" cy="735012"/>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ECB95EE2-2091-4C53-A0E8-BA68DD79F942}"/>
              </a:ext>
            </a:extLst>
          </p:cNvPr>
          <p:cNvGraphicFramePr>
            <a:graphicFrameLocks noChangeAspect="1"/>
          </p:cNvGraphicFramePr>
          <p:nvPr>
            <p:extLst>
              <p:ext uri="{D42A27DB-BD31-4B8C-83A1-F6EECF244321}">
                <p14:modId xmlns:p14="http://schemas.microsoft.com/office/powerpoint/2010/main" val="2001133759"/>
              </p:ext>
            </p:extLst>
          </p:nvPr>
        </p:nvGraphicFramePr>
        <p:xfrm>
          <a:off x="9491663" y="2185988"/>
          <a:ext cx="569912" cy="407987"/>
        </p:xfrm>
        <a:graphic>
          <a:graphicData uri="http://schemas.openxmlformats.org/presentationml/2006/ole">
            <mc:AlternateContent xmlns:mc="http://schemas.openxmlformats.org/markup-compatibility/2006">
              <mc:Choice xmlns:v="urn:schemas-microsoft-com:vml" Requires="v">
                <p:oleObj spid="_x0000_s53468" name="Equation" r:id="rId11" imgW="355320" imgH="253800" progId="Equation.DSMT4">
                  <p:embed/>
                </p:oleObj>
              </mc:Choice>
              <mc:Fallback>
                <p:oleObj name="Equation" r:id="rId11" imgW="355320" imgH="253800" progId="Equation.DSMT4">
                  <p:embed/>
                  <p:pic>
                    <p:nvPicPr>
                      <p:cNvPr id="13" name="对象 12">
                        <a:extLst>
                          <a:ext uri="{FF2B5EF4-FFF2-40B4-BE49-F238E27FC236}">
                            <a16:creationId xmlns:a16="http://schemas.microsoft.com/office/drawing/2014/main" id="{051D86A0-7947-4FC5-9D4D-BEC428681FAA}"/>
                          </a:ext>
                        </a:extLst>
                      </p:cNvPr>
                      <p:cNvPicPr/>
                      <p:nvPr/>
                    </p:nvPicPr>
                    <p:blipFill>
                      <a:blip r:embed="rId12"/>
                      <a:stretch>
                        <a:fillRect/>
                      </a:stretch>
                    </p:blipFill>
                    <p:spPr>
                      <a:xfrm>
                        <a:off x="9491663" y="2185988"/>
                        <a:ext cx="569912" cy="40798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3CE58202-E16F-435B-994B-D25B9BF278FA}"/>
              </a:ext>
            </a:extLst>
          </p:cNvPr>
          <p:cNvGraphicFramePr>
            <a:graphicFrameLocks noChangeAspect="1"/>
          </p:cNvGraphicFramePr>
          <p:nvPr>
            <p:extLst>
              <p:ext uri="{D42A27DB-BD31-4B8C-83A1-F6EECF244321}">
                <p14:modId xmlns:p14="http://schemas.microsoft.com/office/powerpoint/2010/main" val="3956675375"/>
              </p:ext>
            </p:extLst>
          </p:nvPr>
        </p:nvGraphicFramePr>
        <p:xfrm>
          <a:off x="6240387" y="2178673"/>
          <a:ext cx="571500" cy="407988"/>
        </p:xfrm>
        <a:graphic>
          <a:graphicData uri="http://schemas.openxmlformats.org/presentationml/2006/ole">
            <mc:AlternateContent xmlns:mc="http://schemas.openxmlformats.org/markup-compatibility/2006">
              <mc:Choice xmlns:v="urn:schemas-microsoft-com:vml" Requires="v">
                <p:oleObj spid="_x0000_s53469" name="Equation" r:id="rId13" imgW="355320" imgH="253800" progId="Equation.DSMT4">
                  <p:embed/>
                </p:oleObj>
              </mc:Choice>
              <mc:Fallback>
                <p:oleObj name="Equation" r:id="rId13" imgW="355320" imgH="253800" progId="Equation.DSMT4">
                  <p:embed/>
                  <p:pic>
                    <p:nvPicPr>
                      <p:cNvPr id="15" name="对象 14">
                        <a:extLst>
                          <a:ext uri="{FF2B5EF4-FFF2-40B4-BE49-F238E27FC236}">
                            <a16:creationId xmlns:a16="http://schemas.microsoft.com/office/drawing/2014/main" id="{ECB95EE2-2091-4C53-A0E8-BA68DD79F942}"/>
                          </a:ext>
                        </a:extLst>
                      </p:cNvPr>
                      <p:cNvPicPr/>
                      <p:nvPr/>
                    </p:nvPicPr>
                    <p:blipFill>
                      <a:blip r:embed="rId14"/>
                      <a:stretch>
                        <a:fillRect/>
                      </a:stretch>
                    </p:blipFill>
                    <p:spPr>
                      <a:xfrm>
                        <a:off x="6240387" y="2178673"/>
                        <a:ext cx="571500" cy="407988"/>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4BB9333E-C92F-4AEB-9A9E-584B3D228EAF}"/>
              </a:ext>
            </a:extLst>
          </p:cNvPr>
          <p:cNvGraphicFramePr>
            <a:graphicFrameLocks noChangeAspect="1"/>
          </p:cNvGraphicFramePr>
          <p:nvPr>
            <p:extLst>
              <p:ext uri="{D42A27DB-BD31-4B8C-83A1-F6EECF244321}">
                <p14:modId xmlns:p14="http://schemas.microsoft.com/office/powerpoint/2010/main" val="2768950364"/>
              </p:ext>
            </p:extLst>
          </p:nvPr>
        </p:nvGraphicFramePr>
        <p:xfrm>
          <a:off x="9491663" y="1770063"/>
          <a:ext cx="569912" cy="407987"/>
        </p:xfrm>
        <a:graphic>
          <a:graphicData uri="http://schemas.openxmlformats.org/presentationml/2006/ole">
            <mc:AlternateContent xmlns:mc="http://schemas.openxmlformats.org/markup-compatibility/2006">
              <mc:Choice xmlns:v="urn:schemas-microsoft-com:vml" Requires="v">
                <p:oleObj spid="_x0000_s53470" name="Equation" r:id="rId15" imgW="355320" imgH="253800" progId="Equation.DSMT4">
                  <p:embed/>
                </p:oleObj>
              </mc:Choice>
              <mc:Fallback>
                <p:oleObj name="Equation" r:id="rId15" imgW="355320" imgH="253800" progId="Equation.DSMT4">
                  <p:embed/>
                  <p:pic>
                    <p:nvPicPr>
                      <p:cNvPr id="15" name="对象 14">
                        <a:extLst>
                          <a:ext uri="{FF2B5EF4-FFF2-40B4-BE49-F238E27FC236}">
                            <a16:creationId xmlns:a16="http://schemas.microsoft.com/office/drawing/2014/main" id="{ECB95EE2-2091-4C53-A0E8-BA68DD79F942}"/>
                          </a:ext>
                        </a:extLst>
                      </p:cNvPr>
                      <p:cNvPicPr/>
                      <p:nvPr/>
                    </p:nvPicPr>
                    <p:blipFill>
                      <a:blip r:embed="rId16"/>
                      <a:stretch>
                        <a:fillRect/>
                      </a:stretch>
                    </p:blipFill>
                    <p:spPr>
                      <a:xfrm>
                        <a:off x="9491663" y="1770063"/>
                        <a:ext cx="569912" cy="407987"/>
                      </a:xfrm>
                      <a:prstGeom prst="rect">
                        <a:avLst/>
                      </a:prstGeom>
                    </p:spPr>
                  </p:pic>
                </p:oleObj>
              </mc:Fallback>
            </mc:AlternateContent>
          </a:graphicData>
        </a:graphic>
      </p:graphicFrame>
      <p:grpSp>
        <p:nvGrpSpPr>
          <p:cNvPr id="4" name="组合 3">
            <a:extLst>
              <a:ext uri="{FF2B5EF4-FFF2-40B4-BE49-F238E27FC236}">
                <a16:creationId xmlns:a16="http://schemas.microsoft.com/office/drawing/2014/main" id="{39CEDE54-2C2B-4394-91E0-1D413207B1F4}"/>
              </a:ext>
            </a:extLst>
          </p:cNvPr>
          <p:cNvGrpSpPr/>
          <p:nvPr/>
        </p:nvGrpSpPr>
        <p:grpSpPr>
          <a:xfrm>
            <a:off x="5373666" y="3473576"/>
            <a:ext cx="6248477" cy="479604"/>
            <a:chOff x="5490400" y="3755361"/>
            <a:chExt cx="6248477" cy="479604"/>
          </a:xfrm>
        </p:grpSpPr>
        <p:sp>
          <p:nvSpPr>
            <p:cNvPr id="18" name="矩形 17">
              <a:extLst>
                <a:ext uri="{FF2B5EF4-FFF2-40B4-BE49-F238E27FC236}">
                  <a16:creationId xmlns:a16="http://schemas.microsoft.com/office/drawing/2014/main" id="{A8899635-43D4-480B-B1CB-2A253CEE6223}"/>
                </a:ext>
              </a:extLst>
            </p:cNvPr>
            <p:cNvSpPr/>
            <p:nvPr/>
          </p:nvSpPr>
          <p:spPr>
            <a:xfrm>
              <a:off x="5490400" y="3755361"/>
              <a:ext cx="6248477" cy="458908"/>
            </a:xfrm>
            <a:prstGeom prst="rect">
              <a:avLst/>
            </a:prstGeom>
          </p:spPr>
          <p:txBody>
            <a:bodyPr wrap="square">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对于任意的积分函数          ，计算期望值</a:t>
              </a:r>
            </a:p>
          </p:txBody>
        </p:sp>
        <p:graphicFrame>
          <p:nvGraphicFramePr>
            <p:cNvPr id="19" name="对象 18">
              <a:extLst>
                <a:ext uri="{FF2B5EF4-FFF2-40B4-BE49-F238E27FC236}">
                  <a16:creationId xmlns:a16="http://schemas.microsoft.com/office/drawing/2014/main" id="{81044936-7C2E-4DF3-AED5-923553ED74AD}"/>
                </a:ext>
              </a:extLst>
            </p:cNvPr>
            <p:cNvGraphicFramePr>
              <a:graphicFrameLocks noChangeAspect="1"/>
            </p:cNvGraphicFramePr>
            <p:nvPr>
              <p:extLst>
                <p:ext uri="{D42A27DB-BD31-4B8C-83A1-F6EECF244321}">
                  <p14:modId xmlns:p14="http://schemas.microsoft.com/office/powerpoint/2010/main" val="357054986"/>
                </p:ext>
              </p:extLst>
            </p:nvPr>
          </p:nvGraphicFramePr>
          <p:xfrm>
            <a:off x="8071933" y="3852377"/>
            <a:ext cx="647700" cy="382588"/>
          </p:xfrm>
          <a:graphic>
            <a:graphicData uri="http://schemas.openxmlformats.org/presentationml/2006/ole">
              <mc:AlternateContent xmlns:mc="http://schemas.openxmlformats.org/markup-compatibility/2006">
                <mc:Choice xmlns:v="urn:schemas-microsoft-com:vml" Requires="v">
                  <p:oleObj spid="_x0000_s53471" name="Equation" r:id="rId17" imgW="342720" imgH="203040" progId="Equation.DSMT4">
                    <p:embed/>
                  </p:oleObj>
                </mc:Choice>
                <mc:Fallback>
                  <p:oleObj name="Equation" r:id="rId17" imgW="342720" imgH="203040" progId="Equation.DSMT4">
                    <p:embed/>
                    <p:pic>
                      <p:nvPicPr>
                        <p:cNvPr id="14" name="对象 13">
                          <a:extLst>
                            <a:ext uri="{FF2B5EF4-FFF2-40B4-BE49-F238E27FC236}">
                              <a16:creationId xmlns:a16="http://schemas.microsoft.com/office/drawing/2014/main" id="{689D47B6-D026-474A-B55E-209EEF234E24}"/>
                            </a:ext>
                          </a:extLst>
                        </p:cNvPr>
                        <p:cNvPicPr/>
                        <p:nvPr/>
                      </p:nvPicPr>
                      <p:blipFill>
                        <a:blip r:embed="rId18"/>
                        <a:stretch>
                          <a:fillRect/>
                        </a:stretch>
                      </p:blipFill>
                      <p:spPr>
                        <a:xfrm>
                          <a:off x="8071933" y="3852377"/>
                          <a:ext cx="647700" cy="382588"/>
                        </a:xfrm>
                        <a:prstGeom prst="rect">
                          <a:avLst/>
                        </a:prstGeom>
                      </p:spPr>
                    </p:pic>
                  </p:oleObj>
                </mc:Fallback>
              </mc:AlternateContent>
            </a:graphicData>
          </a:graphic>
        </p:graphicFrame>
      </p:grpSp>
      <p:graphicFrame>
        <p:nvGraphicFramePr>
          <p:cNvPr id="20" name="对象 19">
            <a:extLst>
              <a:ext uri="{FF2B5EF4-FFF2-40B4-BE49-F238E27FC236}">
                <a16:creationId xmlns:a16="http://schemas.microsoft.com/office/drawing/2014/main" id="{3B5FBDBF-34A2-4384-A087-7B4414AB660D}"/>
              </a:ext>
            </a:extLst>
          </p:cNvPr>
          <p:cNvGraphicFramePr>
            <a:graphicFrameLocks noChangeAspect="1"/>
          </p:cNvGraphicFramePr>
          <p:nvPr>
            <p:extLst>
              <p:ext uri="{D42A27DB-BD31-4B8C-83A1-F6EECF244321}">
                <p14:modId xmlns:p14="http://schemas.microsoft.com/office/powerpoint/2010/main" val="2130937039"/>
              </p:ext>
            </p:extLst>
          </p:nvPr>
        </p:nvGraphicFramePr>
        <p:xfrm>
          <a:off x="6980238" y="5476875"/>
          <a:ext cx="3244850" cy="735013"/>
        </p:xfrm>
        <a:graphic>
          <a:graphicData uri="http://schemas.openxmlformats.org/presentationml/2006/ole">
            <mc:AlternateContent xmlns:mc="http://schemas.openxmlformats.org/markup-compatibility/2006">
              <mc:Choice xmlns:v="urn:schemas-microsoft-com:vml" Requires="v">
                <p:oleObj spid="_x0000_s53472" name="Equation" r:id="rId19" imgW="2019240" imgH="457200" progId="Equation.DSMT4">
                  <p:embed/>
                </p:oleObj>
              </mc:Choice>
              <mc:Fallback>
                <p:oleObj name="Equation" r:id="rId19" imgW="2019240" imgH="457200" progId="Equation.DSMT4">
                  <p:embed/>
                  <p:pic>
                    <p:nvPicPr>
                      <p:cNvPr id="14" name="对象 13">
                        <a:extLst>
                          <a:ext uri="{FF2B5EF4-FFF2-40B4-BE49-F238E27FC236}">
                            <a16:creationId xmlns:a16="http://schemas.microsoft.com/office/drawing/2014/main" id="{689D47B6-D026-474A-B55E-209EEF234E24}"/>
                          </a:ext>
                        </a:extLst>
                      </p:cNvPr>
                      <p:cNvPicPr/>
                      <p:nvPr/>
                    </p:nvPicPr>
                    <p:blipFill>
                      <a:blip r:embed="rId20"/>
                      <a:stretch>
                        <a:fillRect/>
                      </a:stretch>
                    </p:blipFill>
                    <p:spPr>
                      <a:xfrm>
                        <a:off x="6980238" y="5476875"/>
                        <a:ext cx="3244850" cy="735013"/>
                      </a:xfrm>
                      <a:prstGeom prst="rect">
                        <a:avLst/>
                      </a:prstGeom>
                    </p:spPr>
                  </p:pic>
                </p:oleObj>
              </mc:Fallback>
            </mc:AlternateContent>
          </a:graphicData>
        </a:graphic>
      </p:graphicFrame>
      <p:sp>
        <p:nvSpPr>
          <p:cNvPr id="22" name="矩形 21">
            <a:extLst>
              <a:ext uri="{FF2B5EF4-FFF2-40B4-BE49-F238E27FC236}">
                <a16:creationId xmlns:a16="http://schemas.microsoft.com/office/drawing/2014/main" id="{70F04981-7E82-464A-84C8-3BCC9A287265}"/>
              </a:ext>
            </a:extLst>
          </p:cNvPr>
          <p:cNvSpPr/>
          <p:nvPr/>
        </p:nvSpPr>
        <p:spPr>
          <a:xfrm>
            <a:off x="5373664" y="4925440"/>
            <a:ext cx="6248477" cy="458908"/>
          </a:xfrm>
          <a:prstGeom prst="rect">
            <a:avLst/>
          </a:prstGeom>
        </p:spPr>
        <p:txBody>
          <a:bodyPr wrap="square">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估计方差为：</a:t>
            </a:r>
          </a:p>
        </p:txBody>
      </p:sp>
    </p:spTree>
    <p:extLst>
      <p:ext uri="{BB962C8B-B14F-4D97-AF65-F5344CB8AC3E}">
        <p14:creationId xmlns:p14="http://schemas.microsoft.com/office/powerpoint/2010/main" val="1521590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8258031-373A-4259-86C7-CABE680CC3DB}"/>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重要性采样</a:t>
            </a:r>
          </a:p>
        </p:txBody>
      </p:sp>
      <p:sp>
        <p:nvSpPr>
          <p:cNvPr id="2" name="矩形 1">
            <a:extLst>
              <a:ext uri="{FF2B5EF4-FFF2-40B4-BE49-F238E27FC236}">
                <a16:creationId xmlns:a16="http://schemas.microsoft.com/office/drawing/2014/main" id="{96A8B258-6E65-41F5-9EE9-E269F4A398EC}"/>
              </a:ext>
            </a:extLst>
          </p:cNvPr>
          <p:cNvSpPr/>
          <p:nvPr/>
        </p:nvSpPr>
        <p:spPr>
          <a:xfrm>
            <a:off x="1588849" y="1344866"/>
            <a:ext cx="9267219" cy="2126159"/>
          </a:xfrm>
          <a:prstGeom prst="rect">
            <a:avLst/>
          </a:prstGeom>
        </p:spPr>
        <p:txBody>
          <a:bodyPr wrap="square">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重要性采样（</a:t>
            </a:r>
            <a:r>
              <a:rPr lang="en-US" altLang="zh-CN" dirty="0">
                <a:latin typeface="微软雅黑" panose="020B0503020204020204" pitchFamily="34" charset="-122"/>
                <a:ea typeface="微软雅黑" panose="020B0503020204020204" pitchFamily="34" charset="-122"/>
              </a:rPr>
              <a:t>importance sampling</a:t>
            </a:r>
            <a:r>
              <a:rPr lang="zh-CN" altLang="en-US" dirty="0">
                <a:latin typeface="微软雅黑" panose="020B0503020204020204" pitchFamily="34" charset="-122"/>
                <a:ea typeface="微软雅黑" panose="020B0503020204020204" pitchFamily="34" charset="-122"/>
              </a:rPr>
              <a:t>）是蒙特卡罗方法中最重要的方差缩减方法，其生成的样本并不是完全随机的，而是集中于特定的值或方向。即有偏的蒙特卡洛积分，但其估算具有更快的收敛到精确解。</a:t>
            </a:r>
            <a:endParaRPr lang="en-US" altLang="zh-CN" dirty="0">
              <a:latin typeface="微软雅黑" panose="020B0503020204020204" pitchFamily="34" charset="-122"/>
              <a:ea typeface="微软雅黑" panose="020B0503020204020204" pitchFamily="34" charset="-122"/>
            </a:endParaRPr>
          </a:p>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生成随机样本的方法也多种多样。一种名为</a:t>
            </a:r>
            <a:r>
              <a:rPr lang="zh-CN" altLang="en-US" dirty="0">
                <a:latin typeface="微软雅黑" panose="020B0503020204020204" pitchFamily="34" charset="-122"/>
                <a:ea typeface="微软雅黑" panose="020B0503020204020204" pitchFamily="34" charset="-122"/>
                <a:hlinkClick r:id="rId3"/>
              </a:rPr>
              <a:t>低差异序列</a:t>
            </a:r>
            <a:r>
              <a:rPr lang="zh-CN" altLang="en-US" dirty="0">
                <a:solidFill>
                  <a:srgbClr val="222222"/>
                </a:solidFill>
                <a:latin typeface="微软雅黑" panose="020B0503020204020204" pitchFamily="34" charset="-122"/>
                <a:ea typeface="微软雅黑" panose="020B0503020204020204" pitchFamily="34" charset="-122"/>
              </a:rPr>
              <a:t>的样本生成进行蒙特卡洛积分，该序列生成的仍然是随机样本，但样本分布更均匀。</a:t>
            </a:r>
            <a:endParaRPr lang="zh-CN" altLang="en-US" dirty="0">
              <a:latin typeface="微软雅黑" panose="020B0503020204020204" pitchFamily="34" charset="-122"/>
              <a:ea typeface="微软雅黑" panose="020B0503020204020204" pitchFamily="34" charset="-122"/>
            </a:endParaRPr>
          </a:p>
        </p:txBody>
      </p:sp>
      <p:pic>
        <p:nvPicPr>
          <p:cNvPr id="58370" name="Picture 2" descr="https://learnopengl-cn.github.io/img/07/03/02/ibl_low_discrepancy_sequence.png">
            <a:extLst>
              <a:ext uri="{FF2B5EF4-FFF2-40B4-BE49-F238E27FC236}">
                <a16:creationId xmlns:a16="http://schemas.microsoft.com/office/drawing/2014/main" id="{1CDBD105-FA5A-43E0-93B8-A06E6D6057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330" y="3435760"/>
            <a:ext cx="6010840" cy="315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121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8258031-373A-4259-86C7-CABE680CC3DB}"/>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重要性采样</a:t>
            </a:r>
          </a:p>
        </p:txBody>
      </p:sp>
      <p:sp>
        <p:nvSpPr>
          <p:cNvPr id="2" name="矩形 1">
            <a:extLst>
              <a:ext uri="{FF2B5EF4-FFF2-40B4-BE49-F238E27FC236}">
                <a16:creationId xmlns:a16="http://schemas.microsoft.com/office/drawing/2014/main" id="{96A8B258-6E65-41F5-9EE9-E269F4A398EC}"/>
              </a:ext>
            </a:extLst>
          </p:cNvPr>
          <p:cNvSpPr/>
          <p:nvPr/>
        </p:nvSpPr>
        <p:spPr>
          <a:xfrm>
            <a:off x="1471915" y="1676256"/>
            <a:ext cx="9267219" cy="874407"/>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生成随机样本的方法也多种多样。一种名为</a:t>
            </a:r>
            <a:r>
              <a:rPr lang="zh-CN" altLang="en-US" dirty="0">
                <a:latin typeface="微软雅黑" panose="020B0503020204020204" pitchFamily="34" charset="-122"/>
                <a:ea typeface="微软雅黑" panose="020B0503020204020204" pitchFamily="34" charset="-122"/>
                <a:hlinkClick r:id="rId3"/>
              </a:rPr>
              <a:t>低差异序列</a:t>
            </a:r>
            <a:r>
              <a:rPr lang="zh-CN" altLang="en-US" dirty="0">
                <a:solidFill>
                  <a:srgbClr val="222222"/>
                </a:solidFill>
                <a:latin typeface="微软雅黑" panose="020B0503020204020204" pitchFamily="34" charset="-122"/>
                <a:ea typeface="微软雅黑" panose="020B0503020204020204" pitchFamily="34" charset="-122"/>
              </a:rPr>
              <a:t>的样本生成进行蒙特卡洛积分，该序列生成的仍然是随机样本，但样本分布更均匀。</a:t>
            </a:r>
            <a:endParaRPr lang="zh-CN" altLang="en-US" dirty="0">
              <a:latin typeface="微软雅黑" panose="020B0503020204020204" pitchFamily="34" charset="-122"/>
              <a:ea typeface="微软雅黑" panose="020B0503020204020204" pitchFamily="34" charset="-122"/>
            </a:endParaRPr>
          </a:p>
        </p:txBody>
      </p:sp>
      <p:pic>
        <p:nvPicPr>
          <p:cNvPr id="58370" name="Picture 2" descr="https://learnopengl-cn.github.io/img/07/03/02/ibl_low_discrepancy_sequence.png">
            <a:extLst>
              <a:ext uri="{FF2B5EF4-FFF2-40B4-BE49-F238E27FC236}">
                <a16:creationId xmlns:a16="http://schemas.microsoft.com/office/drawing/2014/main" id="{1CDBD105-FA5A-43E0-93B8-A06E6D6057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697" y="2772268"/>
            <a:ext cx="5417453" cy="284803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AB96D0C2-2F92-4DA2-BF08-4CD00D763CB7}"/>
              </a:ext>
            </a:extLst>
          </p:cNvPr>
          <p:cNvSpPr/>
          <p:nvPr/>
        </p:nvSpPr>
        <p:spPr>
          <a:xfrm>
            <a:off x="6650050" y="3457620"/>
            <a:ext cx="4963548" cy="1477328"/>
          </a:xfrm>
          <a:prstGeom prst="rect">
            <a:avLst/>
          </a:prstGeom>
          <a:ln>
            <a:solidFill>
              <a:schemeClr val="accent1"/>
            </a:solidFill>
          </a:ln>
        </p:spPr>
        <p:txBody>
          <a:bodyPr wrap="square">
            <a:spAutoFit/>
          </a:bodyPr>
          <a:lstStyle/>
          <a:p>
            <a:r>
              <a:rPr lang="en-US" altLang="zh-CN" sz="1000" dirty="0">
                <a:solidFill>
                  <a:srgbClr val="000000"/>
                </a:solidFill>
                <a:latin typeface="微软雅黑" panose="020B0503020204020204" pitchFamily="34" charset="-122"/>
                <a:ea typeface="微软雅黑" panose="020B0503020204020204" pitchFamily="34" charset="-122"/>
              </a:rPr>
              <a:t>float </a:t>
            </a:r>
            <a:r>
              <a:rPr lang="en-US" altLang="zh-CN" sz="1000" dirty="0" err="1">
                <a:solidFill>
                  <a:srgbClr val="000000"/>
                </a:solidFill>
                <a:latin typeface="微软雅黑" panose="020B0503020204020204" pitchFamily="34" charset="-122"/>
                <a:ea typeface="微软雅黑" panose="020B0503020204020204" pitchFamily="34" charset="-122"/>
              </a:rPr>
              <a:t>RadicalInverse_VdC</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err="1">
                <a:solidFill>
                  <a:srgbClr val="000000"/>
                </a:solidFill>
                <a:latin typeface="微软雅黑" panose="020B0503020204020204" pitchFamily="34" charset="-122"/>
                <a:ea typeface="微软雅黑" panose="020B0503020204020204" pitchFamily="34" charset="-122"/>
              </a:rPr>
              <a:t>uint</a:t>
            </a:r>
            <a:r>
              <a:rPr lang="en-US" altLang="zh-CN" sz="1000" dirty="0">
                <a:solidFill>
                  <a:srgbClr val="000000"/>
                </a:solidFill>
                <a:latin typeface="微软雅黑" panose="020B0503020204020204" pitchFamily="34" charset="-122"/>
                <a:ea typeface="微软雅黑" panose="020B0503020204020204" pitchFamily="34" charset="-122"/>
              </a:rPr>
              <a:t> bits) </a:t>
            </a:r>
          </a:p>
          <a:p>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bits = (bits &lt;&lt; 16u) | (bits &gt;&gt; 16u);</a:t>
            </a:r>
          </a:p>
          <a:p>
            <a:r>
              <a:rPr lang="nl-NL" altLang="zh-CN" sz="1000" dirty="0">
                <a:solidFill>
                  <a:srgbClr val="000000"/>
                </a:solidFill>
                <a:latin typeface="微软雅黑" panose="020B0503020204020204" pitchFamily="34" charset="-122"/>
                <a:ea typeface="微软雅黑" panose="020B0503020204020204" pitchFamily="34" charset="-122"/>
              </a:rPr>
              <a:t>     bits = ((bits &amp; 0x55555555u) &lt;&lt; 1u) | ((bits &amp; 0xAAAAAAAAu) &gt;&gt; 1u);</a:t>
            </a:r>
          </a:p>
          <a:p>
            <a:r>
              <a:rPr lang="pl-PL" altLang="zh-CN" sz="1000" dirty="0">
                <a:solidFill>
                  <a:srgbClr val="000000"/>
                </a:solidFill>
                <a:latin typeface="微软雅黑" panose="020B0503020204020204" pitchFamily="34" charset="-122"/>
                <a:ea typeface="微软雅黑" panose="020B0503020204020204" pitchFamily="34" charset="-122"/>
              </a:rPr>
              <a:t>     bits = ((bits &amp; 0x33333333u) &lt;&lt; 2u) | ((bits &amp; 0xCCCCCCCCu) &gt;&gt; 2u);</a:t>
            </a:r>
          </a:p>
          <a:p>
            <a:r>
              <a:rPr lang="en-US" altLang="zh-CN" sz="1000" dirty="0">
                <a:solidFill>
                  <a:srgbClr val="000000"/>
                </a:solidFill>
                <a:latin typeface="微软雅黑" panose="020B0503020204020204" pitchFamily="34" charset="-122"/>
                <a:ea typeface="微软雅黑" panose="020B0503020204020204" pitchFamily="34" charset="-122"/>
              </a:rPr>
              <a:t>     bits = ((bits &amp; 0x0F0F0F0Fu) &lt;&lt; 4u) | ((bits &amp; 0xF0F0F0F0u) &gt;&gt; 4u);</a:t>
            </a:r>
          </a:p>
          <a:p>
            <a:r>
              <a:rPr lang="en-US" altLang="zh-CN" sz="1000" dirty="0">
                <a:solidFill>
                  <a:srgbClr val="000000"/>
                </a:solidFill>
                <a:latin typeface="微软雅黑" panose="020B0503020204020204" pitchFamily="34" charset="-122"/>
                <a:ea typeface="微软雅黑" panose="020B0503020204020204" pitchFamily="34" charset="-122"/>
              </a:rPr>
              <a:t>     bits = ((bits &amp; 0x00FF00FFu) &lt;&lt; 8u) | ((bits &amp; 0xFF00FF00u) &gt;&gt; 8u);</a:t>
            </a: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return</a:t>
            </a:r>
            <a:r>
              <a:rPr lang="en-US" altLang="zh-CN" sz="1000" dirty="0">
                <a:solidFill>
                  <a:srgbClr val="000000"/>
                </a:solidFill>
                <a:latin typeface="微软雅黑" panose="020B0503020204020204" pitchFamily="34" charset="-122"/>
                <a:ea typeface="微软雅黑" panose="020B0503020204020204" pitchFamily="34" charset="-122"/>
              </a:rPr>
              <a:t> float(bits) * 2.3283064365386963e-10; </a:t>
            </a:r>
            <a:r>
              <a:rPr lang="en-US" altLang="zh-CN" sz="1000" dirty="0">
                <a:solidFill>
                  <a:srgbClr val="008000"/>
                </a:solidFill>
                <a:latin typeface="微软雅黑" panose="020B0503020204020204" pitchFamily="34" charset="-122"/>
                <a:ea typeface="微软雅黑" panose="020B0503020204020204" pitchFamily="34" charset="-122"/>
              </a:rPr>
              <a:t>// / 0x100000000</a:t>
            </a:r>
            <a:endParaRPr lang="en-US" altLang="zh-CN"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9984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1C3D979-CBA6-4155-B8B2-7A6248FAA793}"/>
              </a:ext>
            </a:extLst>
          </p:cNvPr>
          <p:cNvSpPr/>
          <p:nvPr/>
        </p:nvSpPr>
        <p:spPr>
          <a:xfrm>
            <a:off x="369626" y="419655"/>
            <a:ext cx="4709944"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Blinn </a:t>
            </a:r>
            <a:r>
              <a:rPr lang="en-US" altLang="zh-CN" sz="3600" dirty="0" err="1">
                <a:solidFill>
                  <a:schemeClr val="tx1">
                    <a:lumMod val="75000"/>
                    <a:lumOff val="25000"/>
                  </a:schemeClr>
                </a:solidFill>
                <a:latin typeface="微软雅黑" panose="020B0503020204020204" pitchFamily="34" charset="-122"/>
                <a:ea typeface="微软雅黑" panose="020B0503020204020204" pitchFamily="34" charset="-122"/>
              </a:rPr>
              <a:t>Phong</a:t>
            </a: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光照模型</a:t>
            </a:r>
          </a:p>
        </p:txBody>
      </p:sp>
      <p:pic>
        <p:nvPicPr>
          <p:cNvPr id="4" name="图片 3">
            <a:extLst>
              <a:ext uri="{FF2B5EF4-FFF2-40B4-BE49-F238E27FC236}">
                <a16:creationId xmlns:a16="http://schemas.microsoft.com/office/drawing/2014/main" id="{A60164CB-382B-40CE-AD6B-7735820DE738}"/>
              </a:ext>
            </a:extLst>
          </p:cNvPr>
          <p:cNvPicPr>
            <a:picLocks noChangeAspect="1"/>
          </p:cNvPicPr>
          <p:nvPr/>
        </p:nvPicPr>
        <p:blipFill>
          <a:blip r:embed="rId3"/>
          <a:stretch>
            <a:fillRect/>
          </a:stretch>
        </p:blipFill>
        <p:spPr>
          <a:xfrm>
            <a:off x="790510" y="2830750"/>
            <a:ext cx="5013872" cy="2468565"/>
          </a:xfrm>
          <a:prstGeom prst="rect">
            <a:avLst/>
          </a:prstGeom>
        </p:spPr>
      </p:pic>
      <p:pic>
        <p:nvPicPr>
          <p:cNvPr id="8" name="图片 7">
            <a:extLst>
              <a:ext uri="{FF2B5EF4-FFF2-40B4-BE49-F238E27FC236}">
                <a16:creationId xmlns:a16="http://schemas.microsoft.com/office/drawing/2014/main" id="{6F3BC271-FED0-4D22-B41C-00ADEBB52518}"/>
              </a:ext>
            </a:extLst>
          </p:cNvPr>
          <p:cNvPicPr>
            <a:picLocks noChangeAspect="1"/>
          </p:cNvPicPr>
          <p:nvPr/>
        </p:nvPicPr>
        <p:blipFill>
          <a:blip r:embed="rId4"/>
          <a:stretch>
            <a:fillRect/>
          </a:stretch>
        </p:blipFill>
        <p:spPr>
          <a:xfrm>
            <a:off x="5906950" y="2830750"/>
            <a:ext cx="6030082" cy="2468565"/>
          </a:xfrm>
          <a:prstGeom prst="rect">
            <a:avLst/>
          </a:prstGeom>
        </p:spPr>
      </p:pic>
      <p:sp>
        <p:nvSpPr>
          <p:cNvPr id="10" name="矩形 9">
            <a:extLst>
              <a:ext uri="{FF2B5EF4-FFF2-40B4-BE49-F238E27FC236}">
                <a16:creationId xmlns:a16="http://schemas.microsoft.com/office/drawing/2014/main" id="{BD192E89-8957-4332-8F11-D67360AE0F81}"/>
              </a:ext>
            </a:extLst>
          </p:cNvPr>
          <p:cNvSpPr/>
          <p:nvPr/>
        </p:nvSpPr>
        <p:spPr>
          <a:xfrm>
            <a:off x="2096492" y="5341438"/>
            <a:ext cx="1569660" cy="458908"/>
          </a:xfrm>
          <a:prstGeom prst="rect">
            <a:avLst/>
          </a:prstGeom>
        </p:spPr>
        <p:txBody>
          <a:bodyPr wrap="none">
            <a:spAutoFit/>
          </a:bodyPr>
          <a:lstStyle/>
          <a:p>
            <a:pPr lvl="1">
              <a:lnSpc>
                <a:spcPct val="150000"/>
              </a:lnSpc>
            </a:pPr>
            <a:r>
              <a:rPr lang="zh-CN" altLang="en-US" dirty="0">
                <a:latin typeface="微软雅黑" panose="020B0503020204020204" pitchFamily="34" charset="-122"/>
                <a:ea typeface="微软雅黑" panose="020B0503020204020204" pitchFamily="34" charset="-122"/>
              </a:rPr>
              <a:t>光线计算</a:t>
            </a:r>
          </a:p>
        </p:txBody>
      </p:sp>
      <p:sp>
        <p:nvSpPr>
          <p:cNvPr id="18" name="矩形 17">
            <a:extLst>
              <a:ext uri="{FF2B5EF4-FFF2-40B4-BE49-F238E27FC236}">
                <a16:creationId xmlns:a16="http://schemas.microsoft.com/office/drawing/2014/main" id="{4339CAD0-264D-4A4B-8DCD-4620FD17A57E}"/>
              </a:ext>
            </a:extLst>
          </p:cNvPr>
          <p:cNvSpPr/>
          <p:nvPr/>
        </p:nvSpPr>
        <p:spPr>
          <a:xfrm>
            <a:off x="7421703" y="5341438"/>
            <a:ext cx="2492990" cy="458908"/>
          </a:xfrm>
          <a:prstGeom prst="rect">
            <a:avLst/>
          </a:prstGeom>
        </p:spPr>
        <p:txBody>
          <a:bodyPr wrap="none">
            <a:spAutoFit/>
          </a:bodyPr>
          <a:lstStyle/>
          <a:p>
            <a:pPr lvl="1">
              <a:lnSpc>
                <a:spcPct val="150000"/>
              </a:lnSpc>
            </a:pPr>
            <a:r>
              <a:rPr lang="zh-CN" altLang="en-US" dirty="0">
                <a:latin typeface="微软雅黑" panose="020B0503020204020204" pitchFamily="34" charset="-122"/>
                <a:ea typeface="微软雅黑" panose="020B0503020204020204" pitchFamily="34" charset="-122"/>
              </a:rPr>
              <a:t>对复杂材质的模拟</a:t>
            </a:r>
          </a:p>
        </p:txBody>
      </p:sp>
      <p:sp>
        <p:nvSpPr>
          <p:cNvPr id="20" name="矩形 19">
            <a:extLst>
              <a:ext uri="{FF2B5EF4-FFF2-40B4-BE49-F238E27FC236}">
                <a16:creationId xmlns:a16="http://schemas.microsoft.com/office/drawing/2014/main" id="{11037E89-53C7-4C95-BF8E-198A3365C129}"/>
              </a:ext>
            </a:extLst>
          </p:cNvPr>
          <p:cNvSpPr/>
          <p:nvPr/>
        </p:nvSpPr>
        <p:spPr>
          <a:xfrm>
            <a:off x="369626" y="1555959"/>
            <a:ext cx="3193438" cy="458908"/>
          </a:xfrm>
          <a:prstGeom prst="rect">
            <a:avLst/>
          </a:prstGeom>
        </p:spPr>
        <p:txBody>
          <a:bodyPr wrap="none">
            <a:spAutoFit/>
          </a:bodyPr>
          <a:lstStyle/>
          <a:p>
            <a:pPr marL="800100" lvl="1" indent="-342900">
              <a:lnSpc>
                <a:spcPct val="15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Blinn </a:t>
            </a:r>
            <a:r>
              <a:rPr lang="en-US" altLang="zh-CN" dirty="0" err="1">
                <a:latin typeface="微软雅黑" panose="020B0503020204020204" pitchFamily="34" charset="-122"/>
                <a:ea typeface="微软雅黑" panose="020B0503020204020204" pitchFamily="34" charset="-122"/>
              </a:rPr>
              <a:t>Phong</a:t>
            </a:r>
            <a:r>
              <a:rPr lang="en-US" altLang="zh-CN" dirty="0">
                <a:latin typeface="微软雅黑" panose="020B0503020204020204" pitchFamily="34" charset="-122"/>
                <a:ea typeface="微软雅黑" panose="020B0503020204020204" pitchFamily="34" charset="-122"/>
              </a:rPr>
              <a:t> VS PBR</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2661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8258031-373A-4259-86C7-CABE680CC3DB}"/>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重要性采样</a:t>
            </a:r>
          </a:p>
        </p:txBody>
      </p:sp>
      <p:pic>
        <p:nvPicPr>
          <p:cNvPr id="2" name="图片 1">
            <a:extLst>
              <a:ext uri="{FF2B5EF4-FFF2-40B4-BE49-F238E27FC236}">
                <a16:creationId xmlns:a16="http://schemas.microsoft.com/office/drawing/2014/main" id="{59A3B785-8807-400C-9637-D10DF91541F9}"/>
              </a:ext>
            </a:extLst>
          </p:cNvPr>
          <p:cNvPicPr>
            <a:picLocks noChangeAspect="1"/>
          </p:cNvPicPr>
          <p:nvPr/>
        </p:nvPicPr>
        <p:blipFill>
          <a:blip r:embed="rId4"/>
          <a:stretch>
            <a:fillRect/>
          </a:stretch>
        </p:blipFill>
        <p:spPr>
          <a:xfrm>
            <a:off x="717528" y="2962771"/>
            <a:ext cx="2842101" cy="2825480"/>
          </a:xfrm>
          <a:prstGeom prst="rect">
            <a:avLst/>
          </a:prstGeom>
        </p:spPr>
      </p:pic>
      <p:pic>
        <p:nvPicPr>
          <p:cNvPr id="3" name="图片 2">
            <a:extLst>
              <a:ext uri="{FF2B5EF4-FFF2-40B4-BE49-F238E27FC236}">
                <a16:creationId xmlns:a16="http://schemas.microsoft.com/office/drawing/2014/main" id="{F45BB292-A2D0-4CCC-AE1F-6C5D4588DEBC}"/>
              </a:ext>
            </a:extLst>
          </p:cNvPr>
          <p:cNvPicPr>
            <a:picLocks noChangeAspect="1"/>
          </p:cNvPicPr>
          <p:nvPr/>
        </p:nvPicPr>
        <p:blipFill>
          <a:blip r:embed="rId5"/>
          <a:stretch>
            <a:fillRect/>
          </a:stretch>
        </p:blipFill>
        <p:spPr>
          <a:xfrm>
            <a:off x="3778392" y="2962771"/>
            <a:ext cx="2850485" cy="2825480"/>
          </a:xfrm>
          <a:prstGeom prst="rect">
            <a:avLst/>
          </a:prstGeom>
        </p:spPr>
      </p:pic>
      <p:sp>
        <p:nvSpPr>
          <p:cNvPr id="4" name="矩形 3">
            <a:extLst>
              <a:ext uri="{FF2B5EF4-FFF2-40B4-BE49-F238E27FC236}">
                <a16:creationId xmlns:a16="http://schemas.microsoft.com/office/drawing/2014/main" id="{FF683A6B-9D1B-4E99-8120-D88268907CD4}"/>
              </a:ext>
            </a:extLst>
          </p:cNvPr>
          <p:cNvSpPr/>
          <p:nvPr/>
        </p:nvSpPr>
        <p:spPr>
          <a:xfrm>
            <a:off x="1329079" y="1573020"/>
            <a:ext cx="9533842" cy="879664"/>
          </a:xfrm>
          <a:prstGeom prst="rect">
            <a:avLst/>
          </a:prstGeom>
        </p:spPr>
        <p:txBody>
          <a:bodyPr wrap="square">
            <a:spAutoFit/>
          </a:bodyPr>
          <a:lstStyle/>
          <a:p>
            <a:pPr indent="457200" algn="just">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构建重要性采样向量，需要一些方法定向和偏移采样向量，以使其朝向特定粗糙度的镜面波瓣方向。如理论教程中所述使用</a:t>
            </a:r>
            <a:r>
              <a:rPr lang="en-US" altLang="zh-CN" dirty="0">
                <a:solidFill>
                  <a:srgbClr val="222222"/>
                </a:solidFill>
                <a:latin typeface="Microsoft Yahei" panose="020B0503020204020204" pitchFamily="34" charset="-122"/>
                <a:ea typeface="Microsoft Yahei" panose="020B0503020204020204" pitchFamily="34" charset="-122"/>
              </a:rPr>
              <a:t>NDF</a:t>
            </a:r>
            <a:r>
              <a:rPr lang="zh-CN" altLang="en-US" dirty="0">
                <a:solidFill>
                  <a:srgbClr val="222222"/>
                </a:solidFill>
                <a:latin typeface="Microsoft Yahei" panose="020B0503020204020204" pitchFamily="34" charset="-122"/>
                <a:ea typeface="Microsoft Yahei" panose="020B0503020204020204" pitchFamily="34" charset="-122"/>
              </a:rPr>
              <a:t>，并将</a:t>
            </a:r>
            <a:r>
              <a:rPr lang="en-US" altLang="zh-CN" dirty="0">
                <a:solidFill>
                  <a:srgbClr val="222222"/>
                </a:solidFill>
                <a:latin typeface="Microsoft Yahei" panose="020B0503020204020204" pitchFamily="34" charset="-122"/>
                <a:ea typeface="Microsoft Yahei" panose="020B0503020204020204" pitchFamily="34" charset="-122"/>
              </a:rPr>
              <a:t>GGX NDF</a:t>
            </a:r>
            <a:r>
              <a:rPr lang="zh-CN" altLang="en-US" dirty="0">
                <a:solidFill>
                  <a:srgbClr val="222222"/>
                </a:solidFill>
                <a:latin typeface="Microsoft Yahei" panose="020B0503020204020204" pitchFamily="34" charset="-122"/>
                <a:ea typeface="Microsoft Yahei" panose="020B0503020204020204" pitchFamily="34" charset="-122"/>
              </a:rPr>
              <a:t>结合球形采样向量的处理中。</a:t>
            </a:r>
            <a:endParaRPr lang="zh-CN" altLang="en-US" dirty="0"/>
          </a:p>
        </p:txBody>
      </p:sp>
      <p:grpSp>
        <p:nvGrpSpPr>
          <p:cNvPr id="21" name="组合 20">
            <a:extLst>
              <a:ext uri="{FF2B5EF4-FFF2-40B4-BE49-F238E27FC236}">
                <a16:creationId xmlns:a16="http://schemas.microsoft.com/office/drawing/2014/main" id="{77DF9040-80E2-4DB0-A0AD-67624CC4A36C}"/>
              </a:ext>
            </a:extLst>
          </p:cNvPr>
          <p:cNvGrpSpPr/>
          <p:nvPr/>
        </p:nvGrpSpPr>
        <p:grpSpPr>
          <a:xfrm>
            <a:off x="6955277" y="2616741"/>
            <a:ext cx="4319079" cy="554298"/>
            <a:chOff x="6955277" y="2616741"/>
            <a:chExt cx="4319079" cy="554298"/>
          </a:xfrm>
        </p:grpSpPr>
        <p:graphicFrame>
          <p:nvGraphicFramePr>
            <p:cNvPr id="12" name="对象 11">
              <a:extLst>
                <a:ext uri="{FF2B5EF4-FFF2-40B4-BE49-F238E27FC236}">
                  <a16:creationId xmlns:a16="http://schemas.microsoft.com/office/drawing/2014/main" id="{E34EA116-65A4-44B5-A31B-87911379B916}"/>
                </a:ext>
              </a:extLst>
            </p:cNvPr>
            <p:cNvGraphicFramePr>
              <a:graphicFrameLocks noChangeAspect="1"/>
            </p:cNvGraphicFramePr>
            <p:nvPr>
              <p:extLst>
                <p:ext uri="{D42A27DB-BD31-4B8C-83A1-F6EECF244321}">
                  <p14:modId xmlns:p14="http://schemas.microsoft.com/office/powerpoint/2010/main" val="1956084281"/>
                </p:ext>
              </p:extLst>
            </p:nvPr>
          </p:nvGraphicFramePr>
          <p:xfrm>
            <a:off x="9050494" y="2674354"/>
            <a:ext cx="1948062" cy="471530"/>
          </p:xfrm>
          <a:graphic>
            <a:graphicData uri="http://schemas.openxmlformats.org/presentationml/2006/ole">
              <mc:AlternateContent xmlns:mc="http://schemas.openxmlformats.org/markup-compatibility/2006">
                <mc:Choice xmlns:v="urn:schemas-microsoft-com:vml" Requires="v">
                  <p:oleObj spid="_x0000_s60560" name="Equation" r:id="rId6" imgW="1523880" imgH="368280" progId="Equation.DSMT4">
                    <p:embed/>
                  </p:oleObj>
                </mc:Choice>
                <mc:Fallback>
                  <p:oleObj name="Equation" r:id="rId6" imgW="1523880" imgH="368280" progId="Equation.DSMT4">
                    <p:embed/>
                    <p:pic>
                      <p:nvPicPr>
                        <p:cNvPr id="10" name="对象 9">
                          <a:extLst>
                            <a:ext uri="{FF2B5EF4-FFF2-40B4-BE49-F238E27FC236}">
                              <a16:creationId xmlns:a16="http://schemas.microsoft.com/office/drawing/2014/main" id="{BDC00083-BBB0-4E9E-9D0E-946DF46CC6E6}"/>
                            </a:ext>
                          </a:extLst>
                        </p:cNvPr>
                        <p:cNvPicPr/>
                        <p:nvPr/>
                      </p:nvPicPr>
                      <p:blipFill>
                        <a:blip r:embed="rId7"/>
                        <a:stretch>
                          <a:fillRect/>
                        </a:stretch>
                      </p:blipFill>
                      <p:spPr>
                        <a:xfrm>
                          <a:off x="9050494" y="2674354"/>
                          <a:ext cx="1948062" cy="471530"/>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6FCF4ABF-9614-4D8F-8C5D-2BE6BC095398}"/>
                </a:ext>
              </a:extLst>
            </p:cNvPr>
            <p:cNvGraphicFramePr>
              <a:graphicFrameLocks noChangeAspect="1"/>
            </p:cNvGraphicFramePr>
            <p:nvPr>
              <p:extLst>
                <p:ext uri="{D42A27DB-BD31-4B8C-83A1-F6EECF244321}">
                  <p14:modId xmlns:p14="http://schemas.microsoft.com/office/powerpoint/2010/main" val="1923369132"/>
                </p:ext>
              </p:extLst>
            </p:nvPr>
          </p:nvGraphicFramePr>
          <p:xfrm>
            <a:off x="7832098" y="2767272"/>
            <a:ext cx="891996" cy="246646"/>
          </p:xfrm>
          <a:graphic>
            <a:graphicData uri="http://schemas.openxmlformats.org/presentationml/2006/ole">
              <mc:AlternateContent xmlns:mc="http://schemas.openxmlformats.org/markup-compatibility/2006">
                <mc:Choice xmlns:v="urn:schemas-microsoft-com:vml" Requires="v">
                  <p:oleObj spid="_x0000_s60561" name="Equation" r:id="rId8" imgW="736560" imgH="203040" progId="Equation.DSMT4">
                    <p:embed/>
                  </p:oleObj>
                </mc:Choice>
                <mc:Fallback>
                  <p:oleObj name="Equation" r:id="rId8" imgW="736560" imgH="203040" progId="Equation.DSMT4">
                    <p:embed/>
                    <p:pic>
                      <p:nvPicPr>
                        <p:cNvPr id="14" name="对象 13">
                          <a:extLst>
                            <a:ext uri="{FF2B5EF4-FFF2-40B4-BE49-F238E27FC236}">
                              <a16:creationId xmlns:a16="http://schemas.microsoft.com/office/drawing/2014/main" id="{F44B795D-7070-41D6-88FA-46A46155C3E6}"/>
                            </a:ext>
                          </a:extLst>
                        </p:cNvPr>
                        <p:cNvPicPr/>
                        <p:nvPr/>
                      </p:nvPicPr>
                      <p:blipFill>
                        <a:blip r:embed="rId9"/>
                        <a:stretch>
                          <a:fillRect/>
                        </a:stretch>
                      </p:blipFill>
                      <p:spPr>
                        <a:xfrm>
                          <a:off x="7832098" y="2767272"/>
                          <a:ext cx="891996" cy="246646"/>
                        </a:xfrm>
                        <a:prstGeom prst="rect">
                          <a:avLst/>
                        </a:prstGeom>
                      </p:spPr>
                    </p:pic>
                  </p:oleObj>
                </mc:Fallback>
              </mc:AlternateContent>
            </a:graphicData>
          </a:graphic>
        </p:graphicFrame>
        <p:sp>
          <p:nvSpPr>
            <p:cNvPr id="5" name="矩形 4">
              <a:extLst>
                <a:ext uri="{FF2B5EF4-FFF2-40B4-BE49-F238E27FC236}">
                  <a16:creationId xmlns:a16="http://schemas.microsoft.com/office/drawing/2014/main" id="{BB21177F-580A-4F4C-A0B4-630C626EED7F}"/>
                </a:ext>
              </a:extLst>
            </p:cNvPr>
            <p:cNvSpPr/>
            <p:nvPr/>
          </p:nvSpPr>
          <p:spPr>
            <a:xfrm>
              <a:off x="6955277" y="2616741"/>
              <a:ext cx="4319079" cy="5542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DFEE7E2-728C-49E0-AD14-3864615C6F28}"/>
              </a:ext>
            </a:extLst>
          </p:cNvPr>
          <p:cNvGrpSpPr/>
          <p:nvPr/>
        </p:nvGrpSpPr>
        <p:grpSpPr>
          <a:xfrm>
            <a:off x="6955274" y="3409294"/>
            <a:ext cx="4319082" cy="603784"/>
            <a:chOff x="6955275" y="3365308"/>
            <a:chExt cx="4319082" cy="603784"/>
          </a:xfrm>
        </p:grpSpPr>
        <p:graphicFrame>
          <p:nvGraphicFramePr>
            <p:cNvPr id="13" name="对象 12">
              <a:extLst>
                <a:ext uri="{FF2B5EF4-FFF2-40B4-BE49-F238E27FC236}">
                  <a16:creationId xmlns:a16="http://schemas.microsoft.com/office/drawing/2014/main" id="{CC95F706-1D0E-4B7F-BE99-B26CF81C1957}"/>
                </a:ext>
              </a:extLst>
            </p:cNvPr>
            <p:cNvGraphicFramePr>
              <a:graphicFrameLocks noChangeAspect="1"/>
            </p:cNvGraphicFramePr>
            <p:nvPr>
              <p:extLst>
                <p:ext uri="{D42A27DB-BD31-4B8C-83A1-F6EECF244321}">
                  <p14:modId xmlns:p14="http://schemas.microsoft.com/office/powerpoint/2010/main" val="3898069991"/>
                </p:ext>
              </p:extLst>
            </p:nvPr>
          </p:nvGraphicFramePr>
          <p:xfrm>
            <a:off x="7839470" y="3365309"/>
            <a:ext cx="2837000" cy="603783"/>
          </p:xfrm>
          <a:graphic>
            <a:graphicData uri="http://schemas.openxmlformats.org/presentationml/2006/ole">
              <mc:AlternateContent xmlns:mc="http://schemas.openxmlformats.org/markup-compatibility/2006">
                <mc:Choice xmlns:v="urn:schemas-microsoft-com:vml" Requires="v">
                  <p:oleObj spid="_x0000_s60562" name="Equation" r:id="rId10" imgW="2514600" imgH="533160" progId="Equation.DSMT4">
                    <p:embed/>
                  </p:oleObj>
                </mc:Choice>
                <mc:Fallback>
                  <p:oleObj name="Equation" r:id="rId10" imgW="2514600" imgH="533160" progId="Equation.DSMT4">
                    <p:embed/>
                    <p:pic>
                      <p:nvPicPr>
                        <p:cNvPr id="12" name="对象 11">
                          <a:extLst>
                            <a:ext uri="{FF2B5EF4-FFF2-40B4-BE49-F238E27FC236}">
                              <a16:creationId xmlns:a16="http://schemas.microsoft.com/office/drawing/2014/main" id="{E34EA116-65A4-44B5-A31B-87911379B916}"/>
                            </a:ext>
                          </a:extLst>
                        </p:cNvPr>
                        <p:cNvPicPr/>
                        <p:nvPr/>
                      </p:nvPicPr>
                      <p:blipFill>
                        <a:blip r:embed="rId11"/>
                        <a:stretch>
                          <a:fillRect/>
                        </a:stretch>
                      </p:blipFill>
                      <p:spPr>
                        <a:xfrm>
                          <a:off x="7839470" y="3365309"/>
                          <a:ext cx="2837000" cy="603783"/>
                        </a:xfrm>
                        <a:prstGeom prst="rect">
                          <a:avLst/>
                        </a:prstGeom>
                      </p:spPr>
                    </p:pic>
                  </p:oleObj>
                </mc:Fallback>
              </mc:AlternateContent>
            </a:graphicData>
          </a:graphic>
        </p:graphicFrame>
        <p:sp>
          <p:nvSpPr>
            <p:cNvPr id="17" name="矩形 16">
              <a:extLst>
                <a:ext uri="{FF2B5EF4-FFF2-40B4-BE49-F238E27FC236}">
                  <a16:creationId xmlns:a16="http://schemas.microsoft.com/office/drawing/2014/main" id="{49035016-7AA0-46CE-A57F-F02FA07D53A6}"/>
                </a:ext>
              </a:extLst>
            </p:cNvPr>
            <p:cNvSpPr/>
            <p:nvPr/>
          </p:nvSpPr>
          <p:spPr>
            <a:xfrm>
              <a:off x="6955275" y="3365308"/>
              <a:ext cx="4319082" cy="603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C547CC54-C7BA-4514-BBB1-08163C1D32E9}"/>
              </a:ext>
            </a:extLst>
          </p:cNvPr>
          <p:cNvGrpSpPr/>
          <p:nvPr/>
        </p:nvGrpSpPr>
        <p:grpSpPr>
          <a:xfrm>
            <a:off x="6957114" y="4222874"/>
            <a:ext cx="4319081" cy="603783"/>
            <a:chOff x="6955275" y="4244775"/>
            <a:chExt cx="4319081" cy="603783"/>
          </a:xfrm>
        </p:grpSpPr>
        <p:graphicFrame>
          <p:nvGraphicFramePr>
            <p:cNvPr id="14" name="对象 13">
              <a:extLst>
                <a:ext uri="{FF2B5EF4-FFF2-40B4-BE49-F238E27FC236}">
                  <a16:creationId xmlns:a16="http://schemas.microsoft.com/office/drawing/2014/main" id="{F44B795D-7070-41D6-88FA-46A46155C3E6}"/>
                </a:ext>
              </a:extLst>
            </p:cNvPr>
            <p:cNvGraphicFramePr>
              <a:graphicFrameLocks noChangeAspect="1"/>
            </p:cNvGraphicFramePr>
            <p:nvPr>
              <p:extLst>
                <p:ext uri="{D42A27DB-BD31-4B8C-83A1-F6EECF244321}">
                  <p14:modId xmlns:p14="http://schemas.microsoft.com/office/powerpoint/2010/main" val="4218232492"/>
                </p:ext>
              </p:extLst>
            </p:nvPr>
          </p:nvGraphicFramePr>
          <p:xfrm>
            <a:off x="8555658" y="4392191"/>
            <a:ext cx="1439329" cy="349648"/>
          </p:xfrm>
          <a:graphic>
            <a:graphicData uri="http://schemas.openxmlformats.org/presentationml/2006/ole">
              <mc:AlternateContent xmlns:mc="http://schemas.openxmlformats.org/markup-compatibility/2006">
                <mc:Choice xmlns:v="urn:schemas-microsoft-com:vml" Requires="v">
                  <p:oleObj spid="_x0000_s60563" name="Equation" r:id="rId12" imgW="1257120" imgH="304560" progId="Equation.DSMT4">
                    <p:embed/>
                  </p:oleObj>
                </mc:Choice>
                <mc:Fallback>
                  <p:oleObj name="Equation" r:id="rId12" imgW="1257120" imgH="304560" progId="Equation.DSMT4">
                    <p:embed/>
                    <p:pic>
                      <p:nvPicPr>
                        <p:cNvPr id="13" name="对象 12">
                          <a:extLst>
                            <a:ext uri="{FF2B5EF4-FFF2-40B4-BE49-F238E27FC236}">
                              <a16:creationId xmlns:a16="http://schemas.microsoft.com/office/drawing/2014/main" id="{CC95F706-1D0E-4B7F-BE99-B26CF81C1957}"/>
                            </a:ext>
                          </a:extLst>
                        </p:cNvPr>
                        <p:cNvPicPr/>
                        <p:nvPr/>
                      </p:nvPicPr>
                      <p:blipFill>
                        <a:blip r:embed="rId13"/>
                        <a:stretch>
                          <a:fillRect/>
                        </a:stretch>
                      </p:blipFill>
                      <p:spPr>
                        <a:xfrm>
                          <a:off x="8555658" y="4392191"/>
                          <a:ext cx="1439329" cy="349648"/>
                        </a:xfrm>
                        <a:prstGeom prst="rect">
                          <a:avLst/>
                        </a:prstGeom>
                      </p:spPr>
                    </p:pic>
                  </p:oleObj>
                </mc:Fallback>
              </mc:AlternateContent>
            </a:graphicData>
          </a:graphic>
        </p:graphicFrame>
        <p:sp>
          <p:nvSpPr>
            <p:cNvPr id="18" name="矩形 17">
              <a:extLst>
                <a:ext uri="{FF2B5EF4-FFF2-40B4-BE49-F238E27FC236}">
                  <a16:creationId xmlns:a16="http://schemas.microsoft.com/office/drawing/2014/main" id="{DB88351E-1D0F-4E4A-A37F-8A09A5FE5001}"/>
                </a:ext>
              </a:extLst>
            </p:cNvPr>
            <p:cNvSpPr/>
            <p:nvPr/>
          </p:nvSpPr>
          <p:spPr>
            <a:xfrm>
              <a:off x="6955275" y="4244775"/>
              <a:ext cx="4319081" cy="603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4D2595C0-BD38-43CB-820D-00ECC9481CD9}"/>
              </a:ext>
            </a:extLst>
          </p:cNvPr>
          <p:cNvGrpSpPr/>
          <p:nvPr/>
        </p:nvGrpSpPr>
        <p:grpSpPr>
          <a:xfrm>
            <a:off x="6982870" y="5044501"/>
            <a:ext cx="4319081" cy="603783"/>
            <a:chOff x="6932944" y="5341303"/>
            <a:chExt cx="4319081" cy="603783"/>
          </a:xfrm>
        </p:grpSpPr>
        <p:graphicFrame>
          <p:nvGraphicFramePr>
            <p:cNvPr id="16" name="对象 15">
              <a:extLst>
                <a:ext uri="{FF2B5EF4-FFF2-40B4-BE49-F238E27FC236}">
                  <a16:creationId xmlns:a16="http://schemas.microsoft.com/office/drawing/2014/main" id="{3155EFBB-64DA-444D-8092-BBC76E924176}"/>
                </a:ext>
              </a:extLst>
            </p:cNvPr>
            <p:cNvGraphicFramePr>
              <a:graphicFrameLocks noChangeAspect="1"/>
            </p:cNvGraphicFramePr>
            <p:nvPr>
              <p:extLst>
                <p:ext uri="{D42A27DB-BD31-4B8C-83A1-F6EECF244321}">
                  <p14:modId xmlns:p14="http://schemas.microsoft.com/office/powerpoint/2010/main" val="3392617351"/>
                </p:ext>
              </p:extLst>
            </p:nvPr>
          </p:nvGraphicFramePr>
          <p:xfrm>
            <a:off x="7047192" y="5393962"/>
            <a:ext cx="2095220" cy="546479"/>
          </p:xfrm>
          <a:graphic>
            <a:graphicData uri="http://schemas.openxmlformats.org/presentationml/2006/ole">
              <mc:AlternateContent xmlns:mc="http://schemas.openxmlformats.org/markup-compatibility/2006">
                <mc:Choice xmlns:v="urn:schemas-microsoft-com:vml" Requires="v">
                  <p:oleObj spid="_x0000_s60564" name="Equation" r:id="rId14" imgW="1803240" imgH="469800" progId="Equation.DSMT4">
                    <p:embed/>
                  </p:oleObj>
                </mc:Choice>
                <mc:Fallback>
                  <p:oleObj name="Equation" r:id="rId14" imgW="1803240" imgH="469800" progId="Equation.DSMT4">
                    <p:embed/>
                    <p:pic>
                      <p:nvPicPr>
                        <p:cNvPr id="14" name="对象 13">
                          <a:extLst>
                            <a:ext uri="{FF2B5EF4-FFF2-40B4-BE49-F238E27FC236}">
                              <a16:creationId xmlns:a16="http://schemas.microsoft.com/office/drawing/2014/main" id="{F44B795D-7070-41D6-88FA-46A46155C3E6}"/>
                            </a:ext>
                          </a:extLst>
                        </p:cNvPr>
                        <p:cNvPicPr/>
                        <p:nvPr/>
                      </p:nvPicPr>
                      <p:blipFill>
                        <a:blip r:embed="rId15"/>
                        <a:stretch>
                          <a:fillRect/>
                        </a:stretch>
                      </p:blipFill>
                      <p:spPr>
                        <a:xfrm>
                          <a:off x="7047192" y="5393962"/>
                          <a:ext cx="2095220" cy="546479"/>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B3F7174B-9109-4256-8D2E-4148F1EC60C2}"/>
                </a:ext>
              </a:extLst>
            </p:cNvPr>
            <p:cNvGraphicFramePr>
              <a:graphicFrameLocks noChangeAspect="1"/>
            </p:cNvGraphicFramePr>
            <p:nvPr>
              <p:extLst>
                <p:ext uri="{D42A27DB-BD31-4B8C-83A1-F6EECF244321}">
                  <p14:modId xmlns:p14="http://schemas.microsoft.com/office/powerpoint/2010/main" val="1647768033"/>
                </p:ext>
              </p:extLst>
            </p:nvPr>
          </p:nvGraphicFramePr>
          <p:xfrm>
            <a:off x="9365501" y="5465202"/>
            <a:ext cx="865187" cy="406400"/>
          </p:xfrm>
          <a:graphic>
            <a:graphicData uri="http://schemas.openxmlformats.org/presentationml/2006/ole">
              <mc:AlternateContent xmlns:mc="http://schemas.openxmlformats.org/markup-compatibility/2006">
                <mc:Choice xmlns:v="urn:schemas-microsoft-com:vml" Requires="v">
                  <p:oleObj spid="_x0000_s60565" name="Equation" r:id="rId16" imgW="838080" imgH="393480" progId="Equation.DSMT4">
                    <p:embed/>
                  </p:oleObj>
                </mc:Choice>
                <mc:Fallback>
                  <p:oleObj name="Equation" r:id="rId16" imgW="838080" imgH="393480" progId="Equation.DSMT4">
                    <p:embed/>
                    <p:pic>
                      <p:nvPicPr>
                        <p:cNvPr id="16" name="对象 15">
                          <a:extLst>
                            <a:ext uri="{FF2B5EF4-FFF2-40B4-BE49-F238E27FC236}">
                              <a16:creationId xmlns:a16="http://schemas.microsoft.com/office/drawing/2014/main" id="{3155EFBB-64DA-444D-8092-BBC76E924176}"/>
                            </a:ext>
                          </a:extLst>
                        </p:cNvPr>
                        <p:cNvPicPr/>
                        <p:nvPr/>
                      </p:nvPicPr>
                      <p:blipFill>
                        <a:blip r:embed="rId17"/>
                        <a:stretch>
                          <a:fillRect/>
                        </a:stretch>
                      </p:blipFill>
                      <p:spPr>
                        <a:xfrm>
                          <a:off x="9365501" y="5465202"/>
                          <a:ext cx="865187" cy="406400"/>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89589DBA-49FF-4223-8350-192D1E264CDF}"/>
                </a:ext>
              </a:extLst>
            </p:cNvPr>
            <p:cNvSpPr/>
            <p:nvPr/>
          </p:nvSpPr>
          <p:spPr>
            <a:xfrm>
              <a:off x="6932944" y="5341303"/>
              <a:ext cx="4319081" cy="603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a:extLst>
              <a:ext uri="{FF2B5EF4-FFF2-40B4-BE49-F238E27FC236}">
                <a16:creationId xmlns:a16="http://schemas.microsoft.com/office/drawing/2014/main" id="{733F1029-DF6D-4B6D-9D2D-27E541469422}"/>
              </a:ext>
            </a:extLst>
          </p:cNvPr>
          <p:cNvSpPr/>
          <p:nvPr/>
        </p:nvSpPr>
        <p:spPr>
          <a:xfrm>
            <a:off x="6955274" y="5878492"/>
            <a:ext cx="4319081" cy="6037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对象 26">
            <a:extLst>
              <a:ext uri="{FF2B5EF4-FFF2-40B4-BE49-F238E27FC236}">
                <a16:creationId xmlns:a16="http://schemas.microsoft.com/office/drawing/2014/main" id="{F517398F-9D73-4358-BE7D-10C7688FC8B0}"/>
              </a:ext>
            </a:extLst>
          </p:cNvPr>
          <p:cNvGraphicFramePr>
            <a:graphicFrameLocks noChangeAspect="1"/>
          </p:cNvGraphicFramePr>
          <p:nvPr>
            <p:extLst>
              <p:ext uri="{D42A27DB-BD31-4B8C-83A1-F6EECF244321}">
                <p14:modId xmlns:p14="http://schemas.microsoft.com/office/powerpoint/2010/main" val="2014051718"/>
              </p:ext>
            </p:extLst>
          </p:nvPr>
        </p:nvGraphicFramePr>
        <p:xfrm>
          <a:off x="7412908" y="5950339"/>
          <a:ext cx="1730375" cy="485775"/>
        </p:xfrm>
        <a:graphic>
          <a:graphicData uri="http://schemas.openxmlformats.org/presentationml/2006/ole">
            <mc:AlternateContent xmlns:mc="http://schemas.openxmlformats.org/markup-compatibility/2006">
              <mc:Choice xmlns:v="urn:schemas-microsoft-com:vml" Requires="v">
                <p:oleObj spid="_x0000_s60566" name="Equation" r:id="rId18" imgW="1676160" imgH="469800" progId="Equation.DSMT4">
                  <p:embed/>
                </p:oleObj>
              </mc:Choice>
              <mc:Fallback>
                <p:oleObj name="Equation" r:id="rId18" imgW="1676160" imgH="469800" progId="Equation.DSMT4">
                  <p:embed/>
                  <p:pic>
                    <p:nvPicPr>
                      <p:cNvPr id="19" name="对象 18">
                        <a:extLst>
                          <a:ext uri="{FF2B5EF4-FFF2-40B4-BE49-F238E27FC236}">
                            <a16:creationId xmlns:a16="http://schemas.microsoft.com/office/drawing/2014/main" id="{B3F7174B-9109-4256-8D2E-4148F1EC60C2}"/>
                          </a:ext>
                        </a:extLst>
                      </p:cNvPr>
                      <p:cNvPicPr/>
                      <p:nvPr/>
                    </p:nvPicPr>
                    <p:blipFill>
                      <a:blip r:embed="rId19"/>
                      <a:stretch>
                        <a:fillRect/>
                      </a:stretch>
                    </p:blipFill>
                    <p:spPr>
                      <a:xfrm>
                        <a:off x="7412908" y="5950339"/>
                        <a:ext cx="1730375" cy="485775"/>
                      </a:xfrm>
                      <a:prstGeom prst="rect">
                        <a:avLst/>
                      </a:prstGeom>
                    </p:spPr>
                  </p:pic>
                </p:oleObj>
              </mc:Fallback>
            </mc:AlternateContent>
          </a:graphicData>
        </a:graphic>
      </p:graphicFrame>
      <p:graphicFrame>
        <p:nvGraphicFramePr>
          <p:cNvPr id="28" name="对象 27">
            <a:extLst>
              <a:ext uri="{FF2B5EF4-FFF2-40B4-BE49-F238E27FC236}">
                <a16:creationId xmlns:a16="http://schemas.microsoft.com/office/drawing/2014/main" id="{1ECD1116-B853-4736-B8FC-909CEFBDE974}"/>
              </a:ext>
            </a:extLst>
          </p:cNvPr>
          <p:cNvGraphicFramePr>
            <a:graphicFrameLocks noChangeAspect="1"/>
          </p:cNvGraphicFramePr>
          <p:nvPr>
            <p:extLst>
              <p:ext uri="{D42A27DB-BD31-4B8C-83A1-F6EECF244321}">
                <p14:modId xmlns:p14="http://schemas.microsoft.com/office/powerpoint/2010/main" val="2098787346"/>
              </p:ext>
            </p:extLst>
          </p:nvPr>
        </p:nvGraphicFramePr>
        <p:xfrm>
          <a:off x="9415427" y="5931145"/>
          <a:ext cx="1428750" cy="498475"/>
        </p:xfrm>
        <a:graphic>
          <a:graphicData uri="http://schemas.openxmlformats.org/presentationml/2006/ole">
            <mc:AlternateContent xmlns:mc="http://schemas.openxmlformats.org/markup-compatibility/2006">
              <mc:Choice xmlns:v="urn:schemas-microsoft-com:vml" Requires="v">
                <p:oleObj spid="_x0000_s60567" name="Equation" r:id="rId20" imgW="1384200" imgH="482400" progId="Equation.DSMT4">
                  <p:embed/>
                </p:oleObj>
              </mc:Choice>
              <mc:Fallback>
                <p:oleObj name="Equation" r:id="rId20" imgW="1384200" imgH="482400" progId="Equation.DSMT4">
                  <p:embed/>
                  <p:pic>
                    <p:nvPicPr>
                      <p:cNvPr id="27" name="对象 26">
                        <a:extLst>
                          <a:ext uri="{FF2B5EF4-FFF2-40B4-BE49-F238E27FC236}">
                            <a16:creationId xmlns:a16="http://schemas.microsoft.com/office/drawing/2014/main" id="{F517398F-9D73-4358-BE7D-10C7688FC8B0}"/>
                          </a:ext>
                        </a:extLst>
                      </p:cNvPr>
                      <p:cNvPicPr/>
                      <p:nvPr/>
                    </p:nvPicPr>
                    <p:blipFill>
                      <a:blip r:embed="rId21"/>
                      <a:stretch>
                        <a:fillRect/>
                      </a:stretch>
                    </p:blipFill>
                    <p:spPr>
                      <a:xfrm>
                        <a:off x="9415427" y="5931145"/>
                        <a:ext cx="1428750" cy="498475"/>
                      </a:xfrm>
                      <a:prstGeom prst="rect">
                        <a:avLst/>
                      </a:prstGeom>
                    </p:spPr>
                  </p:pic>
                </p:oleObj>
              </mc:Fallback>
            </mc:AlternateContent>
          </a:graphicData>
        </a:graphic>
      </p:graphicFrame>
      <p:cxnSp>
        <p:nvCxnSpPr>
          <p:cNvPr id="30" name="直接箭头连接符 29">
            <a:extLst>
              <a:ext uri="{FF2B5EF4-FFF2-40B4-BE49-F238E27FC236}">
                <a16:creationId xmlns:a16="http://schemas.microsoft.com/office/drawing/2014/main" id="{E195BCAC-4304-4D89-96B8-0132D2CCB9DA}"/>
              </a:ext>
            </a:extLst>
          </p:cNvPr>
          <p:cNvCxnSpPr>
            <a:cxnSpLocks/>
          </p:cNvCxnSpPr>
          <p:nvPr/>
        </p:nvCxnSpPr>
        <p:spPr>
          <a:xfrm>
            <a:off x="9192338" y="3145884"/>
            <a:ext cx="0" cy="283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19A7EF4-1FBC-4AC7-984A-A92CD3676971}"/>
              </a:ext>
            </a:extLst>
          </p:cNvPr>
          <p:cNvCxnSpPr>
            <a:cxnSpLocks/>
          </p:cNvCxnSpPr>
          <p:nvPr/>
        </p:nvCxnSpPr>
        <p:spPr>
          <a:xfrm>
            <a:off x="9192338" y="4013077"/>
            <a:ext cx="0" cy="283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D5BF417F-E439-48FD-A721-262112AAC2B4}"/>
              </a:ext>
            </a:extLst>
          </p:cNvPr>
          <p:cNvCxnSpPr>
            <a:cxnSpLocks/>
          </p:cNvCxnSpPr>
          <p:nvPr/>
        </p:nvCxnSpPr>
        <p:spPr>
          <a:xfrm>
            <a:off x="9208250" y="4814044"/>
            <a:ext cx="0" cy="283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EB745F9-DE30-4BD9-8926-FD1FA35FB5AC}"/>
              </a:ext>
            </a:extLst>
          </p:cNvPr>
          <p:cNvCxnSpPr>
            <a:cxnSpLocks/>
          </p:cNvCxnSpPr>
          <p:nvPr/>
        </p:nvCxnSpPr>
        <p:spPr>
          <a:xfrm>
            <a:off x="9188795" y="5652671"/>
            <a:ext cx="0" cy="283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449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8258031-373A-4259-86C7-CABE680CC3DB}"/>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重要性采样</a:t>
            </a:r>
          </a:p>
        </p:txBody>
      </p:sp>
      <p:pic>
        <p:nvPicPr>
          <p:cNvPr id="2" name="图片 1">
            <a:extLst>
              <a:ext uri="{FF2B5EF4-FFF2-40B4-BE49-F238E27FC236}">
                <a16:creationId xmlns:a16="http://schemas.microsoft.com/office/drawing/2014/main" id="{59A3B785-8807-400C-9637-D10DF91541F9}"/>
              </a:ext>
            </a:extLst>
          </p:cNvPr>
          <p:cNvPicPr>
            <a:picLocks noChangeAspect="1"/>
          </p:cNvPicPr>
          <p:nvPr/>
        </p:nvPicPr>
        <p:blipFill>
          <a:blip r:embed="rId4"/>
          <a:stretch>
            <a:fillRect/>
          </a:stretch>
        </p:blipFill>
        <p:spPr>
          <a:xfrm>
            <a:off x="717528" y="2962771"/>
            <a:ext cx="2842101" cy="2825480"/>
          </a:xfrm>
          <a:prstGeom prst="rect">
            <a:avLst/>
          </a:prstGeom>
        </p:spPr>
      </p:pic>
      <p:pic>
        <p:nvPicPr>
          <p:cNvPr id="3" name="图片 2">
            <a:extLst>
              <a:ext uri="{FF2B5EF4-FFF2-40B4-BE49-F238E27FC236}">
                <a16:creationId xmlns:a16="http://schemas.microsoft.com/office/drawing/2014/main" id="{F45BB292-A2D0-4CCC-AE1F-6C5D4588DEBC}"/>
              </a:ext>
            </a:extLst>
          </p:cNvPr>
          <p:cNvPicPr>
            <a:picLocks noChangeAspect="1"/>
          </p:cNvPicPr>
          <p:nvPr/>
        </p:nvPicPr>
        <p:blipFill>
          <a:blip r:embed="rId5"/>
          <a:stretch>
            <a:fillRect/>
          </a:stretch>
        </p:blipFill>
        <p:spPr>
          <a:xfrm>
            <a:off x="3778392" y="2962771"/>
            <a:ext cx="2850485" cy="2825480"/>
          </a:xfrm>
          <a:prstGeom prst="rect">
            <a:avLst/>
          </a:prstGeom>
        </p:spPr>
      </p:pic>
      <p:sp>
        <p:nvSpPr>
          <p:cNvPr id="4" name="矩形 3">
            <a:extLst>
              <a:ext uri="{FF2B5EF4-FFF2-40B4-BE49-F238E27FC236}">
                <a16:creationId xmlns:a16="http://schemas.microsoft.com/office/drawing/2014/main" id="{FF683A6B-9D1B-4E99-8120-D88268907CD4}"/>
              </a:ext>
            </a:extLst>
          </p:cNvPr>
          <p:cNvSpPr/>
          <p:nvPr/>
        </p:nvSpPr>
        <p:spPr>
          <a:xfrm>
            <a:off x="1329079" y="1573020"/>
            <a:ext cx="9533842" cy="879664"/>
          </a:xfrm>
          <a:prstGeom prst="rect">
            <a:avLst/>
          </a:prstGeom>
        </p:spPr>
        <p:txBody>
          <a:bodyPr wrap="square">
            <a:spAutoFit/>
          </a:bodyPr>
          <a:lstStyle/>
          <a:p>
            <a:pPr indent="457200" algn="just">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构建重要性采样向量，需要一些方法定向和偏移采样向量，以使其朝向特定粗糙度的镜面波瓣方向。如理论教程中所述使用</a:t>
            </a:r>
            <a:r>
              <a:rPr lang="en-US" altLang="zh-CN" dirty="0">
                <a:solidFill>
                  <a:srgbClr val="222222"/>
                </a:solidFill>
                <a:latin typeface="Microsoft Yahei" panose="020B0503020204020204" pitchFamily="34" charset="-122"/>
                <a:ea typeface="Microsoft Yahei" panose="020B0503020204020204" pitchFamily="34" charset="-122"/>
              </a:rPr>
              <a:t>NDF</a:t>
            </a:r>
            <a:r>
              <a:rPr lang="zh-CN" altLang="en-US" dirty="0">
                <a:solidFill>
                  <a:srgbClr val="222222"/>
                </a:solidFill>
                <a:latin typeface="Microsoft Yahei" panose="020B0503020204020204" pitchFamily="34" charset="-122"/>
                <a:ea typeface="Microsoft Yahei" panose="020B0503020204020204" pitchFamily="34" charset="-122"/>
              </a:rPr>
              <a:t>，并将</a:t>
            </a:r>
            <a:r>
              <a:rPr lang="en-US" altLang="zh-CN" dirty="0">
                <a:solidFill>
                  <a:srgbClr val="222222"/>
                </a:solidFill>
                <a:latin typeface="Microsoft Yahei" panose="020B0503020204020204" pitchFamily="34" charset="-122"/>
                <a:ea typeface="Microsoft Yahei" panose="020B0503020204020204" pitchFamily="34" charset="-122"/>
              </a:rPr>
              <a:t>GGX NDF</a:t>
            </a:r>
            <a:r>
              <a:rPr lang="zh-CN" altLang="en-US" dirty="0">
                <a:solidFill>
                  <a:srgbClr val="222222"/>
                </a:solidFill>
                <a:latin typeface="Microsoft Yahei" panose="020B0503020204020204" pitchFamily="34" charset="-122"/>
                <a:ea typeface="Microsoft Yahei" panose="020B0503020204020204" pitchFamily="34" charset="-122"/>
              </a:rPr>
              <a:t>结合球形采样向量的处理中。</a:t>
            </a:r>
            <a:endParaRPr lang="zh-CN" altLang="en-US" dirty="0"/>
          </a:p>
        </p:txBody>
      </p:sp>
      <p:graphicFrame>
        <p:nvGraphicFramePr>
          <p:cNvPr id="10" name="对象 9">
            <a:extLst>
              <a:ext uri="{FF2B5EF4-FFF2-40B4-BE49-F238E27FC236}">
                <a16:creationId xmlns:a16="http://schemas.microsoft.com/office/drawing/2014/main" id="{BDC00083-BBB0-4E9E-9D0E-946DF46CC6E6}"/>
              </a:ext>
            </a:extLst>
          </p:cNvPr>
          <p:cNvGraphicFramePr>
            <a:graphicFrameLocks noChangeAspect="1"/>
          </p:cNvGraphicFramePr>
          <p:nvPr>
            <p:extLst>
              <p:ext uri="{D42A27DB-BD31-4B8C-83A1-F6EECF244321}">
                <p14:modId xmlns:p14="http://schemas.microsoft.com/office/powerpoint/2010/main" val="494153221"/>
              </p:ext>
            </p:extLst>
          </p:nvPr>
        </p:nvGraphicFramePr>
        <p:xfrm>
          <a:off x="8013363" y="3058522"/>
          <a:ext cx="1876425" cy="776287"/>
        </p:xfrm>
        <a:graphic>
          <a:graphicData uri="http://schemas.openxmlformats.org/presentationml/2006/ole">
            <mc:AlternateContent xmlns:mc="http://schemas.openxmlformats.org/markup-compatibility/2006">
              <mc:Choice xmlns:v="urn:schemas-microsoft-com:vml" Requires="v">
                <p:oleObj spid="_x0000_s59455" name="Equation" r:id="rId6" imgW="1168200" imgH="482400" progId="Equation.DSMT4">
                  <p:embed/>
                </p:oleObj>
              </mc:Choice>
              <mc:Fallback>
                <p:oleObj name="Equation" r:id="rId6" imgW="1168200" imgH="482400" progId="Equation.DSMT4">
                  <p:embed/>
                  <p:pic>
                    <p:nvPicPr>
                      <p:cNvPr id="20" name="对象 19">
                        <a:extLst>
                          <a:ext uri="{FF2B5EF4-FFF2-40B4-BE49-F238E27FC236}">
                            <a16:creationId xmlns:a16="http://schemas.microsoft.com/office/drawing/2014/main" id="{3B5FBDBF-34A2-4384-A087-7B4414AB660D}"/>
                          </a:ext>
                        </a:extLst>
                      </p:cNvPr>
                      <p:cNvPicPr/>
                      <p:nvPr/>
                    </p:nvPicPr>
                    <p:blipFill>
                      <a:blip r:embed="rId7"/>
                      <a:stretch>
                        <a:fillRect/>
                      </a:stretch>
                    </p:blipFill>
                    <p:spPr>
                      <a:xfrm>
                        <a:off x="8013363" y="3058522"/>
                        <a:ext cx="1876425" cy="776287"/>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D891A641-8FA0-45B3-8273-7B8820A939E3}"/>
              </a:ext>
            </a:extLst>
          </p:cNvPr>
          <p:cNvGraphicFramePr>
            <a:graphicFrameLocks noChangeAspect="1"/>
          </p:cNvGraphicFramePr>
          <p:nvPr>
            <p:extLst>
              <p:ext uri="{D42A27DB-BD31-4B8C-83A1-F6EECF244321}">
                <p14:modId xmlns:p14="http://schemas.microsoft.com/office/powerpoint/2010/main" val="3634828622"/>
              </p:ext>
            </p:extLst>
          </p:nvPr>
        </p:nvGraphicFramePr>
        <p:xfrm>
          <a:off x="7833436" y="4733324"/>
          <a:ext cx="2489200" cy="1103312"/>
        </p:xfrm>
        <a:graphic>
          <a:graphicData uri="http://schemas.openxmlformats.org/presentationml/2006/ole">
            <mc:AlternateContent xmlns:mc="http://schemas.openxmlformats.org/markup-compatibility/2006">
              <mc:Choice xmlns:v="urn:schemas-microsoft-com:vml" Requires="v">
                <p:oleObj spid="_x0000_s59456" name="Equation" r:id="rId8" imgW="1549080" imgH="685800" progId="Equation.DSMT4">
                  <p:embed/>
                </p:oleObj>
              </mc:Choice>
              <mc:Fallback>
                <p:oleObj name="Equation" r:id="rId8" imgW="1549080" imgH="685800" progId="Equation.DSMT4">
                  <p:embed/>
                  <p:pic>
                    <p:nvPicPr>
                      <p:cNvPr id="10" name="对象 9">
                        <a:extLst>
                          <a:ext uri="{FF2B5EF4-FFF2-40B4-BE49-F238E27FC236}">
                            <a16:creationId xmlns:a16="http://schemas.microsoft.com/office/drawing/2014/main" id="{BDC00083-BBB0-4E9E-9D0E-946DF46CC6E6}"/>
                          </a:ext>
                        </a:extLst>
                      </p:cNvPr>
                      <p:cNvPicPr/>
                      <p:nvPr/>
                    </p:nvPicPr>
                    <p:blipFill>
                      <a:blip r:embed="rId9"/>
                      <a:stretch>
                        <a:fillRect/>
                      </a:stretch>
                    </p:blipFill>
                    <p:spPr>
                      <a:xfrm>
                        <a:off x="7833436" y="4733324"/>
                        <a:ext cx="2489200" cy="1103312"/>
                      </a:xfrm>
                      <a:prstGeom prst="rect">
                        <a:avLst/>
                      </a:prstGeom>
                    </p:spPr>
                  </p:pic>
                </p:oleObj>
              </mc:Fallback>
            </mc:AlternateContent>
          </a:graphicData>
        </a:graphic>
      </p:graphicFrame>
      <p:sp>
        <p:nvSpPr>
          <p:cNvPr id="8" name="箭头: 下 7">
            <a:extLst>
              <a:ext uri="{FF2B5EF4-FFF2-40B4-BE49-F238E27FC236}">
                <a16:creationId xmlns:a16="http://schemas.microsoft.com/office/drawing/2014/main" id="{1B65D767-EF07-431B-BCA9-11BE8552B608}"/>
              </a:ext>
            </a:extLst>
          </p:cNvPr>
          <p:cNvSpPr/>
          <p:nvPr/>
        </p:nvSpPr>
        <p:spPr>
          <a:xfrm>
            <a:off x="8805661" y="4027585"/>
            <a:ext cx="272375" cy="5129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9711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59A3B785-8807-400C-9637-D10DF91541F9}"/>
              </a:ext>
            </a:extLst>
          </p:cNvPr>
          <p:cNvPicPr>
            <a:picLocks noChangeAspect="1"/>
          </p:cNvPicPr>
          <p:nvPr/>
        </p:nvPicPr>
        <p:blipFill>
          <a:blip r:embed="rId3"/>
          <a:stretch>
            <a:fillRect/>
          </a:stretch>
        </p:blipFill>
        <p:spPr>
          <a:xfrm>
            <a:off x="717528" y="2962771"/>
            <a:ext cx="2842101" cy="2825480"/>
          </a:xfrm>
          <a:prstGeom prst="rect">
            <a:avLst/>
          </a:prstGeom>
        </p:spPr>
      </p:pic>
      <p:pic>
        <p:nvPicPr>
          <p:cNvPr id="3" name="图片 2">
            <a:extLst>
              <a:ext uri="{FF2B5EF4-FFF2-40B4-BE49-F238E27FC236}">
                <a16:creationId xmlns:a16="http://schemas.microsoft.com/office/drawing/2014/main" id="{F45BB292-A2D0-4CCC-AE1F-6C5D4588DEBC}"/>
              </a:ext>
            </a:extLst>
          </p:cNvPr>
          <p:cNvPicPr>
            <a:picLocks noChangeAspect="1"/>
          </p:cNvPicPr>
          <p:nvPr/>
        </p:nvPicPr>
        <p:blipFill>
          <a:blip r:embed="rId4"/>
          <a:stretch>
            <a:fillRect/>
          </a:stretch>
        </p:blipFill>
        <p:spPr>
          <a:xfrm>
            <a:off x="3778392" y="2962771"/>
            <a:ext cx="2850485" cy="2825480"/>
          </a:xfrm>
          <a:prstGeom prst="rect">
            <a:avLst/>
          </a:prstGeom>
        </p:spPr>
      </p:pic>
      <p:sp>
        <p:nvSpPr>
          <p:cNvPr id="4" name="矩形 3">
            <a:extLst>
              <a:ext uri="{FF2B5EF4-FFF2-40B4-BE49-F238E27FC236}">
                <a16:creationId xmlns:a16="http://schemas.microsoft.com/office/drawing/2014/main" id="{FF683A6B-9D1B-4E99-8120-D88268907CD4}"/>
              </a:ext>
            </a:extLst>
          </p:cNvPr>
          <p:cNvSpPr/>
          <p:nvPr/>
        </p:nvSpPr>
        <p:spPr>
          <a:xfrm>
            <a:off x="1329079" y="1573020"/>
            <a:ext cx="9533842" cy="879664"/>
          </a:xfrm>
          <a:prstGeom prst="rect">
            <a:avLst/>
          </a:prstGeom>
        </p:spPr>
        <p:txBody>
          <a:bodyPr wrap="square">
            <a:spAutoFit/>
          </a:bodyPr>
          <a:lstStyle/>
          <a:p>
            <a:pPr indent="457200" algn="just">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构建重要性采样向量，需要一些方法定向和偏移采样向量，以使其朝向特定粗糙度的镜面波瓣方向。如理论教程中所述使用</a:t>
            </a:r>
            <a:r>
              <a:rPr lang="en-US" altLang="zh-CN" dirty="0">
                <a:solidFill>
                  <a:srgbClr val="222222"/>
                </a:solidFill>
                <a:latin typeface="Microsoft Yahei" panose="020B0503020204020204" pitchFamily="34" charset="-122"/>
                <a:ea typeface="Microsoft Yahei" panose="020B0503020204020204" pitchFamily="34" charset="-122"/>
              </a:rPr>
              <a:t>NDF</a:t>
            </a:r>
            <a:r>
              <a:rPr lang="zh-CN" altLang="en-US" dirty="0">
                <a:solidFill>
                  <a:srgbClr val="222222"/>
                </a:solidFill>
                <a:latin typeface="Microsoft Yahei" panose="020B0503020204020204" pitchFamily="34" charset="-122"/>
                <a:ea typeface="Microsoft Yahei" panose="020B0503020204020204" pitchFamily="34" charset="-122"/>
              </a:rPr>
              <a:t>，并将</a:t>
            </a:r>
            <a:r>
              <a:rPr lang="en-US" altLang="zh-CN" dirty="0">
                <a:solidFill>
                  <a:srgbClr val="222222"/>
                </a:solidFill>
                <a:latin typeface="Microsoft Yahei" panose="020B0503020204020204" pitchFamily="34" charset="-122"/>
                <a:ea typeface="Microsoft Yahei" panose="020B0503020204020204" pitchFamily="34" charset="-122"/>
              </a:rPr>
              <a:t>GGX NDF</a:t>
            </a:r>
            <a:r>
              <a:rPr lang="zh-CN" altLang="en-US" dirty="0">
                <a:solidFill>
                  <a:srgbClr val="222222"/>
                </a:solidFill>
                <a:latin typeface="Microsoft Yahei" panose="020B0503020204020204" pitchFamily="34" charset="-122"/>
                <a:ea typeface="Microsoft Yahei" panose="020B0503020204020204" pitchFamily="34" charset="-122"/>
              </a:rPr>
              <a:t>结合球形采样向量的处理中。</a:t>
            </a:r>
            <a:endParaRPr lang="zh-CN" altLang="en-US" dirty="0"/>
          </a:p>
        </p:txBody>
      </p:sp>
      <p:sp>
        <p:nvSpPr>
          <p:cNvPr id="8" name="矩形 7">
            <a:extLst>
              <a:ext uri="{FF2B5EF4-FFF2-40B4-BE49-F238E27FC236}">
                <a16:creationId xmlns:a16="http://schemas.microsoft.com/office/drawing/2014/main" id="{031029C5-0015-4433-A0EC-7C7EC0C961EC}"/>
              </a:ext>
            </a:extLst>
          </p:cNvPr>
          <p:cNvSpPr/>
          <p:nvPr/>
        </p:nvSpPr>
        <p:spPr>
          <a:xfrm>
            <a:off x="7094706" y="3082849"/>
            <a:ext cx="4379766" cy="2585323"/>
          </a:xfrm>
          <a:prstGeom prst="rect">
            <a:avLst/>
          </a:prstGeom>
          <a:ln>
            <a:solidFill>
              <a:schemeClr val="accent1"/>
            </a:solidFill>
          </a:ln>
        </p:spPr>
        <p:txBody>
          <a:bodyPr wrap="square">
            <a:spAutoFit/>
          </a:bodyPr>
          <a:lstStyle/>
          <a:p>
            <a:r>
              <a:rPr lang="en-US" altLang="zh-CN" sz="900" dirty="0">
                <a:solidFill>
                  <a:srgbClr val="000000"/>
                </a:solidFill>
                <a:latin typeface="微软雅黑" panose="020B0503020204020204" pitchFamily="34" charset="-122"/>
                <a:ea typeface="微软雅黑" panose="020B0503020204020204" pitchFamily="34" charset="-122"/>
              </a:rPr>
              <a:t>vec3 </a:t>
            </a:r>
            <a:r>
              <a:rPr lang="en-US" altLang="zh-CN" sz="1000" dirty="0" err="1">
                <a:solidFill>
                  <a:srgbClr val="000000"/>
                </a:solidFill>
                <a:latin typeface="微软雅黑" panose="020B0503020204020204" pitchFamily="34" charset="-122"/>
                <a:ea typeface="微软雅黑" panose="020B0503020204020204" pitchFamily="34" charset="-122"/>
              </a:rPr>
              <a:t>ImportanceSamleGGX</a:t>
            </a:r>
            <a:r>
              <a:rPr lang="en-US" altLang="zh-CN" sz="900" dirty="0">
                <a:solidFill>
                  <a:srgbClr val="000000"/>
                </a:solidFill>
                <a:latin typeface="微软雅黑" panose="020B0503020204020204" pitchFamily="34" charset="-122"/>
                <a:ea typeface="微软雅黑" panose="020B0503020204020204" pitchFamily="34" charset="-122"/>
              </a:rPr>
              <a:t>(vec2 Xi,vec3 </a:t>
            </a:r>
            <a:r>
              <a:rPr lang="en-US" altLang="zh-CN" sz="900" dirty="0" err="1">
                <a:solidFill>
                  <a:srgbClr val="000000"/>
                </a:solidFill>
                <a:latin typeface="微软雅黑" panose="020B0503020204020204" pitchFamily="34" charset="-122"/>
                <a:ea typeface="微软雅黑" panose="020B0503020204020204" pitchFamily="34" charset="-122"/>
              </a:rPr>
              <a:t>N,float</a:t>
            </a:r>
            <a:r>
              <a:rPr lang="en-US" altLang="zh-CN" sz="900" dirty="0">
                <a:solidFill>
                  <a:srgbClr val="000000"/>
                </a:solidFill>
                <a:latin typeface="微软雅黑" panose="020B0503020204020204" pitchFamily="34" charset="-122"/>
                <a:ea typeface="微软雅黑" panose="020B0503020204020204" pitchFamily="34" charset="-122"/>
              </a:rPr>
              <a:t> roughness)</a:t>
            </a:r>
          </a:p>
          <a:p>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float a = roughness * roughness;</a:t>
            </a:r>
          </a:p>
          <a:p>
            <a:r>
              <a:rPr lang="en-US" altLang="zh-CN" sz="900" dirty="0">
                <a:solidFill>
                  <a:srgbClr val="000000"/>
                </a:solidFill>
                <a:latin typeface="微软雅黑" panose="020B0503020204020204" pitchFamily="34" charset="-122"/>
                <a:ea typeface="微软雅黑" panose="020B0503020204020204" pitchFamily="34" charset="-122"/>
              </a:rPr>
              <a:t>    float phi = 2.0 * PI * </a:t>
            </a:r>
            <a:r>
              <a:rPr lang="en-US" altLang="zh-CN" sz="900" dirty="0" err="1">
                <a:solidFill>
                  <a:srgbClr val="000000"/>
                </a:solidFill>
                <a:latin typeface="微软雅黑" panose="020B0503020204020204" pitchFamily="34" charset="-122"/>
                <a:ea typeface="微软雅黑" panose="020B0503020204020204" pitchFamily="34" charset="-122"/>
              </a:rPr>
              <a:t>Xi.x</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float </a:t>
            </a:r>
            <a:r>
              <a:rPr lang="en-US" altLang="zh-CN" sz="900" dirty="0" err="1">
                <a:solidFill>
                  <a:srgbClr val="000000"/>
                </a:solidFill>
                <a:latin typeface="微软雅黑" panose="020B0503020204020204" pitchFamily="34" charset="-122"/>
                <a:ea typeface="微软雅黑" panose="020B0503020204020204" pitchFamily="34" charset="-122"/>
              </a:rPr>
              <a:t>cosTheta</a:t>
            </a:r>
            <a:r>
              <a:rPr lang="en-US" altLang="zh-CN" sz="900" dirty="0">
                <a:solidFill>
                  <a:srgbClr val="000000"/>
                </a:solidFill>
                <a:latin typeface="微软雅黑" panose="020B0503020204020204" pitchFamily="34" charset="-122"/>
                <a:ea typeface="微软雅黑" panose="020B0503020204020204" pitchFamily="34" charset="-122"/>
              </a:rPr>
              <a:t> = sqrt((1.0 - </a:t>
            </a:r>
            <a:r>
              <a:rPr lang="en-US" altLang="zh-CN" sz="900" dirty="0" err="1">
                <a:solidFill>
                  <a:srgbClr val="000000"/>
                </a:solidFill>
                <a:latin typeface="微软雅黑" panose="020B0503020204020204" pitchFamily="34" charset="-122"/>
                <a:ea typeface="微软雅黑" panose="020B0503020204020204" pitchFamily="34" charset="-122"/>
              </a:rPr>
              <a:t>Xi.y</a:t>
            </a:r>
            <a:r>
              <a:rPr lang="en-US" altLang="zh-CN" sz="900" dirty="0">
                <a:solidFill>
                  <a:srgbClr val="000000"/>
                </a:solidFill>
                <a:latin typeface="微软雅黑" panose="020B0503020204020204" pitchFamily="34" charset="-122"/>
                <a:ea typeface="微软雅黑" panose="020B0503020204020204" pitchFamily="34" charset="-122"/>
              </a:rPr>
              <a:t>)/(1.0+(a*a - 1.0) * </a:t>
            </a:r>
            <a:r>
              <a:rPr lang="en-US" altLang="zh-CN" sz="900" dirty="0" err="1">
                <a:solidFill>
                  <a:srgbClr val="000000"/>
                </a:solidFill>
                <a:latin typeface="微软雅黑" panose="020B0503020204020204" pitchFamily="34" charset="-122"/>
                <a:ea typeface="微软雅黑" panose="020B0503020204020204" pitchFamily="34" charset="-122"/>
              </a:rPr>
              <a:t>Xi.y</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float </a:t>
            </a:r>
            <a:r>
              <a:rPr lang="en-US" altLang="zh-CN" sz="900" dirty="0" err="1">
                <a:solidFill>
                  <a:srgbClr val="000000"/>
                </a:solidFill>
                <a:latin typeface="微软雅黑" panose="020B0503020204020204" pitchFamily="34" charset="-122"/>
                <a:ea typeface="微软雅黑" panose="020B0503020204020204" pitchFamily="34" charset="-122"/>
              </a:rPr>
              <a:t>sinTheta</a:t>
            </a:r>
            <a:r>
              <a:rPr lang="en-US" altLang="zh-CN" sz="900" dirty="0">
                <a:solidFill>
                  <a:srgbClr val="000000"/>
                </a:solidFill>
                <a:latin typeface="微软雅黑" panose="020B0503020204020204" pitchFamily="34" charset="-122"/>
                <a:ea typeface="微软雅黑" panose="020B0503020204020204" pitchFamily="34" charset="-122"/>
              </a:rPr>
              <a:t> = sqrt(1.0 - </a:t>
            </a:r>
            <a:r>
              <a:rPr lang="en-US" altLang="zh-CN" sz="900" dirty="0" err="1">
                <a:solidFill>
                  <a:srgbClr val="000000"/>
                </a:solidFill>
                <a:latin typeface="微软雅黑" panose="020B0503020204020204" pitchFamily="34" charset="-122"/>
                <a:ea typeface="微软雅黑" panose="020B0503020204020204" pitchFamily="34" charset="-122"/>
              </a:rPr>
              <a:t>cosTheta</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cosTheta</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H;</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H.x</a:t>
            </a:r>
            <a:r>
              <a:rPr lang="en-US" altLang="zh-CN" sz="900" dirty="0">
                <a:solidFill>
                  <a:srgbClr val="000000"/>
                </a:solidFill>
                <a:latin typeface="微软雅黑" panose="020B0503020204020204" pitchFamily="34" charset="-122"/>
                <a:ea typeface="微软雅黑" panose="020B0503020204020204" pitchFamily="34" charset="-122"/>
              </a:rPr>
              <a:t> = cos(phi) * </a:t>
            </a:r>
            <a:r>
              <a:rPr lang="en-US" altLang="zh-CN" sz="900" dirty="0" err="1">
                <a:solidFill>
                  <a:srgbClr val="000000"/>
                </a:solidFill>
                <a:latin typeface="微软雅黑" panose="020B0503020204020204" pitchFamily="34" charset="-122"/>
                <a:ea typeface="微软雅黑" panose="020B0503020204020204" pitchFamily="34" charset="-122"/>
              </a:rPr>
              <a:t>sinTheta</a:t>
            </a:r>
            <a:r>
              <a:rPr lang="en-US" altLang="zh-CN" sz="900" dirty="0">
                <a:solidFill>
                  <a:srgbClr val="000000"/>
                </a:solidFill>
                <a:latin typeface="微软雅黑" panose="020B0503020204020204" pitchFamily="34" charset="-122"/>
                <a:ea typeface="微软雅黑" panose="020B0503020204020204" pitchFamily="34" charset="-122"/>
              </a:rPr>
              <a:t>;</a:t>
            </a:r>
          </a:p>
          <a:p>
            <a:r>
              <a:rPr lang="sv-SE" altLang="zh-CN" sz="900" dirty="0">
                <a:solidFill>
                  <a:srgbClr val="000000"/>
                </a:solidFill>
                <a:latin typeface="微软雅黑" panose="020B0503020204020204" pitchFamily="34" charset="-122"/>
                <a:ea typeface="微软雅黑" panose="020B0503020204020204" pitchFamily="34" charset="-122"/>
              </a:rPr>
              <a:t>    H.y = sin(phi) * sinTheta;</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H.z</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cosTheta</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up = abs(</a:t>
            </a:r>
            <a:r>
              <a:rPr lang="en-US" altLang="zh-CN" sz="900" dirty="0" err="1">
                <a:solidFill>
                  <a:srgbClr val="000000"/>
                </a:solidFill>
                <a:latin typeface="微软雅黑" panose="020B0503020204020204" pitchFamily="34" charset="-122"/>
                <a:ea typeface="微软雅黑" panose="020B0503020204020204" pitchFamily="34" charset="-122"/>
              </a:rPr>
              <a:t>N.z</a:t>
            </a:r>
            <a:r>
              <a:rPr lang="en-US" altLang="zh-CN" sz="900" dirty="0">
                <a:solidFill>
                  <a:srgbClr val="000000"/>
                </a:solidFill>
                <a:latin typeface="微软雅黑" panose="020B0503020204020204" pitchFamily="34" charset="-122"/>
                <a:ea typeface="微软雅黑" panose="020B0503020204020204" pitchFamily="34" charset="-122"/>
              </a:rPr>
              <a:t>)&lt;0.999?vec3(0.0,0.0,1.0):vec3(1.0,0.0,0.0);</a:t>
            </a:r>
          </a:p>
          <a:p>
            <a:r>
              <a:rPr lang="en-US" altLang="zh-CN" sz="900" dirty="0">
                <a:solidFill>
                  <a:srgbClr val="000000"/>
                </a:solidFill>
                <a:latin typeface="微软雅黑" panose="020B0503020204020204" pitchFamily="34" charset="-122"/>
                <a:ea typeface="微软雅黑" panose="020B0503020204020204" pitchFamily="34" charset="-122"/>
              </a:rPr>
              <a:t>    vec3 tangent = normalize( cross(</a:t>
            </a:r>
            <a:r>
              <a:rPr lang="en-US" altLang="zh-CN" sz="900" dirty="0" err="1">
                <a:solidFill>
                  <a:srgbClr val="000000"/>
                </a:solidFill>
                <a:latin typeface="微软雅黑" panose="020B0503020204020204" pitchFamily="34" charset="-122"/>
                <a:ea typeface="微软雅黑" panose="020B0503020204020204" pitchFamily="34" charset="-122"/>
              </a:rPr>
              <a:t>up,N</a:t>
            </a:r>
            <a:r>
              <a:rPr lang="en-US" altLang="zh-CN" sz="900" dirty="0">
                <a:solidFill>
                  <a:srgbClr val="000000"/>
                </a:solidFill>
                <a:latin typeface="微软雅黑" panose="020B0503020204020204" pitchFamily="34" charset="-122"/>
                <a:ea typeface="微软雅黑" panose="020B0503020204020204" pitchFamily="34" charset="-122"/>
              </a:rPr>
              <a:t>));</a:t>
            </a:r>
          </a:p>
          <a:p>
            <a:r>
              <a:rPr lang="fr-FR" altLang="zh-CN" sz="900" dirty="0">
                <a:solidFill>
                  <a:srgbClr val="000000"/>
                </a:solidFill>
                <a:latin typeface="微软雅黑" panose="020B0503020204020204" pitchFamily="34" charset="-122"/>
                <a:ea typeface="微软雅黑" panose="020B0503020204020204" pitchFamily="34" charset="-122"/>
              </a:rPr>
              <a:t>    vec3 bitangent = cross(N,tangent);</a:t>
            </a:r>
          </a:p>
          <a:p>
            <a:r>
              <a:rPr lang="en-US" altLang="zh-CN" sz="900" dirty="0">
                <a:solidFill>
                  <a:srgbClr val="000000"/>
                </a:solidFill>
                <a:latin typeface="微软雅黑" panose="020B0503020204020204" pitchFamily="34" charset="-122"/>
                <a:ea typeface="微软雅黑" panose="020B0503020204020204" pitchFamily="34" charset="-122"/>
              </a:rPr>
              <a:t>    vec3 </a:t>
            </a:r>
            <a:r>
              <a:rPr lang="en-US" altLang="zh-CN" sz="900" dirty="0" err="1">
                <a:solidFill>
                  <a:srgbClr val="000000"/>
                </a:solidFill>
                <a:latin typeface="微软雅黑" panose="020B0503020204020204" pitchFamily="34" charset="-122"/>
                <a:ea typeface="微软雅黑" panose="020B0503020204020204" pitchFamily="34" charset="-122"/>
              </a:rPr>
              <a:t>sampleVec</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H.x</a:t>
            </a:r>
            <a:r>
              <a:rPr lang="en-US" altLang="zh-CN" sz="900" dirty="0">
                <a:solidFill>
                  <a:srgbClr val="000000"/>
                </a:solidFill>
                <a:latin typeface="微软雅黑" panose="020B0503020204020204" pitchFamily="34" charset="-122"/>
                <a:ea typeface="微软雅黑" panose="020B0503020204020204" pitchFamily="34" charset="-122"/>
              </a:rPr>
              <a:t> * tangent + </a:t>
            </a:r>
            <a:r>
              <a:rPr lang="en-US" altLang="zh-CN" sz="900" dirty="0" err="1">
                <a:solidFill>
                  <a:srgbClr val="000000"/>
                </a:solidFill>
                <a:latin typeface="微软雅黑" panose="020B0503020204020204" pitchFamily="34" charset="-122"/>
                <a:ea typeface="微软雅黑" panose="020B0503020204020204" pitchFamily="34" charset="-122"/>
              </a:rPr>
              <a:t>H.y</a:t>
            </a:r>
            <a:r>
              <a:rPr lang="en-US" altLang="zh-CN" sz="900" dirty="0">
                <a:solidFill>
                  <a:srgbClr val="000000"/>
                </a:solidFill>
                <a:latin typeface="微软雅黑" panose="020B0503020204020204" pitchFamily="34" charset="-122"/>
                <a:ea typeface="微软雅黑" panose="020B0503020204020204" pitchFamily="34" charset="-122"/>
              </a:rPr>
              <a:t> * bitangent + </a:t>
            </a:r>
            <a:r>
              <a:rPr lang="en-US" altLang="zh-CN" sz="900" dirty="0" err="1">
                <a:solidFill>
                  <a:srgbClr val="000000"/>
                </a:solidFill>
                <a:latin typeface="微软雅黑" panose="020B0503020204020204" pitchFamily="34" charset="-122"/>
                <a:ea typeface="微软雅黑" panose="020B0503020204020204" pitchFamily="34" charset="-122"/>
              </a:rPr>
              <a:t>H.z</a:t>
            </a:r>
            <a:r>
              <a:rPr lang="en-US" altLang="zh-CN" sz="900" dirty="0">
                <a:solidFill>
                  <a:srgbClr val="000000"/>
                </a:solidFill>
                <a:latin typeface="微软雅黑" panose="020B0503020204020204" pitchFamily="34" charset="-122"/>
                <a:ea typeface="微软雅黑" panose="020B0503020204020204" pitchFamily="34" charset="-122"/>
              </a:rPr>
              <a:t> * N;</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return</a:t>
            </a:r>
            <a:r>
              <a:rPr lang="en-US" altLang="zh-CN" sz="900" dirty="0">
                <a:solidFill>
                  <a:srgbClr val="000000"/>
                </a:solidFill>
                <a:latin typeface="微软雅黑" panose="020B0503020204020204" pitchFamily="34" charset="-122"/>
                <a:ea typeface="微软雅黑" panose="020B0503020204020204" pitchFamily="34" charset="-122"/>
              </a:rPr>
              <a:t> normalize(</a:t>
            </a:r>
            <a:r>
              <a:rPr lang="en-US" altLang="zh-CN" sz="900" dirty="0" err="1">
                <a:solidFill>
                  <a:srgbClr val="000000"/>
                </a:solidFill>
                <a:latin typeface="微软雅黑" panose="020B0503020204020204" pitchFamily="34" charset="-122"/>
                <a:ea typeface="微软雅黑" panose="020B0503020204020204" pitchFamily="34" charset="-122"/>
              </a:rPr>
              <a:t>sampleVec</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7842E195-1C50-490F-8742-62105BECFC21}"/>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重要性采样</a:t>
            </a:r>
          </a:p>
        </p:txBody>
      </p:sp>
    </p:spTree>
    <p:extLst>
      <p:ext uri="{BB962C8B-B14F-4D97-AF65-F5344CB8AC3E}">
        <p14:creationId xmlns:p14="http://schemas.microsoft.com/office/powerpoint/2010/main" val="2004284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59A3B785-8807-400C-9637-D10DF91541F9}"/>
              </a:ext>
            </a:extLst>
          </p:cNvPr>
          <p:cNvPicPr>
            <a:picLocks noChangeAspect="1"/>
          </p:cNvPicPr>
          <p:nvPr/>
        </p:nvPicPr>
        <p:blipFill>
          <a:blip r:embed="rId3"/>
          <a:stretch>
            <a:fillRect/>
          </a:stretch>
        </p:blipFill>
        <p:spPr>
          <a:xfrm>
            <a:off x="717528" y="2962771"/>
            <a:ext cx="2842101" cy="2825480"/>
          </a:xfrm>
          <a:prstGeom prst="rect">
            <a:avLst/>
          </a:prstGeom>
        </p:spPr>
      </p:pic>
      <p:pic>
        <p:nvPicPr>
          <p:cNvPr id="3" name="图片 2">
            <a:extLst>
              <a:ext uri="{FF2B5EF4-FFF2-40B4-BE49-F238E27FC236}">
                <a16:creationId xmlns:a16="http://schemas.microsoft.com/office/drawing/2014/main" id="{F45BB292-A2D0-4CCC-AE1F-6C5D4588DEBC}"/>
              </a:ext>
            </a:extLst>
          </p:cNvPr>
          <p:cNvPicPr>
            <a:picLocks noChangeAspect="1"/>
          </p:cNvPicPr>
          <p:nvPr/>
        </p:nvPicPr>
        <p:blipFill>
          <a:blip r:embed="rId4"/>
          <a:stretch>
            <a:fillRect/>
          </a:stretch>
        </p:blipFill>
        <p:spPr>
          <a:xfrm>
            <a:off x="3778392" y="2962771"/>
            <a:ext cx="2850485" cy="2825480"/>
          </a:xfrm>
          <a:prstGeom prst="rect">
            <a:avLst/>
          </a:prstGeom>
        </p:spPr>
      </p:pic>
      <p:sp>
        <p:nvSpPr>
          <p:cNvPr id="4" name="矩形 3">
            <a:extLst>
              <a:ext uri="{FF2B5EF4-FFF2-40B4-BE49-F238E27FC236}">
                <a16:creationId xmlns:a16="http://schemas.microsoft.com/office/drawing/2014/main" id="{FF683A6B-9D1B-4E99-8120-D88268907CD4}"/>
              </a:ext>
            </a:extLst>
          </p:cNvPr>
          <p:cNvSpPr/>
          <p:nvPr/>
        </p:nvSpPr>
        <p:spPr>
          <a:xfrm>
            <a:off x="1329079" y="1573020"/>
            <a:ext cx="9533842" cy="879664"/>
          </a:xfrm>
          <a:prstGeom prst="rect">
            <a:avLst/>
          </a:prstGeom>
        </p:spPr>
        <p:txBody>
          <a:bodyPr wrap="square">
            <a:spAutoFit/>
          </a:bodyPr>
          <a:lstStyle/>
          <a:p>
            <a:pPr indent="457200" algn="just">
              <a:lnSpc>
                <a:spcPct val="150000"/>
              </a:lnSpc>
            </a:pPr>
            <a:r>
              <a:rPr lang="zh-CN" altLang="en-US" dirty="0">
                <a:solidFill>
                  <a:srgbClr val="222222"/>
                </a:solidFill>
                <a:latin typeface="Microsoft Yahei" panose="020B0503020204020204" pitchFamily="34" charset="-122"/>
                <a:ea typeface="Microsoft Yahei" panose="020B0503020204020204" pitchFamily="34" charset="-122"/>
              </a:rPr>
              <a:t>构建重要性采样向量，需要一些方法定向和偏移采样向量，以使其朝向特定粗糙度的镜面波瓣方向。如理论教程中所述使用</a:t>
            </a:r>
            <a:r>
              <a:rPr lang="en-US" altLang="zh-CN" dirty="0">
                <a:solidFill>
                  <a:srgbClr val="222222"/>
                </a:solidFill>
                <a:latin typeface="Microsoft Yahei" panose="020B0503020204020204" pitchFamily="34" charset="-122"/>
                <a:ea typeface="Microsoft Yahei" panose="020B0503020204020204" pitchFamily="34" charset="-122"/>
              </a:rPr>
              <a:t>NDF</a:t>
            </a:r>
            <a:r>
              <a:rPr lang="zh-CN" altLang="en-US" dirty="0">
                <a:solidFill>
                  <a:srgbClr val="222222"/>
                </a:solidFill>
                <a:latin typeface="Microsoft Yahei" panose="020B0503020204020204" pitchFamily="34" charset="-122"/>
                <a:ea typeface="Microsoft Yahei" panose="020B0503020204020204" pitchFamily="34" charset="-122"/>
              </a:rPr>
              <a:t>，并将</a:t>
            </a:r>
            <a:r>
              <a:rPr lang="en-US" altLang="zh-CN" dirty="0">
                <a:solidFill>
                  <a:srgbClr val="222222"/>
                </a:solidFill>
                <a:latin typeface="Microsoft Yahei" panose="020B0503020204020204" pitchFamily="34" charset="-122"/>
                <a:ea typeface="Microsoft Yahei" panose="020B0503020204020204" pitchFamily="34" charset="-122"/>
              </a:rPr>
              <a:t>GGX NDF</a:t>
            </a:r>
            <a:r>
              <a:rPr lang="zh-CN" altLang="en-US" dirty="0">
                <a:solidFill>
                  <a:srgbClr val="222222"/>
                </a:solidFill>
                <a:latin typeface="Microsoft Yahei" panose="020B0503020204020204" pitchFamily="34" charset="-122"/>
                <a:ea typeface="Microsoft Yahei" panose="020B0503020204020204" pitchFamily="34" charset="-122"/>
              </a:rPr>
              <a:t>结合球形采样向量的处理中。</a:t>
            </a:r>
            <a:endParaRPr lang="zh-CN" altLang="en-US" dirty="0"/>
          </a:p>
        </p:txBody>
      </p:sp>
      <p:sp>
        <p:nvSpPr>
          <p:cNvPr id="10" name="矩形 9">
            <a:extLst>
              <a:ext uri="{FF2B5EF4-FFF2-40B4-BE49-F238E27FC236}">
                <a16:creationId xmlns:a16="http://schemas.microsoft.com/office/drawing/2014/main" id="{6646953B-66D5-420A-8A47-A49755CB5AF6}"/>
              </a:ext>
            </a:extLst>
          </p:cNvPr>
          <p:cNvSpPr/>
          <p:nvPr/>
        </p:nvSpPr>
        <p:spPr>
          <a:xfrm>
            <a:off x="6711133" y="2666379"/>
            <a:ext cx="5246211" cy="3477875"/>
          </a:xfrm>
          <a:prstGeom prst="rect">
            <a:avLst/>
          </a:prstGeom>
          <a:ln>
            <a:solidFill>
              <a:schemeClr val="accent1"/>
            </a:solidFill>
          </a:ln>
        </p:spPr>
        <p:txBody>
          <a:bodyPr wrap="square">
            <a:spAutoFit/>
          </a:bodyPr>
          <a:lstStyle/>
          <a:p>
            <a:r>
              <a:rPr lang="pt-BR" altLang="zh-CN" sz="1000" dirty="0">
                <a:solidFill>
                  <a:srgbClr val="000000"/>
                </a:solidFill>
                <a:latin typeface="微软雅黑" panose="020B0503020204020204" pitchFamily="34" charset="-122"/>
                <a:ea typeface="微软雅黑" panose="020B0503020204020204" pitchFamily="34" charset="-122"/>
              </a:rPr>
              <a:t> vec3 N = normalize(fs_in.FragPos);</a:t>
            </a:r>
          </a:p>
          <a:p>
            <a:r>
              <a:rPr lang="en-US" altLang="zh-CN" sz="1000" dirty="0">
                <a:solidFill>
                  <a:srgbClr val="000000"/>
                </a:solidFill>
                <a:latin typeface="微软雅黑" panose="020B0503020204020204" pitchFamily="34" charset="-122"/>
                <a:ea typeface="微软雅黑" panose="020B0503020204020204" pitchFamily="34" charset="-122"/>
              </a:rPr>
              <a:t>    vec3 V = N;</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const</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uint</a:t>
            </a:r>
            <a:r>
              <a:rPr lang="en-US" altLang="zh-CN" sz="1000" dirty="0">
                <a:solidFill>
                  <a:srgbClr val="000000"/>
                </a:solidFill>
                <a:latin typeface="微软雅黑" panose="020B0503020204020204" pitchFamily="34" charset="-122"/>
                <a:ea typeface="微软雅黑" panose="020B0503020204020204" pitchFamily="34" charset="-122"/>
              </a:rPr>
              <a:t> SAMPLE_COUNT = 1024u;</a:t>
            </a:r>
          </a:p>
          <a:p>
            <a:r>
              <a:rPr lang="en-US" altLang="zh-CN" sz="1000" dirty="0">
                <a:solidFill>
                  <a:srgbClr val="000000"/>
                </a:solidFill>
                <a:latin typeface="微软雅黑" panose="020B0503020204020204" pitchFamily="34" charset="-122"/>
                <a:ea typeface="微软雅黑" panose="020B0503020204020204" pitchFamily="34" charset="-122"/>
              </a:rPr>
              <a:t>    vec3 </a:t>
            </a:r>
            <a:r>
              <a:rPr lang="en-US" altLang="zh-CN" sz="1000" dirty="0" err="1">
                <a:solidFill>
                  <a:srgbClr val="000000"/>
                </a:solidFill>
                <a:latin typeface="微软雅黑" panose="020B0503020204020204" pitchFamily="34" charset="-122"/>
                <a:ea typeface="微软雅黑" panose="020B0503020204020204" pitchFamily="34" charset="-122"/>
              </a:rPr>
              <a:t>prefilteredColor</a:t>
            </a:r>
            <a:r>
              <a:rPr lang="en-US" altLang="zh-CN" sz="1000" dirty="0">
                <a:solidFill>
                  <a:srgbClr val="000000"/>
                </a:solidFill>
                <a:latin typeface="微软雅黑" panose="020B0503020204020204" pitchFamily="34" charset="-122"/>
                <a:ea typeface="微软雅黑" panose="020B0503020204020204" pitchFamily="34" charset="-122"/>
              </a:rPr>
              <a:t> = vec3(0.0);</a:t>
            </a:r>
          </a:p>
          <a:p>
            <a:r>
              <a:rPr lang="en-US" altLang="zh-CN" sz="1000" dirty="0">
                <a:solidFill>
                  <a:srgbClr val="000000"/>
                </a:solidFill>
                <a:latin typeface="微软雅黑" panose="020B0503020204020204" pitchFamily="34" charset="-122"/>
                <a:ea typeface="微软雅黑" panose="020B0503020204020204" pitchFamily="34" charset="-122"/>
              </a:rPr>
              <a:t>    float </a:t>
            </a:r>
            <a:r>
              <a:rPr lang="en-US" altLang="zh-CN" sz="1000" dirty="0" err="1">
                <a:solidFill>
                  <a:srgbClr val="000000"/>
                </a:solidFill>
                <a:latin typeface="微软雅黑" panose="020B0503020204020204" pitchFamily="34" charset="-122"/>
                <a:ea typeface="微软雅黑" panose="020B0503020204020204" pitchFamily="34" charset="-122"/>
              </a:rPr>
              <a:t>totalWeight</a:t>
            </a:r>
            <a:r>
              <a:rPr lang="en-US" altLang="zh-CN" sz="1000" dirty="0">
                <a:solidFill>
                  <a:srgbClr val="000000"/>
                </a:solidFill>
                <a:latin typeface="微软雅黑" panose="020B0503020204020204" pitchFamily="34" charset="-122"/>
                <a:ea typeface="微软雅黑" panose="020B0503020204020204" pitchFamily="34" charset="-122"/>
              </a:rPr>
              <a:t> = 0.0;</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for</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err="1">
                <a:solidFill>
                  <a:srgbClr val="000000"/>
                </a:solidFill>
                <a:latin typeface="微软雅黑" panose="020B0503020204020204" pitchFamily="34" charset="-122"/>
                <a:ea typeface="微软雅黑" panose="020B0503020204020204" pitchFamily="34" charset="-122"/>
              </a:rPr>
              <a:t>uint</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i</a:t>
            </a:r>
            <a:r>
              <a:rPr lang="en-US" altLang="zh-CN" sz="1000" dirty="0">
                <a:solidFill>
                  <a:srgbClr val="000000"/>
                </a:solidFill>
                <a:latin typeface="微软雅黑" panose="020B0503020204020204" pitchFamily="34" charset="-122"/>
                <a:ea typeface="微软雅黑" panose="020B0503020204020204" pitchFamily="34" charset="-122"/>
              </a:rPr>
              <a:t> = 0u; </a:t>
            </a:r>
            <a:r>
              <a:rPr lang="en-US" altLang="zh-CN" sz="1000" dirty="0" err="1">
                <a:solidFill>
                  <a:srgbClr val="000000"/>
                </a:solidFill>
                <a:latin typeface="微软雅黑" panose="020B0503020204020204" pitchFamily="34" charset="-122"/>
                <a:ea typeface="微软雅黑" panose="020B0503020204020204" pitchFamily="34" charset="-122"/>
              </a:rPr>
              <a:t>i</a:t>
            </a:r>
            <a:r>
              <a:rPr lang="en-US" altLang="zh-CN" sz="1000" dirty="0">
                <a:solidFill>
                  <a:srgbClr val="000000"/>
                </a:solidFill>
                <a:latin typeface="微软雅黑" panose="020B0503020204020204" pitchFamily="34" charset="-122"/>
                <a:ea typeface="微软雅黑" panose="020B0503020204020204" pitchFamily="34" charset="-122"/>
              </a:rPr>
              <a:t> &lt; SAMPLE_COUNT ; ++</a:t>
            </a:r>
            <a:r>
              <a:rPr lang="en-US" altLang="zh-CN" sz="1000" dirty="0" err="1">
                <a:solidFill>
                  <a:srgbClr val="000000"/>
                </a:solidFill>
                <a:latin typeface="微软雅黑" panose="020B0503020204020204" pitchFamily="34" charset="-122"/>
                <a:ea typeface="微软雅黑" panose="020B0503020204020204" pitchFamily="34" charset="-122"/>
              </a:rPr>
              <a:t>i</a:t>
            </a:r>
            <a:r>
              <a:rPr lang="en-US" altLang="zh-CN" sz="1000" dirty="0">
                <a:solidFill>
                  <a:srgbClr val="000000"/>
                </a:solidFill>
                <a:latin typeface="微软雅黑" panose="020B0503020204020204" pitchFamily="34" charset="-122"/>
                <a:ea typeface="微软雅黑" panose="020B0503020204020204" pitchFamily="34" charset="-122"/>
              </a:rPr>
              <a:t>)</a:t>
            </a:r>
          </a:p>
          <a:p>
            <a:r>
              <a:rPr lang="zh-CN" altLang="en-US"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vec2 Xi = Hammersley(</a:t>
            </a:r>
            <a:r>
              <a:rPr lang="en-US" altLang="zh-CN" sz="1000" dirty="0" err="1">
                <a:solidFill>
                  <a:srgbClr val="000000"/>
                </a:solidFill>
                <a:latin typeface="微软雅黑" panose="020B0503020204020204" pitchFamily="34" charset="-122"/>
                <a:ea typeface="微软雅黑" panose="020B0503020204020204" pitchFamily="34" charset="-122"/>
              </a:rPr>
              <a:t>i,SAMPLE_COUNT</a:t>
            </a:r>
            <a:r>
              <a:rPr lang="en-US" altLang="zh-CN" sz="1000" dirty="0">
                <a:solidFill>
                  <a:srgbClr val="000000"/>
                </a:solidFill>
                <a:latin typeface="微软雅黑" panose="020B0503020204020204" pitchFamily="34" charset="-122"/>
                <a:ea typeface="微软雅黑" panose="020B0503020204020204" pitchFamily="34" charset="-122"/>
              </a:rPr>
              <a:t>);</a:t>
            </a:r>
          </a:p>
          <a:p>
            <a:r>
              <a:rPr lang="pt-BR" altLang="zh-CN" sz="1000" dirty="0">
                <a:solidFill>
                  <a:srgbClr val="000000"/>
                </a:solidFill>
                <a:latin typeface="微软雅黑" panose="020B0503020204020204" pitchFamily="34" charset="-122"/>
                <a:ea typeface="微软雅黑" panose="020B0503020204020204" pitchFamily="34" charset="-122"/>
              </a:rPr>
              <a:t>        vec3 H = ImportanceSamleGGX(Xi,N,roughness);</a:t>
            </a:r>
          </a:p>
          <a:p>
            <a:r>
              <a:rPr lang="pt-BR" altLang="zh-CN" sz="1000" dirty="0">
                <a:solidFill>
                  <a:srgbClr val="000000"/>
                </a:solidFill>
                <a:latin typeface="微软雅黑" panose="020B0503020204020204" pitchFamily="34" charset="-122"/>
                <a:ea typeface="微软雅黑" panose="020B0503020204020204" pitchFamily="34" charset="-122"/>
              </a:rPr>
              <a:t>        vec3 L = normalize(2.0 * dot(V,H) * H - V);</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        float </a:t>
            </a:r>
            <a:r>
              <a:rPr lang="en-US" altLang="zh-CN" sz="1000" dirty="0" err="1">
                <a:solidFill>
                  <a:srgbClr val="000000"/>
                </a:solidFill>
                <a:latin typeface="微软雅黑" panose="020B0503020204020204" pitchFamily="34" charset="-122"/>
                <a:ea typeface="微软雅黑" panose="020B0503020204020204" pitchFamily="34" charset="-122"/>
              </a:rPr>
              <a:t>NdotL</a:t>
            </a:r>
            <a:r>
              <a:rPr lang="en-US" altLang="zh-CN" sz="1000" dirty="0">
                <a:solidFill>
                  <a:srgbClr val="000000"/>
                </a:solidFill>
                <a:latin typeface="微软雅黑" panose="020B0503020204020204" pitchFamily="34" charset="-122"/>
                <a:ea typeface="微软雅黑" panose="020B0503020204020204" pitchFamily="34" charset="-122"/>
              </a:rPr>
              <a:t> = max(dot(N,L),0.0);</a:t>
            </a: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if</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err="1">
                <a:solidFill>
                  <a:srgbClr val="000000"/>
                </a:solidFill>
                <a:latin typeface="微软雅黑" panose="020B0503020204020204" pitchFamily="34" charset="-122"/>
                <a:ea typeface="微软雅黑" panose="020B0503020204020204" pitchFamily="34" charset="-122"/>
              </a:rPr>
              <a:t>NdotL</a:t>
            </a:r>
            <a:r>
              <a:rPr lang="en-US" altLang="zh-CN" sz="1000" dirty="0">
                <a:solidFill>
                  <a:srgbClr val="000000"/>
                </a:solidFill>
                <a:latin typeface="微软雅黑" panose="020B0503020204020204" pitchFamily="34" charset="-122"/>
                <a:ea typeface="微软雅黑" panose="020B0503020204020204" pitchFamily="34" charset="-122"/>
              </a:rPr>
              <a:t> &gt; 0.0)</a:t>
            </a:r>
          </a:p>
          <a:p>
            <a:r>
              <a:rPr lang="zh-CN" altLang="en-US"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prefilteredColor</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textureLod</a:t>
            </a:r>
            <a:r>
              <a:rPr lang="en-US" altLang="zh-CN" sz="1000" dirty="0">
                <a:solidFill>
                  <a:srgbClr val="000000"/>
                </a:solidFill>
                <a:latin typeface="微软雅黑" panose="020B0503020204020204" pitchFamily="34" charset="-122"/>
                <a:ea typeface="微软雅黑" panose="020B0503020204020204" pitchFamily="34" charset="-122"/>
              </a:rPr>
              <a:t>(texture_cube_map1, L, 0).</a:t>
            </a:r>
            <a:r>
              <a:rPr lang="en-US" altLang="zh-CN" sz="1000" dirty="0" err="1">
                <a:solidFill>
                  <a:srgbClr val="000000"/>
                </a:solidFill>
                <a:latin typeface="微软雅黑" panose="020B0503020204020204" pitchFamily="34" charset="-122"/>
                <a:ea typeface="微软雅黑" panose="020B0503020204020204" pitchFamily="34" charset="-122"/>
              </a:rPr>
              <a:t>rgb</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NdotL</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totalWeight</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NdotL</a:t>
            </a:r>
            <a:r>
              <a:rPr lang="en-US" altLang="zh-CN" sz="1000" dirty="0">
                <a:solidFill>
                  <a:srgbClr val="000000"/>
                </a:solidFill>
                <a:latin typeface="微软雅黑" panose="020B0503020204020204" pitchFamily="34" charset="-122"/>
                <a:ea typeface="微软雅黑" panose="020B0503020204020204" pitchFamily="34" charset="-122"/>
              </a:rPr>
              <a:t>;</a:t>
            </a:r>
          </a:p>
          <a:p>
            <a:r>
              <a:rPr lang="zh-CN" altLang="en-US"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00"/>
                </a:solidFill>
                <a:latin typeface="微软雅黑" panose="020B0503020204020204" pitchFamily="34" charset="-122"/>
                <a:ea typeface="微软雅黑" panose="020B0503020204020204" pitchFamily="34" charset="-122"/>
              </a:rPr>
              <a:t>}</a:t>
            </a:r>
          </a:p>
          <a:p>
            <a:r>
              <a:rPr lang="zh-CN" altLang="en-US"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prefilteredColor</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prefilteredColor</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err="1">
                <a:solidFill>
                  <a:srgbClr val="000000"/>
                </a:solidFill>
                <a:latin typeface="微软雅黑" panose="020B0503020204020204" pitchFamily="34" charset="-122"/>
                <a:ea typeface="微软雅黑" panose="020B0503020204020204" pitchFamily="34" charset="-122"/>
              </a:rPr>
              <a:t>totalWeight</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FragColor</a:t>
            </a:r>
            <a:r>
              <a:rPr lang="en-US" altLang="zh-CN" sz="1000" dirty="0">
                <a:solidFill>
                  <a:srgbClr val="000000"/>
                </a:solidFill>
                <a:latin typeface="微软雅黑" panose="020B0503020204020204" pitchFamily="34" charset="-122"/>
                <a:ea typeface="微软雅黑" panose="020B0503020204020204" pitchFamily="34" charset="-122"/>
              </a:rPr>
              <a:t> = vec4(prefilteredColor,1.0);</a:t>
            </a:r>
            <a:endParaRPr lang="zh-CN" altLang="en-US" sz="10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7605133-95A7-4271-A3A5-BD37CA5FF5EB}"/>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重要性采样</a:t>
            </a:r>
          </a:p>
        </p:txBody>
      </p:sp>
    </p:spTree>
    <p:extLst>
      <p:ext uri="{BB962C8B-B14F-4D97-AF65-F5344CB8AC3E}">
        <p14:creationId xmlns:p14="http://schemas.microsoft.com/office/powerpoint/2010/main" val="3234251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3645295-8F21-4638-ACF1-FC4F9E8EE1B9}"/>
              </a:ext>
            </a:extLst>
          </p:cNvPr>
          <p:cNvSpPr/>
          <p:nvPr/>
        </p:nvSpPr>
        <p:spPr>
          <a:xfrm>
            <a:off x="5564625" y="2013926"/>
            <a:ext cx="6455925" cy="4401205"/>
          </a:xfrm>
          <a:prstGeom prst="rect">
            <a:avLst/>
          </a:prstGeom>
          <a:ln>
            <a:solidFill>
              <a:schemeClr val="accent1"/>
            </a:solidFill>
          </a:ln>
        </p:spPr>
        <p:txBody>
          <a:bodyPr wrap="square">
            <a:spAutoFit/>
          </a:bodyPr>
          <a:lstStyle/>
          <a:p>
            <a:r>
              <a:rPr lang="en-US" altLang="zh-CN" sz="1000" dirty="0">
                <a:solidFill>
                  <a:srgbClr val="0000FF"/>
                </a:solidFill>
                <a:latin typeface="微软雅黑" panose="020B0503020204020204" pitchFamily="34" charset="-122"/>
                <a:ea typeface="微软雅黑" panose="020B0503020204020204" pitchFamily="34" charset="-122"/>
              </a:rPr>
              <a:t>auto</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spRenderState</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808080"/>
                </a:solidFill>
                <a:latin typeface="微软雅黑" panose="020B0503020204020204" pitchFamily="34" charset="-122"/>
                <a:ea typeface="微软雅黑" panose="020B0503020204020204" pitchFamily="34" charset="-122"/>
              </a:rPr>
              <a:t>spNode</a:t>
            </a:r>
            <a:r>
              <a:rPr lang="en-US" altLang="zh-CN" sz="1000" dirty="0">
                <a:solidFill>
                  <a:srgbClr val="008080"/>
                </a:solidFill>
                <a:latin typeface="微软雅黑" panose="020B0503020204020204" pitchFamily="34" charset="-122"/>
                <a:ea typeface="微软雅黑" panose="020B0503020204020204" pitchFamily="34" charset="-122"/>
              </a:rPr>
              <a:t>-&gt;</a:t>
            </a:r>
            <a:r>
              <a:rPr lang="en-US" altLang="zh-CN" sz="1000" dirty="0" err="1">
                <a:solidFill>
                  <a:srgbClr val="000000"/>
                </a:solidFill>
                <a:latin typeface="微软雅黑" panose="020B0503020204020204" pitchFamily="34" charset="-122"/>
                <a:ea typeface="微软雅黑" panose="020B0503020204020204" pitchFamily="34" charset="-122"/>
              </a:rPr>
              <a:t>GetRenderState</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err="1">
                <a:solidFill>
                  <a:srgbClr val="6F008A"/>
                </a:solidFill>
                <a:latin typeface="微软雅黑" panose="020B0503020204020204" pitchFamily="34" charset="-122"/>
                <a:ea typeface="微软雅黑" panose="020B0503020204020204" pitchFamily="34" charset="-122"/>
              </a:rPr>
              <a:t>glBindFramebuffer</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a:solidFill>
                  <a:srgbClr val="6F008A"/>
                </a:solidFill>
                <a:latin typeface="微软雅黑" panose="020B0503020204020204" pitchFamily="34" charset="-122"/>
                <a:ea typeface="微软雅黑" panose="020B0503020204020204" pitchFamily="34" charset="-122"/>
              </a:rPr>
              <a:t>GL_FRAMEBUFFER</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m_iFrameBuffer</a:t>
            </a:r>
            <a:r>
              <a:rPr lang="en-US" altLang="zh-CN" sz="1000" dirty="0">
                <a:solidFill>
                  <a:srgbClr val="000000"/>
                </a:solidFill>
                <a:latin typeface="微软雅黑" panose="020B0503020204020204" pitchFamily="34" charset="-122"/>
                <a:ea typeface="微软雅黑" panose="020B0503020204020204" pitchFamily="34" charset="-122"/>
              </a:rPr>
              <a:t>);</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FF"/>
                </a:solidFill>
                <a:latin typeface="微软雅黑" panose="020B0503020204020204" pitchFamily="34" charset="-122"/>
                <a:ea typeface="微软雅黑" panose="020B0503020204020204" pitchFamily="34" charset="-122"/>
              </a:rPr>
              <a:t>auto</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spShader</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spRenderState</a:t>
            </a:r>
            <a:r>
              <a:rPr lang="en-US" altLang="zh-CN" sz="1000" dirty="0">
                <a:solidFill>
                  <a:srgbClr val="008080"/>
                </a:solidFill>
                <a:latin typeface="微软雅黑" panose="020B0503020204020204" pitchFamily="34" charset="-122"/>
                <a:ea typeface="微软雅黑" panose="020B0503020204020204" pitchFamily="34" charset="-122"/>
              </a:rPr>
              <a:t>-&gt;</a:t>
            </a:r>
            <a:r>
              <a:rPr lang="en-US" altLang="zh-CN" sz="1000" dirty="0" err="1">
                <a:solidFill>
                  <a:srgbClr val="000000"/>
                </a:solidFill>
                <a:latin typeface="微软雅黑" panose="020B0503020204020204" pitchFamily="34" charset="-122"/>
                <a:ea typeface="微软雅黑" panose="020B0503020204020204" pitchFamily="34" charset="-122"/>
              </a:rPr>
              <a:t>GetShader</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err="1">
                <a:solidFill>
                  <a:srgbClr val="000000"/>
                </a:solidFill>
                <a:latin typeface="微软雅黑" panose="020B0503020204020204" pitchFamily="34" charset="-122"/>
                <a:ea typeface="微软雅黑" panose="020B0503020204020204" pitchFamily="34" charset="-122"/>
              </a:rPr>
              <a:t>spShader</a:t>
            </a:r>
            <a:r>
              <a:rPr lang="en-US" altLang="zh-CN" sz="1000" dirty="0">
                <a:solidFill>
                  <a:srgbClr val="008080"/>
                </a:solidFill>
                <a:latin typeface="微软雅黑" panose="020B0503020204020204" pitchFamily="34" charset="-122"/>
                <a:ea typeface="微软雅黑" panose="020B0503020204020204" pitchFamily="34" charset="-122"/>
              </a:rPr>
              <a:t>-&gt;</a:t>
            </a:r>
            <a:r>
              <a:rPr lang="en-US" altLang="zh-CN" sz="1000" dirty="0">
                <a:solidFill>
                  <a:srgbClr val="000000"/>
                </a:solidFill>
                <a:latin typeface="微软雅黑" panose="020B0503020204020204" pitchFamily="34" charset="-122"/>
                <a:ea typeface="微软雅黑" panose="020B0503020204020204" pitchFamily="34" charset="-122"/>
              </a:rPr>
              <a:t>Use();</a:t>
            </a:r>
          </a:p>
          <a:p>
            <a:r>
              <a:rPr lang="en-US" altLang="zh-CN" sz="1000" dirty="0" err="1">
                <a:solidFill>
                  <a:srgbClr val="000000"/>
                </a:solidFill>
                <a:latin typeface="微软雅黑" panose="020B0503020204020204" pitchFamily="34" charset="-122"/>
                <a:ea typeface="微软雅黑" panose="020B0503020204020204" pitchFamily="34" charset="-122"/>
              </a:rPr>
              <a:t>spShader</a:t>
            </a:r>
            <a:r>
              <a:rPr lang="en-US" altLang="zh-CN" sz="1000" dirty="0">
                <a:solidFill>
                  <a:srgbClr val="008080"/>
                </a:solidFill>
                <a:latin typeface="微软雅黑" panose="020B0503020204020204" pitchFamily="34" charset="-122"/>
                <a:ea typeface="微软雅黑" panose="020B0503020204020204" pitchFamily="34" charset="-122"/>
              </a:rPr>
              <a:t>-&gt;</a:t>
            </a:r>
            <a:r>
              <a:rPr lang="en-US" altLang="zh-CN" sz="1000" dirty="0">
                <a:solidFill>
                  <a:srgbClr val="000000"/>
                </a:solidFill>
                <a:latin typeface="微软雅黑" panose="020B0503020204020204" pitchFamily="34" charset="-122"/>
                <a:ea typeface="微软雅黑" panose="020B0503020204020204" pitchFamily="34" charset="-122"/>
              </a:rPr>
              <a:t>SetMat4(</a:t>
            </a:r>
            <a:r>
              <a:rPr lang="en-US" altLang="zh-CN" sz="1000" dirty="0">
                <a:solidFill>
                  <a:srgbClr val="A31515"/>
                </a:solidFill>
                <a:latin typeface="微软雅黑" panose="020B0503020204020204" pitchFamily="34" charset="-122"/>
                <a:ea typeface="微软雅黑" panose="020B0503020204020204" pitchFamily="34" charset="-122"/>
              </a:rPr>
              <a:t>"</a:t>
            </a:r>
            <a:r>
              <a:rPr lang="en-US" altLang="zh-CN" sz="1000" dirty="0" err="1">
                <a:solidFill>
                  <a:srgbClr val="A31515"/>
                </a:solidFill>
                <a:latin typeface="微软雅黑" panose="020B0503020204020204" pitchFamily="34" charset="-122"/>
                <a:ea typeface="微软雅黑" panose="020B0503020204020204" pitchFamily="34" charset="-122"/>
              </a:rPr>
              <a:t>matProjection</a:t>
            </a:r>
            <a:r>
              <a:rPr lang="en-US" altLang="zh-CN" sz="1000" dirty="0">
                <a:solidFill>
                  <a:srgbClr val="A31515"/>
                </a:solidFill>
                <a:latin typeface="微软雅黑" panose="020B0503020204020204" pitchFamily="34" charset="-122"/>
                <a:ea typeface="微软雅黑" panose="020B0503020204020204" pitchFamily="34" charset="-122"/>
              </a:rPr>
              <a:t>"</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matProjection</a:t>
            </a:r>
            <a:r>
              <a:rPr lang="en-US" altLang="zh-CN" sz="1000" dirty="0">
                <a:solidFill>
                  <a:srgbClr val="000000"/>
                </a:solidFill>
                <a:latin typeface="微软雅黑" panose="020B0503020204020204" pitchFamily="34" charset="-122"/>
                <a:ea typeface="微软雅黑" panose="020B0503020204020204" pitchFamily="34" charset="-122"/>
              </a:rPr>
              <a:t>);</a:t>
            </a:r>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FF"/>
                </a:solidFill>
                <a:latin typeface="微软雅黑" panose="020B0503020204020204" pitchFamily="34" charset="-122"/>
                <a:ea typeface="微软雅黑" panose="020B0503020204020204" pitchFamily="34" charset="-122"/>
              </a:rPr>
              <a:t>for</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unsigned</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int</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mip</a:t>
            </a:r>
            <a:r>
              <a:rPr lang="en-US" altLang="zh-CN" sz="1000" dirty="0">
                <a:solidFill>
                  <a:srgbClr val="000000"/>
                </a:solidFill>
                <a:latin typeface="微软雅黑" panose="020B0503020204020204" pitchFamily="34" charset="-122"/>
                <a:ea typeface="微软雅黑" panose="020B0503020204020204" pitchFamily="34" charset="-122"/>
              </a:rPr>
              <a:t> = 0; </a:t>
            </a:r>
            <a:r>
              <a:rPr lang="en-US" altLang="zh-CN" sz="1000" dirty="0" err="1">
                <a:solidFill>
                  <a:srgbClr val="000000"/>
                </a:solidFill>
                <a:latin typeface="微软雅黑" panose="020B0503020204020204" pitchFamily="34" charset="-122"/>
                <a:ea typeface="微软雅黑" panose="020B0503020204020204" pitchFamily="34" charset="-122"/>
              </a:rPr>
              <a:t>mip</a:t>
            </a:r>
            <a:r>
              <a:rPr lang="en-US" altLang="zh-CN" sz="1000" dirty="0">
                <a:solidFill>
                  <a:srgbClr val="000000"/>
                </a:solidFill>
                <a:latin typeface="微软雅黑" panose="020B0503020204020204" pitchFamily="34" charset="-122"/>
                <a:ea typeface="微软雅黑" panose="020B0503020204020204" pitchFamily="34" charset="-122"/>
              </a:rPr>
              <a:t> &lt; </a:t>
            </a:r>
            <a:r>
              <a:rPr lang="en-US" altLang="zh-CN" sz="1000" dirty="0" err="1">
                <a:solidFill>
                  <a:srgbClr val="808080"/>
                </a:solidFill>
                <a:latin typeface="微软雅黑" panose="020B0503020204020204" pitchFamily="34" charset="-122"/>
                <a:ea typeface="微软雅黑" panose="020B0503020204020204" pitchFamily="34" charset="-122"/>
              </a:rPr>
              <a:t>uiLevel</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mip</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a:t>
            </a:r>
          </a:p>
          <a:p>
            <a:pPr lvl="1"/>
            <a:r>
              <a:rPr lang="en-US" altLang="zh-CN" sz="1000" dirty="0">
                <a:solidFill>
                  <a:srgbClr val="0000FF"/>
                </a:solidFill>
                <a:latin typeface="微软雅黑" panose="020B0503020204020204" pitchFamily="34" charset="-122"/>
                <a:ea typeface="微软雅黑" panose="020B0503020204020204" pitchFamily="34" charset="-122"/>
              </a:rPr>
              <a:t>unsigned</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int</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mipWidth</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FF"/>
                </a:solidFill>
                <a:latin typeface="微软雅黑" panose="020B0503020204020204" pitchFamily="34" charset="-122"/>
                <a:ea typeface="微软雅黑" panose="020B0503020204020204" pitchFamily="34" charset="-122"/>
              </a:rPr>
              <a:t>static_cast</a:t>
            </a:r>
            <a:r>
              <a:rPr lang="en-US" altLang="zh-CN" sz="1000" dirty="0">
                <a:solidFill>
                  <a:srgbClr val="000000"/>
                </a:solidFill>
                <a:latin typeface="微软雅黑" panose="020B0503020204020204" pitchFamily="34" charset="-122"/>
                <a:ea typeface="微软雅黑" panose="020B0503020204020204" pitchFamily="34" charset="-122"/>
              </a:rPr>
              <a:t>&lt;</a:t>
            </a:r>
            <a:r>
              <a:rPr lang="en-US" altLang="zh-CN" sz="1000" dirty="0">
                <a:solidFill>
                  <a:srgbClr val="0000FF"/>
                </a:solidFill>
                <a:latin typeface="微软雅黑" panose="020B0503020204020204" pitchFamily="34" charset="-122"/>
                <a:ea typeface="微软雅黑" panose="020B0503020204020204" pitchFamily="34" charset="-122"/>
              </a:rPr>
              <a:t>unsigned</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int</a:t>
            </a:r>
            <a:r>
              <a:rPr lang="en-US" altLang="zh-CN" sz="1000" dirty="0">
                <a:solidFill>
                  <a:srgbClr val="000000"/>
                </a:solidFill>
                <a:latin typeface="微软雅黑" panose="020B0503020204020204" pitchFamily="34" charset="-122"/>
                <a:ea typeface="微软雅黑" panose="020B0503020204020204" pitchFamily="34" charset="-122"/>
              </a:rPr>
              <a:t>&gt;(</a:t>
            </a:r>
            <a:r>
              <a:rPr lang="en-US" altLang="zh-CN" sz="1000" dirty="0" err="1">
                <a:solidFill>
                  <a:srgbClr val="000000"/>
                </a:solidFill>
                <a:latin typeface="微软雅黑" panose="020B0503020204020204" pitchFamily="34" charset="-122"/>
                <a:ea typeface="微软雅黑" panose="020B0503020204020204" pitchFamily="34" charset="-122"/>
              </a:rPr>
              <a:t>m_iWidth</a:t>
            </a:r>
            <a:r>
              <a:rPr lang="en-US" altLang="zh-CN" sz="1000" dirty="0">
                <a:solidFill>
                  <a:srgbClr val="000000"/>
                </a:solidFill>
                <a:latin typeface="微软雅黑" panose="020B0503020204020204" pitchFamily="34" charset="-122"/>
                <a:ea typeface="微软雅黑" panose="020B0503020204020204" pitchFamily="34" charset="-122"/>
              </a:rPr>
              <a:t> * std::pow(0.5, </a:t>
            </a:r>
            <a:r>
              <a:rPr lang="en-US" altLang="zh-CN" sz="1000" dirty="0" err="1">
                <a:solidFill>
                  <a:srgbClr val="000000"/>
                </a:solidFill>
                <a:latin typeface="微软雅黑" panose="020B0503020204020204" pitchFamily="34" charset="-122"/>
                <a:ea typeface="微软雅黑" panose="020B0503020204020204" pitchFamily="34" charset="-122"/>
              </a:rPr>
              <a:t>mip</a:t>
            </a:r>
            <a:r>
              <a:rPr lang="en-US" altLang="zh-CN" sz="1000" dirty="0">
                <a:solidFill>
                  <a:srgbClr val="000000"/>
                </a:solidFill>
                <a:latin typeface="微软雅黑" panose="020B0503020204020204" pitchFamily="34" charset="-122"/>
                <a:ea typeface="微软雅黑" panose="020B0503020204020204" pitchFamily="34" charset="-122"/>
              </a:rPr>
              <a:t>));</a:t>
            </a:r>
          </a:p>
          <a:p>
            <a:pPr lvl="1"/>
            <a:r>
              <a:rPr lang="en-US" altLang="zh-CN" sz="1000" dirty="0">
                <a:solidFill>
                  <a:srgbClr val="0000FF"/>
                </a:solidFill>
                <a:latin typeface="微软雅黑" panose="020B0503020204020204" pitchFamily="34" charset="-122"/>
                <a:ea typeface="微软雅黑" panose="020B0503020204020204" pitchFamily="34" charset="-122"/>
              </a:rPr>
              <a:t>unsigned</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int</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mipHeight</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FF"/>
                </a:solidFill>
                <a:latin typeface="微软雅黑" panose="020B0503020204020204" pitchFamily="34" charset="-122"/>
                <a:ea typeface="微软雅黑" panose="020B0503020204020204" pitchFamily="34" charset="-122"/>
              </a:rPr>
              <a:t>static_cast</a:t>
            </a:r>
            <a:r>
              <a:rPr lang="en-US" altLang="zh-CN" sz="1000" dirty="0">
                <a:solidFill>
                  <a:srgbClr val="000000"/>
                </a:solidFill>
                <a:latin typeface="微软雅黑" panose="020B0503020204020204" pitchFamily="34" charset="-122"/>
                <a:ea typeface="微软雅黑" panose="020B0503020204020204" pitchFamily="34" charset="-122"/>
              </a:rPr>
              <a:t>&lt;</a:t>
            </a:r>
            <a:r>
              <a:rPr lang="en-US" altLang="zh-CN" sz="1000" dirty="0">
                <a:solidFill>
                  <a:srgbClr val="0000FF"/>
                </a:solidFill>
                <a:latin typeface="微软雅黑" panose="020B0503020204020204" pitchFamily="34" charset="-122"/>
                <a:ea typeface="微软雅黑" panose="020B0503020204020204" pitchFamily="34" charset="-122"/>
              </a:rPr>
              <a:t>unsigned</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int</a:t>
            </a:r>
            <a:r>
              <a:rPr lang="en-US" altLang="zh-CN" sz="1000" dirty="0">
                <a:solidFill>
                  <a:srgbClr val="000000"/>
                </a:solidFill>
                <a:latin typeface="微软雅黑" panose="020B0503020204020204" pitchFamily="34" charset="-122"/>
                <a:ea typeface="微软雅黑" panose="020B0503020204020204" pitchFamily="34" charset="-122"/>
              </a:rPr>
              <a:t>&gt;(</a:t>
            </a:r>
            <a:r>
              <a:rPr lang="en-US" altLang="zh-CN" sz="1000" dirty="0" err="1">
                <a:solidFill>
                  <a:srgbClr val="000000"/>
                </a:solidFill>
                <a:latin typeface="微软雅黑" panose="020B0503020204020204" pitchFamily="34" charset="-122"/>
                <a:ea typeface="微软雅黑" panose="020B0503020204020204" pitchFamily="34" charset="-122"/>
              </a:rPr>
              <a:t>m_iHeight</a:t>
            </a:r>
            <a:r>
              <a:rPr lang="en-US" altLang="zh-CN" sz="1000" dirty="0">
                <a:solidFill>
                  <a:srgbClr val="000000"/>
                </a:solidFill>
                <a:latin typeface="微软雅黑" panose="020B0503020204020204" pitchFamily="34" charset="-122"/>
                <a:ea typeface="微软雅黑" panose="020B0503020204020204" pitchFamily="34" charset="-122"/>
              </a:rPr>
              <a:t> * std::pow(0.5, </a:t>
            </a:r>
            <a:r>
              <a:rPr lang="en-US" altLang="zh-CN" sz="1000" dirty="0" err="1">
                <a:solidFill>
                  <a:srgbClr val="000000"/>
                </a:solidFill>
                <a:latin typeface="微软雅黑" panose="020B0503020204020204" pitchFamily="34" charset="-122"/>
                <a:ea typeface="微软雅黑" panose="020B0503020204020204" pitchFamily="34" charset="-122"/>
              </a:rPr>
              <a:t>mip</a:t>
            </a:r>
            <a:r>
              <a:rPr lang="en-US" altLang="zh-CN" sz="1000" dirty="0">
                <a:solidFill>
                  <a:srgbClr val="000000"/>
                </a:solidFill>
                <a:latin typeface="微软雅黑" panose="020B0503020204020204" pitchFamily="34" charset="-122"/>
                <a:ea typeface="微软雅黑" panose="020B0503020204020204" pitchFamily="34" charset="-122"/>
              </a:rPr>
              <a:t>));</a:t>
            </a:r>
          </a:p>
          <a:p>
            <a:pPr lvl="1"/>
            <a:r>
              <a:rPr lang="en-US" altLang="zh-CN" sz="1000" dirty="0" err="1">
                <a:solidFill>
                  <a:srgbClr val="6F008A"/>
                </a:solidFill>
                <a:latin typeface="微软雅黑" panose="020B0503020204020204" pitchFamily="34" charset="-122"/>
                <a:ea typeface="微软雅黑" panose="020B0503020204020204" pitchFamily="34" charset="-122"/>
              </a:rPr>
              <a:t>glBindRenderbuffer</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a:solidFill>
                  <a:srgbClr val="6F008A"/>
                </a:solidFill>
                <a:latin typeface="微软雅黑" panose="020B0503020204020204" pitchFamily="34" charset="-122"/>
                <a:ea typeface="微软雅黑" panose="020B0503020204020204" pitchFamily="34" charset="-122"/>
              </a:rPr>
              <a:t>GL_RENDERBUFFER</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m_iRenderBuffer</a:t>
            </a:r>
            <a:r>
              <a:rPr lang="en-US" altLang="zh-CN" sz="1000" dirty="0">
                <a:solidFill>
                  <a:srgbClr val="000000"/>
                </a:solidFill>
                <a:latin typeface="微软雅黑" panose="020B0503020204020204" pitchFamily="34" charset="-122"/>
                <a:ea typeface="微软雅黑" panose="020B0503020204020204" pitchFamily="34" charset="-122"/>
              </a:rPr>
              <a:t>);</a:t>
            </a:r>
          </a:p>
          <a:p>
            <a:pPr lvl="1"/>
            <a:r>
              <a:rPr lang="en-US" altLang="zh-CN" sz="1000" dirty="0" err="1">
                <a:solidFill>
                  <a:srgbClr val="6F008A"/>
                </a:solidFill>
                <a:latin typeface="微软雅黑" panose="020B0503020204020204" pitchFamily="34" charset="-122"/>
                <a:ea typeface="微软雅黑" panose="020B0503020204020204" pitchFamily="34" charset="-122"/>
              </a:rPr>
              <a:t>glRenderbufferStorage</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a:solidFill>
                  <a:srgbClr val="6F008A"/>
                </a:solidFill>
                <a:latin typeface="微软雅黑" panose="020B0503020204020204" pitchFamily="34" charset="-122"/>
                <a:ea typeface="微软雅黑" panose="020B0503020204020204" pitchFamily="34" charset="-122"/>
              </a:rPr>
              <a:t>GL_RENDERBUFFER</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6F008A"/>
                </a:solidFill>
                <a:latin typeface="微软雅黑" panose="020B0503020204020204" pitchFamily="34" charset="-122"/>
                <a:ea typeface="微软雅黑" panose="020B0503020204020204" pitchFamily="34" charset="-122"/>
              </a:rPr>
              <a:t>GL_DEPTH_COMPONENT24</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mipWidth</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mipHeight</a:t>
            </a:r>
            <a:r>
              <a:rPr lang="en-US" altLang="zh-CN" sz="1000" dirty="0">
                <a:solidFill>
                  <a:srgbClr val="000000"/>
                </a:solidFill>
                <a:latin typeface="微软雅黑" panose="020B0503020204020204" pitchFamily="34" charset="-122"/>
                <a:ea typeface="微软雅黑" panose="020B0503020204020204" pitchFamily="34" charset="-122"/>
              </a:rPr>
              <a:t>);</a:t>
            </a:r>
          </a:p>
          <a:p>
            <a:pPr lvl="1"/>
            <a:r>
              <a:rPr lang="en-US" altLang="zh-CN" sz="1000" dirty="0" err="1">
                <a:solidFill>
                  <a:srgbClr val="6F008A"/>
                </a:solidFill>
                <a:latin typeface="微软雅黑" panose="020B0503020204020204" pitchFamily="34" charset="-122"/>
                <a:ea typeface="微软雅黑" panose="020B0503020204020204" pitchFamily="34" charset="-122"/>
              </a:rPr>
              <a:t>glViewport</a:t>
            </a:r>
            <a:r>
              <a:rPr lang="en-US" altLang="zh-CN" sz="1000" dirty="0">
                <a:solidFill>
                  <a:srgbClr val="000000"/>
                </a:solidFill>
                <a:latin typeface="微软雅黑" panose="020B0503020204020204" pitchFamily="34" charset="-122"/>
                <a:ea typeface="微软雅黑" panose="020B0503020204020204" pitchFamily="34" charset="-122"/>
              </a:rPr>
              <a:t>(0, 0, </a:t>
            </a:r>
            <a:r>
              <a:rPr lang="en-US" altLang="zh-CN" sz="1000" dirty="0" err="1">
                <a:solidFill>
                  <a:srgbClr val="000000"/>
                </a:solidFill>
                <a:latin typeface="微软雅黑" panose="020B0503020204020204" pitchFamily="34" charset="-122"/>
                <a:ea typeface="微软雅黑" panose="020B0503020204020204" pitchFamily="34" charset="-122"/>
              </a:rPr>
              <a:t>mipWidth</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mipHeight</a:t>
            </a:r>
            <a:r>
              <a:rPr lang="en-US" altLang="zh-CN" sz="1000" dirty="0">
                <a:solidFill>
                  <a:srgbClr val="000000"/>
                </a:solidFill>
                <a:latin typeface="微软雅黑" panose="020B0503020204020204" pitchFamily="34" charset="-122"/>
                <a:ea typeface="微软雅黑" panose="020B0503020204020204" pitchFamily="34" charset="-122"/>
              </a:rPr>
              <a:t>);</a:t>
            </a:r>
          </a:p>
          <a:p>
            <a:pPr lvl="1"/>
            <a:endParaRPr lang="zh-CN" altLang="en-US" sz="1000" dirty="0">
              <a:solidFill>
                <a:srgbClr val="000000"/>
              </a:solidFill>
              <a:latin typeface="微软雅黑" panose="020B0503020204020204" pitchFamily="34" charset="-122"/>
              <a:ea typeface="微软雅黑" panose="020B0503020204020204" pitchFamily="34" charset="-122"/>
            </a:endParaRPr>
          </a:p>
          <a:p>
            <a:pPr lvl="1"/>
            <a:r>
              <a:rPr lang="en-US" altLang="zh-CN" sz="1000" dirty="0">
                <a:solidFill>
                  <a:srgbClr val="0000FF"/>
                </a:solidFill>
                <a:latin typeface="微软雅黑" panose="020B0503020204020204" pitchFamily="34" charset="-122"/>
                <a:ea typeface="微软雅黑" panose="020B0503020204020204" pitchFamily="34" charset="-122"/>
              </a:rPr>
              <a:t>float</a:t>
            </a:r>
            <a:r>
              <a:rPr lang="en-US" altLang="zh-CN" sz="1000" dirty="0">
                <a:solidFill>
                  <a:srgbClr val="000000"/>
                </a:solidFill>
                <a:latin typeface="微软雅黑" panose="020B0503020204020204" pitchFamily="34" charset="-122"/>
                <a:ea typeface="微软雅黑" panose="020B0503020204020204" pitchFamily="34" charset="-122"/>
              </a:rPr>
              <a:t> roughness = (</a:t>
            </a:r>
            <a:r>
              <a:rPr lang="en-US" altLang="zh-CN" sz="1000" dirty="0">
                <a:solidFill>
                  <a:srgbClr val="0000FF"/>
                </a:solidFill>
                <a:latin typeface="微软雅黑" panose="020B0503020204020204" pitchFamily="34" charset="-122"/>
                <a:ea typeface="微软雅黑" panose="020B0503020204020204" pitchFamily="34" charset="-122"/>
              </a:rPr>
              <a:t>float</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err="1">
                <a:solidFill>
                  <a:srgbClr val="000000"/>
                </a:solidFill>
                <a:latin typeface="微软雅黑" panose="020B0503020204020204" pitchFamily="34" charset="-122"/>
                <a:ea typeface="微软雅黑" panose="020B0503020204020204" pitchFamily="34" charset="-122"/>
              </a:rPr>
              <a:t>mip</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a:solidFill>
                  <a:srgbClr val="0000FF"/>
                </a:solidFill>
                <a:latin typeface="微软雅黑" panose="020B0503020204020204" pitchFamily="34" charset="-122"/>
                <a:ea typeface="微软雅黑" panose="020B0503020204020204" pitchFamily="34" charset="-122"/>
              </a:rPr>
              <a:t>float</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err="1">
                <a:solidFill>
                  <a:srgbClr val="808080"/>
                </a:solidFill>
                <a:latin typeface="微软雅黑" panose="020B0503020204020204" pitchFamily="34" charset="-122"/>
                <a:ea typeface="微软雅黑" panose="020B0503020204020204" pitchFamily="34" charset="-122"/>
              </a:rPr>
              <a:t>uiLevel</a:t>
            </a:r>
            <a:r>
              <a:rPr lang="en-US" altLang="zh-CN" sz="1000" dirty="0">
                <a:solidFill>
                  <a:srgbClr val="000000"/>
                </a:solidFill>
                <a:latin typeface="微软雅黑" panose="020B0503020204020204" pitchFamily="34" charset="-122"/>
                <a:ea typeface="微软雅黑" panose="020B0503020204020204" pitchFamily="34" charset="-122"/>
              </a:rPr>
              <a:t> - 1);</a:t>
            </a:r>
          </a:p>
          <a:p>
            <a:pPr lvl="1"/>
            <a:endParaRPr lang="zh-CN" altLang="en-US" sz="1000" dirty="0">
              <a:solidFill>
                <a:srgbClr val="000000"/>
              </a:solidFill>
              <a:latin typeface="微软雅黑" panose="020B0503020204020204" pitchFamily="34" charset="-122"/>
              <a:ea typeface="微软雅黑" panose="020B0503020204020204" pitchFamily="34" charset="-122"/>
            </a:endParaRPr>
          </a:p>
          <a:p>
            <a:pPr lvl="1"/>
            <a:r>
              <a:rPr lang="en-US" altLang="zh-CN" sz="1000" dirty="0" err="1">
                <a:solidFill>
                  <a:srgbClr val="000000"/>
                </a:solidFill>
                <a:latin typeface="微软雅黑" panose="020B0503020204020204" pitchFamily="34" charset="-122"/>
                <a:ea typeface="微软雅黑" panose="020B0503020204020204" pitchFamily="34" charset="-122"/>
              </a:rPr>
              <a:t>spShader</a:t>
            </a:r>
            <a:r>
              <a:rPr lang="en-US" altLang="zh-CN" sz="1000" dirty="0">
                <a:solidFill>
                  <a:srgbClr val="008080"/>
                </a:solidFill>
                <a:latin typeface="微软雅黑" panose="020B0503020204020204" pitchFamily="34" charset="-122"/>
                <a:ea typeface="微软雅黑" panose="020B0503020204020204" pitchFamily="34" charset="-122"/>
              </a:rPr>
              <a:t>-&gt;</a:t>
            </a:r>
            <a:r>
              <a:rPr lang="en-US" altLang="zh-CN" sz="1000" dirty="0" err="1">
                <a:solidFill>
                  <a:srgbClr val="000000"/>
                </a:solidFill>
                <a:latin typeface="微软雅黑" panose="020B0503020204020204" pitchFamily="34" charset="-122"/>
                <a:ea typeface="微软雅黑" panose="020B0503020204020204" pitchFamily="34" charset="-122"/>
              </a:rPr>
              <a:t>SetFloat</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a:solidFill>
                  <a:srgbClr val="A31515"/>
                </a:solidFill>
                <a:latin typeface="微软雅黑" panose="020B0503020204020204" pitchFamily="34" charset="-122"/>
                <a:ea typeface="微软雅黑" panose="020B0503020204020204" pitchFamily="34" charset="-122"/>
              </a:rPr>
              <a:t>"roughness"</a:t>
            </a:r>
            <a:r>
              <a:rPr lang="en-US" altLang="zh-CN" sz="1000" dirty="0">
                <a:solidFill>
                  <a:srgbClr val="000000"/>
                </a:solidFill>
                <a:latin typeface="微软雅黑" panose="020B0503020204020204" pitchFamily="34" charset="-122"/>
                <a:ea typeface="微软雅黑" panose="020B0503020204020204" pitchFamily="34" charset="-122"/>
              </a:rPr>
              <a:t>, roughness);</a:t>
            </a:r>
          </a:p>
          <a:p>
            <a:pPr lvl="1"/>
            <a:r>
              <a:rPr lang="en-US" altLang="zh-CN" sz="1000" dirty="0">
                <a:solidFill>
                  <a:srgbClr val="0000FF"/>
                </a:solidFill>
                <a:latin typeface="微软雅黑" panose="020B0503020204020204" pitchFamily="34" charset="-122"/>
                <a:ea typeface="微软雅黑" panose="020B0503020204020204" pitchFamily="34" charset="-122"/>
              </a:rPr>
              <a:t>for</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unsigned</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0000FF"/>
                </a:solidFill>
                <a:latin typeface="微软雅黑" panose="020B0503020204020204" pitchFamily="34" charset="-122"/>
                <a:ea typeface="微软雅黑" panose="020B0503020204020204" pitchFamily="34" charset="-122"/>
              </a:rPr>
              <a:t>int</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i</a:t>
            </a:r>
            <a:r>
              <a:rPr lang="en-US" altLang="zh-CN" sz="1000" dirty="0">
                <a:solidFill>
                  <a:srgbClr val="000000"/>
                </a:solidFill>
                <a:latin typeface="微软雅黑" panose="020B0503020204020204" pitchFamily="34" charset="-122"/>
                <a:ea typeface="微软雅黑" panose="020B0503020204020204" pitchFamily="34" charset="-122"/>
              </a:rPr>
              <a:t> = 0; </a:t>
            </a:r>
            <a:r>
              <a:rPr lang="en-US" altLang="zh-CN" sz="1000" dirty="0" err="1">
                <a:solidFill>
                  <a:srgbClr val="000000"/>
                </a:solidFill>
                <a:latin typeface="微软雅黑" panose="020B0503020204020204" pitchFamily="34" charset="-122"/>
                <a:ea typeface="微软雅黑" panose="020B0503020204020204" pitchFamily="34" charset="-122"/>
              </a:rPr>
              <a:t>i</a:t>
            </a:r>
            <a:r>
              <a:rPr lang="en-US" altLang="zh-CN" sz="1000" dirty="0">
                <a:solidFill>
                  <a:srgbClr val="000000"/>
                </a:solidFill>
                <a:latin typeface="微软雅黑" panose="020B0503020204020204" pitchFamily="34" charset="-122"/>
                <a:ea typeface="微软雅黑" panose="020B0503020204020204" pitchFamily="34" charset="-122"/>
              </a:rPr>
              <a:t> &lt; 6; </a:t>
            </a:r>
            <a:r>
              <a:rPr lang="en-US" altLang="zh-CN" sz="1000" dirty="0" err="1">
                <a:solidFill>
                  <a:srgbClr val="000000"/>
                </a:solidFill>
                <a:latin typeface="微软雅黑" panose="020B0503020204020204" pitchFamily="34" charset="-122"/>
                <a:ea typeface="微软雅黑" panose="020B0503020204020204" pitchFamily="34" charset="-122"/>
              </a:rPr>
              <a:t>i</a:t>
            </a:r>
            <a:r>
              <a:rPr lang="en-US" altLang="zh-CN" sz="1000" dirty="0">
                <a:solidFill>
                  <a:srgbClr val="000000"/>
                </a:solidFill>
                <a:latin typeface="微软雅黑" panose="020B0503020204020204" pitchFamily="34" charset="-122"/>
                <a:ea typeface="微软雅黑" panose="020B0503020204020204" pitchFamily="34" charset="-122"/>
              </a:rPr>
              <a:t>++)</a:t>
            </a:r>
          </a:p>
          <a:p>
            <a:pPr lvl="1"/>
            <a:r>
              <a:rPr lang="en-US" altLang="zh-CN" sz="1000" dirty="0">
                <a:solidFill>
                  <a:srgbClr val="000000"/>
                </a:solidFill>
                <a:latin typeface="微软雅黑" panose="020B0503020204020204" pitchFamily="34" charset="-122"/>
                <a:ea typeface="微软雅黑" panose="020B0503020204020204" pitchFamily="34" charset="-122"/>
              </a:rPr>
              <a:t>{</a:t>
            </a:r>
          </a:p>
          <a:p>
            <a:pPr lvl="2"/>
            <a:r>
              <a:rPr lang="en-US" altLang="zh-CN" sz="1000" dirty="0" err="1">
                <a:solidFill>
                  <a:srgbClr val="000000"/>
                </a:solidFill>
                <a:latin typeface="微软雅黑" panose="020B0503020204020204" pitchFamily="34" charset="-122"/>
                <a:ea typeface="微软雅黑" panose="020B0503020204020204" pitchFamily="34" charset="-122"/>
              </a:rPr>
              <a:t>spShader</a:t>
            </a:r>
            <a:r>
              <a:rPr lang="en-US" altLang="zh-CN" sz="1000" dirty="0">
                <a:solidFill>
                  <a:srgbClr val="008080"/>
                </a:solidFill>
                <a:latin typeface="微软雅黑" panose="020B0503020204020204" pitchFamily="34" charset="-122"/>
                <a:ea typeface="微软雅黑" panose="020B0503020204020204" pitchFamily="34" charset="-122"/>
              </a:rPr>
              <a:t>-&gt;</a:t>
            </a:r>
            <a:r>
              <a:rPr lang="en-US" altLang="zh-CN" sz="1000" dirty="0">
                <a:solidFill>
                  <a:srgbClr val="000000"/>
                </a:solidFill>
                <a:latin typeface="微软雅黑" panose="020B0503020204020204" pitchFamily="34" charset="-122"/>
                <a:ea typeface="微软雅黑" panose="020B0503020204020204" pitchFamily="34" charset="-122"/>
              </a:rPr>
              <a:t>SetMat4(</a:t>
            </a:r>
            <a:r>
              <a:rPr lang="en-US" altLang="zh-CN" sz="1000" dirty="0">
                <a:solidFill>
                  <a:srgbClr val="A31515"/>
                </a:solidFill>
                <a:latin typeface="微软雅黑" panose="020B0503020204020204" pitchFamily="34" charset="-122"/>
                <a:ea typeface="微软雅黑" panose="020B0503020204020204" pitchFamily="34" charset="-122"/>
              </a:rPr>
              <a:t>"</a:t>
            </a:r>
            <a:r>
              <a:rPr lang="en-US" altLang="zh-CN" sz="1000" dirty="0" err="1">
                <a:solidFill>
                  <a:srgbClr val="A31515"/>
                </a:solidFill>
                <a:latin typeface="微软雅黑" panose="020B0503020204020204" pitchFamily="34" charset="-122"/>
                <a:ea typeface="微软雅黑" panose="020B0503020204020204" pitchFamily="34" charset="-122"/>
              </a:rPr>
              <a:t>matView</a:t>
            </a:r>
            <a:r>
              <a:rPr lang="en-US" altLang="zh-CN" sz="1000" dirty="0">
                <a:solidFill>
                  <a:srgbClr val="A31515"/>
                </a:solidFill>
                <a:latin typeface="微软雅黑" panose="020B0503020204020204" pitchFamily="34" charset="-122"/>
                <a:ea typeface="微软雅黑" panose="020B0503020204020204" pitchFamily="34" charset="-122"/>
              </a:rPr>
              <a:t>"</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matView</a:t>
            </a:r>
            <a:r>
              <a:rPr lang="en-US" altLang="zh-CN" sz="1000" dirty="0">
                <a:solidFill>
                  <a:srgbClr val="008080"/>
                </a:solidFill>
                <a:latin typeface="微软雅黑" panose="020B0503020204020204" pitchFamily="34" charset="-122"/>
                <a:ea typeface="微软雅黑" panose="020B0503020204020204" pitchFamily="34" charset="-122"/>
              </a:rPr>
              <a:t>[</a:t>
            </a:r>
            <a:r>
              <a:rPr lang="en-US" altLang="zh-CN" sz="1000" dirty="0" err="1">
                <a:solidFill>
                  <a:srgbClr val="000000"/>
                </a:solidFill>
                <a:latin typeface="微软雅黑" panose="020B0503020204020204" pitchFamily="34" charset="-122"/>
                <a:ea typeface="微软雅黑" panose="020B0503020204020204" pitchFamily="34" charset="-122"/>
              </a:rPr>
              <a:t>i</a:t>
            </a:r>
            <a:r>
              <a:rPr lang="en-US" altLang="zh-CN" sz="1000" dirty="0">
                <a:solidFill>
                  <a:srgbClr val="008080"/>
                </a:solidFill>
                <a:latin typeface="微软雅黑" panose="020B0503020204020204" pitchFamily="34" charset="-122"/>
                <a:ea typeface="微软雅黑" panose="020B0503020204020204" pitchFamily="34" charset="-122"/>
              </a:rPr>
              <a:t>]</a:t>
            </a:r>
            <a:r>
              <a:rPr lang="en-US" altLang="zh-CN" sz="1000" dirty="0">
                <a:solidFill>
                  <a:srgbClr val="000000"/>
                </a:solidFill>
                <a:latin typeface="微软雅黑" panose="020B0503020204020204" pitchFamily="34" charset="-122"/>
                <a:ea typeface="微软雅黑" panose="020B0503020204020204" pitchFamily="34" charset="-122"/>
              </a:rPr>
              <a:t>);</a:t>
            </a:r>
          </a:p>
          <a:p>
            <a:pPr lvl="2"/>
            <a:r>
              <a:rPr lang="en-US" altLang="zh-CN" sz="1000" dirty="0">
                <a:solidFill>
                  <a:srgbClr val="6F008A"/>
                </a:solidFill>
                <a:latin typeface="微软雅黑" panose="020B0503020204020204" pitchFamily="34" charset="-122"/>
                <a:ea typeface="微软雅黑" panose="020B0503020204020204" pitchFamily="34" charset="-122"/>
              </a:rPr>
              <a:t>glFramebufferTexture2D</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a:solidFill>
                  <a:srgbClr val="6F008A"/>
                </a:solidFill>
                <a:latin typeface="微软雅黑" panose="020B0503020204020204" pitchFamily="34" charset="-122"/>
                <a:ea typeface="微软雅黑" panose="020B0503020204020204" pitchFamily="34" charset="-122"/>
              </a:rPr>
              <a:t>GL_FRAMEBUFFER</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6F008A"/>
                </a:solidFill>
                <a:latin typeface="微软雅黑" panose="020B0503020204020204" pitchFamily="34" charset="-122"/>
                <a:ea typeface="微软雅黑" panose="020B0503020204020204" pitchFamily="34" charset="-122"/>
              </a:rPr>
              <a:t>GL_COLOR_ATTACHMENT0</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a:solidFill>
                  <a:srgbClr val="6F008A"/>
                </a:solidFill>
                <a:latin typeface="微软雅黑" panose="020B0503020204020204" pitchFamily="34" charset="-122"/>
                <a:ea typeface="微软雅黑" panose="020B0503020204020204" pitchFamily="34" charset="-122"/>
              </a:rPr>
              <a:t>GL_TEXTURE_CUBE_MAP_POSITIVE_X</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i</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m_iTexture</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mip</a:t>
            </a:r>
            <a:r>
              <a:rPr lang="en-US" altLang="zh-CN" sz="1000" dirty="0">
                <a:solidFill>
                  <a:srgbClr val="000000"/>
                </a:solidFill>
                <a:latin typeface="微软雅黑" panose="020B0503020204020204" pitchFamily="34" charset="-122"/>
                <a:ea typeface="微软雅黑" panose="020B0503020204020204" pitchFamily="34" charset="-122"/>
              </a:rPr>
              <a:t>);</a:t>
            </a:r>
          </a:p>
          <a:p>
            <a:pPr lvl="2"/>
            <a:r>
              <a:rPr lang="en-US" altLang="zh-CN" sz="1000" dirty="0" err="1">
                <a:solidFill>
                  <a:srgbClr val="6F008A"/>
                </a:solidFill>
                <a:latin typeface="微软雅黑" panose="020B0503020204020204" pitchFamily="34" charset="-122"/>
                <a:ea typeface="微软雅黑" panose="020B0503020204020204" pitchFamily="34" charset="-122"/>
              </a:rPr>
              <a:t>glClear</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a:solidFill>
                  <a:srgbClr val="6F008A"/>
                </a:solidFill>
                <a:latin typeface="微软雅黑" panose="020B0503020204020204" pitchFamily="34" charset="-122"/>
                <a:ea typeface="微软雅黑" panose="020B0503020204020204" pitchFamily="34" charset="-122"/>
              </a:rPr>
              <a:t>GL_COLOR_BUFFER_BIT</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a:solidFill>
                  <a:srgbClr val="6F008A"/>
                </a:solidFill>
                <a:latin typeface="微软雅黑" panose="020B0503020204020204" pitchFamily="34" charset="-122"/>
                <a:ea typeface="微软雅黑" panose="020B0503020204020204" pitchFamily="34" charset="-122"/>
              </a:rPr>
              <a:t>GL_DEPTH_BUFFER_BIT</a:t>
            </a:r>
            <a:r>
              <a:rPr lang="en-US" altLang="zh-CN" sz="1000" dirty="0">
                <a:solidFill>
                  <a:srgbClr val="000000"/>
                </a:solidFill>
                <a:latin typeface="微软雅黑" panose="020B0503020204020204" pitchFamily="34" charset="-122"/>
                <a:ea typeface="微软雅黑" panose="020B0503020204020204" pitchFamily="34" charset="-122"/>
              </a:rPr>
              <a:t>);</a:t>
            </a:r>
          </a:p>
          <a:p>
            <a:pPr lvl="2"/>
            <a:r>
              <a:rPr lang="en-US" altLang="zh-CN" sz="1000" dirty="0" err="1">
                <a:solidFill>
                  <a:srgbClr val="808080"/>
                </a:solidFill>
                <a:latin typeface="微软雅黑" panose="020B0503020204020204" pitchFamily="34" charset="-122"/>
                <a:ea typeface="微软雅黑" panose="020B0503020204020204" pitchFamily="34" charset="-122"/>
              </a:rPr>
              <a:t>spNode</a:t>
            </a:r>
            <a:r>
              <a:rPr lang="en-US" altLang="zh-CN" sz="1000" dirty="0">
                <a:solidFill>
                  <a:srgbClr val="008080"/>
                </a:solidFill>
                <a:latin typeface="微软雅黑" panose="020B0503020204020204" pitchFamily="34" charset="-122"/>
                <a:ea typeface="微软雅黑" panose="020B0503020204020204" pitchFamily="34" charset="-122"/>
              </a:rPr>
              <a:t>-&gt;</a:t>
            </a:r>
            <a:r>
              <a:rPr lang="en-US" altLang="zh-CN" sz="1000" dirty="0">
                <a:solidFill>
                  <a:srgbClr val="000000"/>
                </a:solidFill>
                <a:latin typeface="微软雅黑" panose="020B0503020204020204" pitchFamily="34" charset="-122"/>
                <a:ea typeface="微软雅黑" panose="020B0503020204020204" pitchFamily="34" charset="-122"/>
              </a:rPr>
              <a:t>Draw();</a:t>
            </a:r>
          </a:p>
          <a:p>
            <a:pPr lvl="1"/>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a:solidFill>
                  <a:srgbClr val="000000"/>
                </a:solidFill>
                <a:latin typeface="微软雅黑" panose="020B0503020204020204" pitchFamily="34" charset="-122"/>
                <a:ea typeface="微软雅黑" panose="020B0503020204020204" pitchFamily="34" charset="-122"/>
              </a:rPr>
              <a:t>}</a:t>
            </a:r>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err="1">
                <a:solidFill>
                  <a:srgbClr val="6F008A"/>
                </a:solidFill>
                <a:latin typeface="微软雅黑" panose="020B0503020204020204" pitchFamily="34" charset="-122"/>
                <a:ea typeface="微软雅黑" panose="020B0503020204020204" pitchFamily="34" charset="-122"/>
              </a:rPr>
              <a:t>glBindFramebuffer</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a:solidFill>
                  <a:srgbClr val="6F008A"/>
                </a:solidFill>
                <a:latin typeface="微软雅黑" panose="020B0503020204020204" pitchFamily="34" charset="-122"/>
                <a:ea typeface="微软雅黑" panose="020B0503020204020204" pitchFamily="34" charset="-122"/>
              </a:rPr>
              <a:t>GL_FRAMEBUFFER</a:t>
            </a:r>
            <a:r>
              <a:rPr lang="en-US" altLang="zh-CN" sz="1000" dirty="0">
                <a:solidFill>
                  <a:srgbClr val="000000"/>
                </a:solidFill>
                <a:latin typeface="微软雅黑" panose="020B0503020204020204" pitchFamily="34" charset="-122"/>
                <a:ea typeface="微软雅黑" panose="020B0503020204020204" pitchFamily="34" charset="-122"/>
              </a:rPr>
              <a:t>, 0);</a:t>
            </a:r>
          </a:p>
          <a:p>
            <a:r>
              <a:rPr lang="en-US" altLang="zh-CN" sz="1000" dirty="0" err="1">
                <a:solidFill>
                  <a:srgbClr val="6F008A"/>
                </a:solidFill>
                <a:latin typeface="微软雅黑" panose="020B0503020204020204" pitchFamily="34" charset="-122"/>
                <a:ea typeface="微软雅黑" panose="020B0503020204020204" pitchFamily="34" charset="-122"/>
              </a:rPr>
              <a:t>glViewport</a:t>
            </a:r>
            <a:r>
              <a:rPr lang="en-US" altLang="zh-CN" sz="1000" dirty="0">
                <a:solidFill>
                  <a:srgbClr val="000000"/>
                </a:solidFill>
                <a:latin typeface="微软雅黑" panose="020B0503020204020204" pitchFamily="34" charset="-122"/>
                <a:ea typeface="微软雅黑" panose="020B0503020204020204" pitchFamily="34" charset="-122"/>
              </a:rPr>
              <a:t>(0, 0, </a:t>
            </a:r>
            <a:r>
              <a:rPr lang="en-US" altLang="zh-CN" sz="1000" dirty="0" err="1">
                <a:solidFill>
                  <a:srgbClr val="000000"/>
                </a:solidFill>
                <a:latin typeface="微软雅黑" panose="020B0503020204020204" pitchFamily="34" charset="-122"/>
                <a:ea typeface="微软雅黑" panose="020B0503020204020204" pitchFamily="34" charset="-122"/>
              </a:rPr>
              <a:t>m_iOriWidth</a:t>
            </a:r>
            <a:r>
              <a:rPr lang="en-US" altLang="zh-CN" sz="1000" dirty="0">
                <a:solidFill>
                  <a:srgbClr val="000000"/>
                </a:solidFill>
                <a:latin typeface="微软雅黑" panose="020B0503020204020204" pitchFamily="34" charset="-122"/>
                <a:ea typeface="微软雅黑" panose="020B0503020204020204" pitchFamily="34" charset="-122"/>
              </a:rPr>
              <a:t>, </a:t>
            </a:r>
            <a:r>
              <a:rPr lang="en-US" altLang="zh-CN" sz="1000" dirty="0" err="1">
                <a:solidFill>
                  <a:srgbClr val="000000"/>
                </a:solidFill>
                <a:latin typeface="微软雅黑" panose="020B0503020204020204" pitchFamily="34" charset="-122"/>
                <a:ea typeface="微软雅黑" panose="020B0503020204020204" pitchFamily="34" charset="-122"/>
              </a:rPr>
              <a:t>m_iOriHeight</a:t>
            </a:r>
            <a:r>
              <a:rPr lang="en-US" altLang="zh-CN" sz="1000" dirty="0">
                <a:solidFill>
                  <a:srgbClr val="000000"/>
                </a:solidFill>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30FB3C44-B40B-4214-B126-58395945C893}"/>
              </a:ext>
            </a:extLst>
          </p:cNvPr>
          <p:cNvPicPr>
            <a:picLocks noChangeAspect="1"/>
          </p:cNvPicPr>
          <p:nvPr/>
        </p:nvPicPr>
        <p:blipFill>
          <a:blip r:embed="rId3"/>
          <a:stretch>
            <a:fillRect/>
          </a:stretch>
        </p:blipFill>
        <p:spPr>
          <a:xfrm>
            <a:off x="806595" y="2794882"/>
            <a:ext cx="4366447" cy="2458047"/>
          </a:xfrm>
          <a:prstGeom prst="rect">
            <a:avLst/>
          </a:prstGeom>
        </p:spPr>
      </p:pic>
      <p:sp>
        <p:nvSpPr>
          <p:cNvPr id="12" name="矩形 11">
            <a:extLst>
              <a:ext uri="{FF2B5EF4-FFF2-40B4-BE49-F238E27FC236}">
                <a16:creationId xmlns:a16="http://schemas.microsoft.com/office/drawing/2014/main" id="{1B5823C8-8C5B-4447-BA7F-7FF7E8C656E4}"/>
              </a:ext>
            </a:extLst>
          </p:cNvPr>
          <p:cNvSpPr/>
          <p:nvPr/>
        </p:nvSpPr>
        <p:spPr>
          <a:xfrm>
            <a:off x="3062063" y="1503270"/>
            <a:ext cx="6086923" cy="369332"/>
          </a:xfrm>
          <a:prstGeom prst="rect">
            <a:avLst/>
          </a:prstGeom>
        </p:spPr>
        <p:txBody>
          <a:bodyPr wrap="none">
            <a:spAutoFit/>
          </a:bodyPr>
          <a:lstStyle/>
          <a:p>
            <a:r>
              <a:rPr lang="zh-CN" altLang="en-US" dirty="0">
                <a:solidFill>
                  <a:srgbClr val="222222"/>
                </a:solidFill>
                <a:latin typeface="Microsoft Yahei" panose="020B0503020204020204" pitchFamily="34" charset="-122"/>
                <a:ea typeface="Microsoft Yahei" panose="020B0503020204020204" pitchFamily="34" charset="-122"/>
              </a:rPr>
              <a:t>在多个 </a:t>
            </a:r>
            <a:r>
              <a:rPr lang="en-US" altLang="zh-CN" dirty="0">
                <a:solidFill>
                  <a:srgbClr val="222222"/>
                </a:solidFill>
                <a:latin typeface="Microsoft Yahei" panose="020B0503020204020204" pitchFamily="34" charset="-122"/>
                <a:ea typeface="Microsoft Yahei" panose="020B0503020204020204" pitchFamily="34" charset="-122"/>
              </a:rPr>
              <a:t>mipmap </a:t>
            </a:r>
            <a:r>
              <a:rPr lang="zh-CN" altLang="en-US" dirty="0">
                <a:solidFill>
                  <a:srgbClr val="222222"/>
                </a:solidFill>
                <a:latin typeface="Microsoft Yahei" panose="020B0503020204020204" pitchFamily="34" charset="-122"/>
                <a:ea typeface="Microsoft Yahei" panose="020B0503020204020204" pitchFamily="34" charset="-122"/>
              </a:rPr>
              <a:t>级别上以不同的粗糙度值预过滤环境贴图</a:t>
            </a:r>
            <a:endParaRPr lang="zh-CN" altLang="en-US" dirty="0"/>
          </a:p>
        </p:txBody>
      </p:sp>
      <p:sp>
        <p:nvSpPr>
          <p:cNvPr id="13" name="矩形 12">
            <a:extLst>
              <a:ext uri="{FF2B5EF4-FFF2-40B4-BE49-F238E27FC236}">
                <a16:creationId xmlns:a16="http://schemas.microsoft.com/office/drawing/2014/main" id="{EEF62463-80A0-4AC9-B761-6C5268E6A1CB}"/>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重要性采样</a:t>
            </a:r>
          </a:p>
        </p:txBody>
      </p:sp>
    </p:spTree>
    <p:extLst>
      <p:ext uri="{BB962C8B-B14F-4D97-AF65-F5344CB8AC3E}">
        <p14:creationId xmlns:p14="http://schemas.microsoft.com/office/powerpoint/2010/main" val="1915816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8258031-373A-4259-86C7-CABE680CC3DB}"/>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蒙特卡洛积分</a:t>
            </a:r>
          </a:p>
        </p:txBody>
      </p:sp>
      <p:grpSp>
        <p:nvGrpSpPr>
          <p:cNvPr id="25" name="组合 24">
            <a:extLst>
              <a:ext uri="{FF2B5EF4-FFF2-40B4-BE49-F238E27FC236}">
                <a16:creationId xmlns:a16="http://schemas.microsoft.com/office/drawing/2014/main" id="{8B92DCAD-1DA6-4930-BC7B-935483960368}"/>
              </a:ext>
            </a:extLst>
          </p:cNvPr>
          <p:cNvGrpSpPr/>
          <p:nvPr/>
        </p:nvGrpSpPr>
        <p:grpSpPr>
          <a:xfrm>
            <a:off x="710878" y="2372673"/>
            <a:ext cx="3142897" cy="1769262"/>
            <a:chOff x="690416" y="1248184"/>
            <a:chExt cx="3142897" cy="1769262"/>
          </a:xfrm>
        </p:grpSpPr>
        <p:pic>
          <p:nvPicPr>
            <p:cNvPr id="5" name="图片 4">
              <a:extLst>
                <a:ext uri="{FF2B5EF4-FFF2-40B4-BE49-F238E27FC236}">
                  <a16:creationId xmlns:a16="http://schemas.microsoft.com/office/drawing/2014/main" id="{543572F7-65A9-417F-ADF7-DCCFF5E6E185}"/>
                </a:ext>
              </a:extLst>
            </p:cNvPr>
            <p:cNvPicPr>
              <a:picLocks noChangeAspect="1"/>
            </p:cNvPicPr>
            <p:nvPr/>
          </p:nvPicPr>
          <p:blipFill>
            <a:blip r:embed="rId3"/>
            <a:stretch>
              <a:fillRect/>
            </a:stretch>
          </p:blipFill>
          <p:spPr>
            <a:xfrm>
              <a:off x="690416" y="1248184"/>
              <a:ext cx="3142897" cy="1769262"/>
            </a:xfrm>
            <a:prstGeom prst="rect">
              <a:avLst/>
            </a:prstGeom>
          </p:spPr>
        </p:pic>
        <p:sp>
          <p:nvSpPr>
            <p:cNvPr id="20" name="文本框 19">
              <a:extLst>
                <a:ext uri="{FF2B5EF4-FFF2-40B4-BE49-F238E27FC236}">
                  <a16:creationId xmlns:a16="http://schemas.microsoft.com/office/drawing/2014/main" id="{C16CB7F8-3EF8-44D7-88C7-B0C38810147E}"/>
                </a:ext>
              </a:extLst>
            </p:cNvPr>
            <p:cNvSpPr txBox="1"/>
            <p:nvPr/>
          </p:nvSpPr>
          <p:spPr>
            <a:xfrm>
              <a:off x="1647110" y="2596364"/>
              <a:ext cx="1663430" cy="369332"/>
            </a:xfrm>
            <a:prstGeom prst="rect">
              <a:avLst/>
            </a:prstGeom>
            <a:noFill/>
          </p:spPr>
          <p:txBody>
            <a:bodyPr wrap="square" rtlCol="0">
              <a:spAutoFit/>
            </a:bodyPr>
            <a:lstStyle/>
            <a:p>
              <a:pPr algn="ctr"/>
              <a:r>
                <a:rPr lang="en-US" altLang="zh-CN" dirty="0" err="1">
                  <a:highlight>
                    <a:srgbClr val="FFFF00"/>
                  </a:highlight>
                  <a:latin typeface="微软雅黑" panose="020B0503020204020204" pitchFamily="34" charset="-122"/>
                  <a:ea typeface="微软雅黑" panose="020B0503020204020204" pitchFamily="34" charset="-122"/>
                </a:rPr>
                <a:t>MipMap</a:t>
              </a:r>
              <a:r>
                <a:rPr lang="en-US" altLang="zh-CN" dirty="0">
                  <a:highlight>
                    <a:srgbClr val="FFFF00"/>
                  </a:highlight>
                  <a:latin typeface="微软雅黑" panose="020B0503020204020204" pitchFamily="34" charset="-122"/>
                  <a:ea typeface="微软雅黑" panose="020B0503020204020204" pitchFamily="34" charset="-122"/>
                </a:rPr>
                <a:t>=0</a:t>
              </a:r>
              <a:endParaRPr lang="zh-CN" altLang="en-US" dirty="0">
                <a:highlight>
                  <a:srgbClr val="FFFF00"/>
                </a:highlight>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F214D956-EFE1-4182-BC1B-06F3BDEF7F3F}"/>
              </a:ext>
            </a:extLst>
          </p:cNvPr>
          <p:cNvGrpSpPr/>
          <p:nvPr/>
        </p:nvGrpSpPr>
        <p:grpSpPr>
          <a:xfrm>
            <a:off x="4665533" y="2334738"/>
            <a:ext cx="3142897" cy="1755447"/>
            <a:chOff x="4099839" y="1261999"/>
            <a:chExt cx="3142897" cy="1755447"/>
          </a:xfrm>
        </p:grpSpPr>
        <p:pic>
          <p:nvPicPr>
            <p:cNvPr id="8" name="图片 7">
              <a:extLst>
                <a:ext uri="{FF2B5EF4-FFF2-40B4-BE49-F238E27FC236}">
                  <a16:creationId xmlns:a16="http://schemas.microsoft.com/office/drawing/2014/main" id="{8B70CF90-E956-4E36-9370-CD759FEDF2CA}"/>
                </a:ext>
              </a:extLst>
            </p:cNvPr>
            <p:cNvPicPr>
              <a:picLocks noChangeAspect="1"/>
            </p:cNvPicPr>
            <p:nvPr/>
          </p:nvPicPr>
          <p:blipFill>
            <a:blip r:embed="rId4"/>
            <a:stretch>
              <a:fillRect/>
            </a:stretch>
          </p:blipFill>
          <p:spPr>
            <a:xfrm>
              <a:off x="4099839" y="1261999"/>
              <a:ext cx="3142897" cy="1755447"/>
            </a:xfrm>
            <a:prstGeom prst="rect">
              <a:avLst/>
            </a:prstGeom>
          </p:spPr>
        </p:pic>
        <p:sp>
          <p:nvSpPr>
            <p:cNvPr id="21" name="文本框 20">
              <a:extLst>
                <a:ext uri="{FF2B5EF4-FFF2-40B4-BE49-F238E27FC236}">
                  <a16:creationId xmlns:a16="http://schemas.microsoft.com/office/drawing/2014/main" id="{6620FD52-D3F5-45D9-B365-962C17EED503}"/>
                </a:ext>
              </a:extLst>
            </p:cNvPr>
            <p:cNvSpPr txBox="1"/>
            <p:nvPr/>
          </p:nvSpPr>
          <p:spPr>
            <a:xfrm>
              <a:off x="5016230" y="2616208"/>
              <a:ext cx="1663430" cy="369332"/>
            </a:xfrm>
            <a:prstGeom prst="rect">
              <a:avLst/>
            </a:prstGeom>
            <a:noFill/>
          </p:spPr>
          <p:txBody>
            <a:bodyPr wrap="square" rtlCol="0">
              <a:spAutoFit/>
            </a:bodyPr>
            <a:lstStyle/>
            <a:p>
              <a:pPr algn="ctr"/>
              <a:r>
                <a:rPr lang="en-US" altLang="zh-CN" dirty="0" err="1">
                  <a:highlight>
                    <a:srgbClr val="FFFF00"/>
                  </a:highlight>
                  <a:latin typeface="微软雅黑" panose="020B0503020204020204" pitchFamily="34" charset="-122"/>
                  <a:ea typeface="微软雅黑" panose="020B0503020204020204" pitchFamily="34" charset="-122"/>
                </a:rPr>
                <a:t>MipMap</a:t>
              </a:r>
              <a:r>
                <a:rPr lang="en-US" altLang="zh-CN" dirty="0">
                  <a:highlight>
                    <a:srgbClr val="FFFF00"/>
                  </a:highlight>
                  <a:latin typeface="微软雅黑" panose="020B0503020204020204" pitchFamily="34" charset="-122"/>
                  <a:ea typeface="微软雅黑" panose="020B0503020204020204" pitchFamily="34" charset="-122"/>
                </a:rPr>
                <a:t>=1</a:t>
              </a:r>
              <a:endParaRPr lang="zh-CN" altLang="en-US" dirty="0">
                <a:highlight>
                  <a:srgbClr val="FFFF00"/>
                </a:highlight>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3823805B-E2E0-4A98-952A-1604E3951DC0}"/>
              </a:ext>
            </a:extLst>
          </p:cNvPr>
          <p:cNvGrpSpPr/>
          <p:nvPr/>
        </p:nvGrpSpPr>
        <p:grpSpPr>
          <a:xfrm>
            <a:off x="8611518" y="2334738"/>
            <a:ext cx="3141242" cy="1769262"/>
            <a:chOff x="690416" y="3087801"/>
            <a:chExt cx="3141242" cy="1769262"/>
          </a:xfrm>
        </p:grpSpPr>
        <p:pic>
          <p:nvPicPr>
            <p:cNvPr id="14" name="图片 13">
              <a:extLst>
                <a:ext uri="{FF2B5EF4-FFF2-40B4-BE49-F238E27FC236}">
                  <a16:creationId xmlns:a16="http://schemas.microsoft.com/office/drawing/2014/main" id="{022EB2ED-E400-4404-A17A-374E1D6E9AD5}"/>
                </a:ext>
              </a:extLst>
            </p:cNvPr>
            <p:cNvPicPr>
              <a:picLocks noChangeAspect="1"/>
            </p:cNvPicPr>
            <p:nvPr/>
          </p:nvPicPr>
          <p:blipFill>
            <a:blip r:embed="rId5"/>
            <a:stretch>
              <a:fillRect/>
            </a:stretch>
          </p:blipFill>
          <p:spPr>
            <a:xfrm>
              <a:off x="690416" y="3087801"/>
              <a:ext cx="3141242" cy="1769262"/>
            </a:xfrm>
            <a:prstGeom prst="rect">
              <a:avLst/>
            </a:prstGeom>
          </p:spPr>
        </p:pic>
        <p:sp>
          <p:nvSpPr>
            <p:cNvPr id="22" name="文本框 21">
              <a:extLst>
                <a:ext uri="{FF2B5EF4-FFF2-40B4-BE49-F238E27FC236}">
                  <a16:creationId xmlns:a16="http://schemas.microsoft.com/office/drawing/2014/main" id="{23653A89-D16B-4008-83A3-204F42CDA26A}"/>
                </a:ext>
              </a:extLst>
            </p:cNvPr>
            <p:cNvSpPr txBox="1"/>
            <p:nvPr/>
          </p:nvSpPr>
          <p:spPr>
            <a:xfrm>
              <a:off x="1648475" y="4487731"/>
              <a:ext cx="1663430" cy="369332"/>
            </a:xfrm>
            <a:prstGeom prst="rect">
              <a:avLst/>
            </a:prstGeom>
            <a:noFill/>
          </p:spPr>
          <p:txBody>
            <a:bodyPr wrap="square" rtlCol="0">
              <a:spAutoFit/>
            </a:bodyPr>
            <a:lstStyle/>
            <a:p>
              <a:pPr algn="ctr"/>
              <a:r>
                <a:rPr lang="en-US" altLang="zh-CN" dirty="0" err="1">
                  <a:highlight>
                    <a:srgbClr val="FFFF00"/>
                  </a:highlight>
                  <a:latin typeface="微软雅黑" panose="020B0503020204020204" pitchFamily="34" charset="-122"/>
                  <a:ea typeface="微软雅黑" panose="020B0503020204020204" pitchFamily="34" charset="-122"/>
                </a:rPr>
                <a:t>MipMap</a:t>
              </a:r>
              <a:r>
                <a:rPr lang="en-US" altLang="zh-CN" dirty="0">
                  <a:highlight>
                    <a:srgbClr val="FFFF00"/>
                  </a:highlight>
                  <a:latin typeface="微软雅黑" panose="020B0503020204020204" pitchFamily="34" charset="-122"/>
                  <a:ea typeface="微软雅黑" panose="020B0503020204020204" pitchFamily="34" charset="-122"/>
                </a:rPr>
                <a:t>=2</a:t>
              </a:r>
              <a:endParaRPr lang="zh-CN" altLang="en-US" dirty="0">
                <a:highlight>
                  <a:srgbClr val="FFFF00"/>
                </a:highlight>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E7077457-13F8-4B11-ACB4-22724E07FD2E}"/>
              </a:ext>
            </a:extLst>
          </p:cNvPr>
          <p:cNvGrpSpPr/>
          <p:nvPr/>
        </p:nvGrpSpPr>
        <p:grpSpPr>
          <a:xfrm>
            <a:off x="2105669" y="4485327"/>
            <a:ext cx="3121206" cy="1752772"/>
            <a:chOff x="4099839" y="3097383"/>
            <a:chExt cx="3121206" cy="1752772"/>
          </a:xfrm>
        </p:grpSpPr>
        <p:pic>
          <p:nvPicPr>
            <p:cNvPr id="15" name="图片 14">
              <a:extLst>
                <a:ext uri="{FF2B5EF4-FFF2-40B4-BE49-F238E27FC236}">
                  <a16:creationId xmlns:a16="http://schemas.microsoft.com/office/drawing/2014/main" id="{69A3F51E-AD9D-4927-B282-E76E61DF419D}"/>
                </a:ext>
              </a:extLst>
            </p:cNvPr>
            <p:cNvPicPr>
              <a:picLocks noChangeAspect="1"/>
            </p:cNvPicPr>
            <p:nvPr/>
          </p:nvPicPr>
          <p:blipFill>
            <a:blip r:embed="rId6"/>
            <a:stretch>
              <a:fillRect/>
            </a:stretch>
          </p:blipFill>
          <p:spPr>
            <a:xfrm>
              <a:off x="4099839" y="3097383"/>
              <a:ext cx="3121206" cy="1752772"/>
            </a:xfrm>
            <a:prstGeom prst="rect">
              <a:avLst/>
            </a:prstGeom>
          </p:spPr>
        </p:pic>
        <p:sp>
          <p:nvSpPr>
            <p:cNvPr id="23" name="文本框 22">
              <a:extLst>
                <a:ext uri="{FF2B5EF4-FFF2-40B4-BE49-F238E27FC236}">
                  <a16:creationId xmlns:a16="http://schemas.microsoft.com/office/drawing/2014/main" id="{54B2913D-FC37-40B1-ADA0-E3FDECB15C22}"/>
                </a:ext>
              </a:extLst>
            </p:cNvPr>
            <p:cNvSpPr txBox="1"/>
            <p:nvPr/>
          </p:nvSpPr>
          <p:spPr>
            <a:xfrm>
              <a:off x="5016230" y="4480823"/>
              <a:ext cx="1663430" cy="369332"/>
            </a:xfrm>
            <a:prstGeom prst="rect">
              <a:avLst/>
            </a:prstGeom>
            <a:noFill/>
          </p:spPr>
          <p:txBody>
            <a:bodyPr wrap="square" rtlCol="0">
              <a:spAutoFit/>
            </a:bodyPr>
            <a:lstStyle/>
            <a:p>
              <a:pPr algn="ctr"/>
              <a:r>
                <a:rPr lang="en-US" altLang="zh-CN" dirty="0" err="1">
                  <a:highlight>
                    <a:srgbClr val="FFFF00"/>
                  </a:highlight>
                  <a:latin typeface="微软雅黑" panose="020B0503020204020204" pitchFamily="34" charset="-122"/>
                  <a:ea typeface="微软雅黑" panose="020B0503020204020204" pitchFamily="34" charset="-122"/>
                </a:rPr>
                <a:t>MipMap</a:t>
              </a:r>
              <a:r>
                <a:rPr lang="en-US" altLang="zh-CN" dirty="0">
                  <a:highlight>
                    <a:srgbClr val="FFFF00"/>
                  </a:highlight>
                  <a:latin typeface="微软雅黑" panose="020B0503020204020204" pitchFamily="34" charset="-122"/>
                  <a:ea typeface="微软雅黑" panose="020B0503020204020204" pitchFamily="34" charset="-122"/>
                </a:rPr>
                <a:t>=3</a:t>
              </a:r>
              <a:endParaRPr lang="zh-CN" altLang="en-US" dirty="0">
                <a:highlight>
                  <a:srgbClr val="FFFF00"/>
                </a:highlight>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a16="http://schemas.microsoft.com/office/drawing/2014/main" id="{19764078-3A5C-4282-AE0E-A730F90EE275}"/>
              </a:ext>
            </a:extLst>
          </p:cNvPr>
          <p:cNvGrpSpPr/>
          <p:nvPr/>
        </p:nvGrpSpPr>
        <p:grpSpPr>
          <a:xfrm>
            <a:off x="6924981" y="4577318"/>
            <a:ext cx="3161350" cy="1761781"/>
            <a:chOff x="2260509" y="4937000"/>
            <a:chExt cx="3161350" cy="1761781"/>
          </a:xfrm>
        </p:grpSpPr>
        <p:pic>
          <p:nvPicPr>
            <p:cNvPr id="19" name="图片 18">
              <a:extLst>
                <a:ext uri="{FF2B5EF4-FFF2-40B4-BE49-F238E27FC236}">
                  <a16:creationId xmlns:a16="http://schemas.microsoft.com/office/drawing/2014/main" id="{8076083D-3ADF-4FCB-A7BC-C3FC13974B59}"/>
                </a:ext>
              </a:extLst>
            </p:cNvPr>
            <p:cNvPicPr>
              <a:picLocks noChangeAspect="1"/>
            </p:cNvPicPr>
            <p:nvPr/>
          </p:nvPicPr>
          <p:blipFill>
            <a:blip r:embed="rId7"/>
            <a:stretch>
              <a:fillRect/>
            </a:stretch>
          </p:blipFill>
          <p:spPr>
            <a:xfrm>
              <a:off x="2260509" y="4937000"/>
              <a:ext cx="3161350" cy="1761781"/>
            </a:xfrm>
            <a:prstGeom prst="rect">
              <a:avLst/>
            </a:prstGeom>
          </p:spPr>
        </p:pic>
        <p:sp>
          <p:nvSpPr>
            <p:cNvPr id="24" name="文本框 23">
              <a:extLst>
                <a:ext uri="{FF2B5EF4-FFF2-40B4-BE49-F238E27FC236}">
                  <a16:creationId xmlns:a16="http://schemas.microsoft.com/office/drawing/2014/main" id="{1C9F8C53-C05E-415D-9341-7F1919A9EE2A}"/>
                </a:ext>
              </a:extLst>
            </p:cNvPr>
            <p:cNvSpPr txBox="1"/>
            <p:nvPr/>
          </p:nvSpPr>
          <p:spPr>
            <a:xfrm>
              <a:off x="2958113" y="6329449"/>
              <a:ext cx="1663430" cy="369332"/>
            </a:xfrm>
            <a:prstGeom prst="rect">
              <a:avLst/>
            </a:prstGeom>
            <a:noFill/>
          </p:spPr>
          <p:txBody>
            <a:bodyPr wrap="square" rtlCol="0">
              <a:spAutoFit/>
            </a:bodyPr>
            <a:lstStyle/>
            <a:p>
              <a:pPr algn="ctr"/>
              <a:r>
                <a:rPr lang="en-US" altLang="zh-CN" dirty="0" err="1">
                  <a:highlight>
                    <a:srgbClr val="FFFF00"/>
                  </a:highlight>
                  <a:latin typeface="微软雅黑" panose="020B0503020204020204" pitchFamily="34" charset="-122"/>
                  <a:ea typeface="微软雅黑" panose="020B0503020204020204" pitchFamily="34" charset="-122"/>
                </a:rPr>
                <a:t>MipMap</a:t>
              </a:r>
              <a:r>
                <a:rPr lang="en-US" altLang="zh-CN" dirty="0">
                  <a:highlight>
                    <a:srgbClr val="FFFF00"/>
                  </a:highlight>
                  <a:latin typeface="微软雅黑" panose="020B0503020204020204" pitchFamily="34" charset="-122"/>
                  <a:ea typeface="微软雅黑" panose="020B0503020204020204" pitchFamily="34" charset="-122"/>
                </a:rPr>
                <a:t>=4</a:t>
              </a:r>
              <a:endParaRPr lang="zh-CN" altLang="en-US" dirty="0">
                <a:highlight>
                  <a:srgbClr val="FFFF00"/>
                </a:highlight>
                <a:latin typeface="微软雅黑" panose="020B0503020204020204" pitchFamily="34" charset="-122"/>
                <a:ea typeface="微软雅黑" panose="020B0503020204020204" pitchFamily="34" charset="-122"/>
              </a:endParaRPr>
            </a:p>
          </p:txBody>
        </p:sp>
      </p:grpSp>
      <p:sp>
        <p:nvSpPr>
          <p:cNvPr id="30" name="矩形 29">
            <a:extLst>
              <a:ext uri="{FF2B5EF4-FFF2-40B4-BE49-F238E27FC236}">
                <a16:creationId xmlns:a16="http://schemas.microsoft.com/office/drawing/2014/main" id="{53F908B2-6EC4-47F4-8895-6B2911539EE0}"/>
              </a:ext>
            </a:extLst>
          </p:cNvPr>
          <p:cNvSpPr/>
          <p:nvPr/>
        </p:nvSpPr>
        <p:spPr>
          <a:xfrm>
            <a:off x="3062063" y="1503270"/>
            <a:ext cx="6086923" cy="369332"/>
          </a:xfrm>
          <a:prstGeom prst="rect">
            <a:avLst/>
          </a:prstGeom>
        </p:spPr>
        <p:txBody>
          <a:bodyPr wrap="none">
            <a:spAutoFit/>
          </a:bodyPr>
          <a:lstStyle/>
          <a:p>
            <a:r>
              <a:rPr lang="zh-CN" altLang="en-US" dirty="0">
                <a:solidFill>
                  <a:srgbClr val="222222"/>
                </a:solidFill>
                <a:latin typeface="Microsoft Yahei" panose="020B0503020204020204" pitchFamily="34" charset="-122"/>
                <a:ea typeface="Microsoft Yahei" panose="020B0503020204020204" pitchFamily="34" charset="-122"/>
              </a:rPr>
              <a:t>在多个 </a:t>
            </a:r>
            <a:r>
              <a:rPr lang="en-US" altLang="zh-CN" dirty="0">
                <a:solidFill>
                  <a:srgbClr val="222222"/>
                </a:solidFill>
                <a:latin typeface="Microsoft Yahei" panose="020B0503020204020204" pitchFamily="34" charset="-122"/>
                <a:ea typeface="Microsoft Yahei" panose="020B0503020204020204" pitchFamily="34" charset="-122"/>
              </a:rPr>
              <a:t>mipmap </a:t>
            </a:r>
            <a:r>
              <a:rPr lang="zh-CN" altLang="en-US" dirty="0">
                <a:solidFill>
                  <a:srgbClr val="222222"/>
                </a:solidFill>
                <a:latin typeface="Microsoft Yahei" panose="020B0503020204020204" pitchFamily="34" charset="-122"/>
                <a:ea typeface="Microsoft Yahei" panose="020B0503020204020204" pitchFamily="34" charset="-122"/>
              </a:rPr>
              <a:t>级别上以不同的粗糙度值预过滤环境贴图</a:t>
            </a:r>
            <a:endParaRPr lang="zh-CN" altLang="en-US" dirty="0"/>
          </a:p>
        </p:txBody>
      </p:sp>
    </p:spTree>
    <p:extLst>
      <p:ext uri="{BB962C8B-B14F-4D97-AF65-F5344CB8AC3E}">
        <p14:creationId xmlns:p14="http://schemas.microsoft.com/office/powerpoint/2010/main" val="3856304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19764078-3A5C-4282-AE0E-A730F90EE275}"/>
              </a:ext>
            </a:extLst>
          </p:cNvPr>
          <p:cNvGrpSpPr/>
          <p:nvPr/>
        </p:nvGrpSpPr>
        <p:grpSpPr>
          <a:xfrm>
            <a:off x="1500010" y="3241617"/>
            <a:ext cx="4605515" cy="2645543"/>
            <a:chOff x="2260509" y="4937000"/>
            <a:chExt cx="3161350" cy="1761781"/>
          </a:xfrm>
        </p:grpSpPr>
        <p:pic>
          <p:nvPicPr>
            <p:cNvPr id="19" name="图片 18">
              <a:extLst>
                <a:ext uri="{FF2B5EF4-FFF2-40B4-BE49-F238E27FC236}">
                  <a16:creationId xmlns:a16="http://schemas.microsoft.com/office/drawing/2014/main" id="{8076083D-3ADF-4FCB-A7BC-C3FC13974B59}"/>
                </a:ext>
              </a:extLst>
            </p:cNvPr>
            <p:cNvPicPr>
              <a:picLocks noChangeAspect="1"/>
            </p:cNvPicPr>
            <p:nvPr/>
          </p:nvPicPr>
          <p:blipFill>
            <a:blip r:embed="rId3"/>
            <a:stretch>
              <a:fillRect/>
            </a:stretch>
          </p:blipFill>
          <p:spPr>
            <a:xfrm>
              <a:off x="2260509" y="4937000"/>
              <a:ext cx="3161350" cy="1761781"/>
            </a:xfrm>
            <a:prstGeom prst="rect">
              <a:avLst/>
            </a:prstGeom>
          </p:spPr>
        </p:pic>
        <p:sp>
          <p:nvSpPr>
            <p:cNvPr id="24" name="文本框 23">
              <a:extLst>
                <a:ext uri="{FF2B5EF4-FFF2-40B4-BE49-F238E27FC236}">
                  <a16:creationId xmlns:a16="http://schemas.microsoft.com/office/drawing/2014/main" id="{1C9F8C53-C05E-415D-9341-7F1919A9EE2A}"/>
                </a:ext>
              </a:extLst>
            </p:cNvPr>
            <p:cNvSpPr txBox="1"/>
            <p:nvPr/>
          </p:nvSpPr>
          <p:spPr>
            <a:xfrm>
              <a:off x="3195353" y="6285732"/>
              <a:ext cx="1663430" cy="369332"/>
            </a:xfrm>
            <a:prstGeom prst="rect">
              <a:avLst/>
            </a:prstGeom>
            <a:noFill/>
          </p:spPr>
          <p:txBody>
            <a:bodyPr wrap="square" rtlCol="0">
              <a:spAutoFit/>
            </a:bodyPr>
            <a:lstStyle/>
            <a:p>
              <a:pPr algn="ctr"/>
              <a:r>
                <a:rPr lang="en-US" altLang="zh-CN" dirty="0" err="1">
                  <a:highlight>
                    <a:srgbClr val="FFFF00"/>
                  </a:highlight>
                  <a:latin typeface="微软雅黑" panose="020B0503020204020204" pitchFamily="34" charset="-122"/>
                  <a:ea typeface="微软雅黑" panose="020B0503020204020204" pitchFamily="34" charset="-122"/>
                </a:rPr>
                <a:t>MipMap</a:t>
              </a:r>
              <a:r>
                <a:rPr lang="en-US" altLang="zh-CN" dirty="0">
                  <a:highlight>
                    <a:srgbClr val="FFFF00"/>
                  </a:highlight>
                  <a:latin typeface="微软雅黑" panose="020B0503020204020204" pitchFamily="34" charset="-122"/>
                  <a:ea typeface="微软雅黑" panose="020B0503020204020204" pitchFamily="34" charset="-122"/>
                </a:rPr>
                <a:t>=4</a:t>
              </a:r>
              <a:endParaRPr lang="zh-CN" altLang="en-US" dirty="0">
                <a:highlight>
                  <a:srgbClr val="FFFF00"/>
                </a:highlight>
                <a:latin typeface="微软雅黑" panose="020B0503020204020204" pitchFamily="34" charset="-122"/>
                <a:ea typeface="微软雅黑" panose="020B0503020204020204" pitchFamily="34" charset="-122"/>
              </a:endParaRPr>
            </a:p>
          </p:txBody>
        </p:sp>
      </p:grpSp>
      <p:sp>
        <p:nvSpPr>
          <p:cNvPr id="30" name="矩形 29">
            <a:extLst>
              <a:ext uri="{FF2B5EF4-FFF2-40B4-BE49-F238E27FC236}">
                <a16:creationId xmlns:a16="http://schemas.microsoft.com/office/drawing/2014/main" id="{53F908B2-6EC4-47F4-8895-6B2911539EE0}"/>
              </a:ext>
            </a:extLst>
          </p:cNvPr>
          <p:cNvSpPr/>
          <p:nvPr/>
        </p:nvSpPr>
        <p:spPr>
          <a:xfrm>
            <a:off x="1877168" y="1624178"/>
            <a:ext cx="8437664" cy="1289905"/>
          </a:xfrm>
          <a:prstGeom prst="rect">
            <a:avLst/>
          </a:prstGeom>
        </p:spPr>
        <p:txBody>
          <a:bodyPr wrap="square">
            <a:spAutoFit/>
          </a:bodyPr>
          <a:lstStyle/>
          <a:p>
            <a:pPr indent="457200" algn="just">
              <a:lnSpc>
                <a:spcPct val="150000"/>
              </a:lnSpc>
            </a:pPr>
            <a:r>
              <a:rPr lang="zh-CN" altLang="en-US" dirty="0">
                <a:latin typeface="微软雅黑" panose="020B0503020204020204" pitchFamily="34" charset="-122"/>
                <a:ea typeface="微软雅黑" panose="020B0503020204020204" pitchFamily="34" charset="-122"/>
              </a:rPr>
              <a:t>默认情况下，</a:t>
            </a:r>
            <a:r>
              <a:rPr lang="en-US" altLang="zh-CN" dirty="0">
                <a:latin typeface="微软雅黑" panose="020B0503020204020204" pitchFamily="34" charset="-122"/>
                <a:ea typeface="微软雅黑" panose="020B0503020204020204" pitchFamily="34" charset="-122"/>
              </a:rPr>
              <a:t>OpenGL</a:t>
            </a:r>
            <a:r>
              <a:rPr lang="zh-CN" altLang="en-US" dirty="0">
                <a:latin typeface="微软雅黑" panose="020B0503020204020204" pitchFamily="34" charset="-122"/>
                <a:ea typeface="微软雅黑" panose="020B0503020204020204" pitchFamily="34" charset="-122"/>
              </a:rPr>
              <a:t>不会在立方体面之间进行线性插值。由于较低的 </a:t>
            </a:r>
            <a:r>
              <a:rPr lang="en-US" altLang="zh-CN" dirty="0" err="1">
                <a:latin typeface="微软雅黑" panose="020B0503020204020204" pitchFamily="34" charset="-122"/>
                <a:ea typeface="微软雅黑" panose="020B0503020204020204" pitchFamily="34" charset="-122"/>
              </a:rPr>
              <a:t>mip</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级别具有更低的分辨率，并且预过滤贴图代表了与更大的采样波瓣卷积，因此缺乏立方体的面和面之间的滤波的问题就更明显</a:t>
            </a:r>
          </a:p>
        </p:txBody>
      </p:sp>
      <p:sp>
        <p:nvSpPr>
          <p:cNvPr id="2" name="矩形 1">
            <a:extLst>
              <a:ext uri="{FF2B5EF4-FFF2-40B4-BE49-F238E27FC236}">
                <a16:creationId xmlns:a16="http://schemas.microsoft.com/office/drawing/2014/main" id="{D8244FED-5992-4981-A93E-2C1106A53743}"/>
              </a:ext>
            </a:extLst>
          </p:cNvPr>
          <p:cNvSpPr/>
          <p:nvPr/>
        </p:nvSpPr>
        <p:spPr>
          <a:xfrm>
            <a:off x="6749225" y="4058038"/>
            <a:ext cx="3614516" cy="276999"/>
          </a:xfrm>
          <a:prstGeom prst="rect">
            <a:avLst/>
          </a:prstGeom>
          <a:ln>
            <a:solidFill>
              <a:schemeClr val="accent1"/>
            </a:solidFill>
          </a:ln>
        </p:spPr>
        <p:txBody>
          <a:bodyPr wrap="none">
            <a:spAutoFit/>
          </a:bodyPr>
          <a:lstStyle/>
          <a:p>
            <a:r>
              <a:rPr lang="en-US" altLang="zh-CN" sz="1200" dirty="0" err="1">
                <a:solidFill>
                  <a:srgbClr val="6F008A"/>
                </a:solidFill>
                <a:latin typeface="微软雅黑" panose="020B0503020204020204" pitchFamily="34" charset="-122"/>
                <a:ea typeface="微软雅黑" panose="020B0503020204020204" pitchFamily="34" charset="-122"/>
              </a:rPr>
              <a:t>glEnable</a:t>
            </a:r>
            <a:r>
              <a:rPr lang="en-US" altLang="zh-CN" sz="1200" dirty="0">
                <a:solidFill>
                  <a:srgbClr val="000000"/>
                </a:solidFill>
                <a:latin typeface="微软雅黑" panose="020B0503020204020204" pitchFamily="34" charset="-122"/>
                <a:ea typeface="微软雅黑" panose="020B0503020204020204" pitchFamily="34" charset="-122"/>
              </a:rPr>
              <a:t>(</a:t>
            </a:r>
            <a:r>
              <a:rPr lang="en-US" altLang="zh-CN" sz="1200" dirty="0">
                <a:solidFill>
                  <a:srgbClr val="6F008A"/>
                </a:solidFill>
                <a:latin typeface="微软雅黑" panose="020B0503020204020204" pitchFamily="34" charset="-122"/>
                <a:ea typeface="微软雅黑" panose="020B0503020204020204" pitchFamily="34" charset="-122"/>
              </a:rPr>
              <a:t>GL_TEXTURE_CUBE_MAP_SEAMLESS</a:t>
            </a:r>
            <a:r>
              <a:rPr lang="en-US" altLang="zh-CN" sz="1200" dirty="0">
                <a:solidFill>
                  <a:srgbClr val="000000"/>
                </a:solidFill>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F82E8A99-AE47-46C0-B3D0-2F5153D89E62}"/>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重要性采样</a:t>
            </a:r>
          </a:p>
        </p:txBody>
      </p:sp>
    </p:spTree>
    <p:extLst>
      <p:ext uri="{BB962C8B-B14F-4D97-AF65-F5344CB8AC3E}">
        <p14:creationId xmlns:p14="http://schemas.microsoft.com/office/powerpoint/2010/main" val="3663651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42D5A11-5379-4C49-898C-74E45B728B69}"/>
              </a:ext>
            </a:extLst>
          </p:cNvPr>
          <p:cNvSpPr/>
          <p:nvPr/>
        </p:nvSpPr>
        <p:spPr>
          <a:xfrm>
            <a:off x="1744494" y="1352291"/>
            <a:ext cx="9004569" cy="2120902"/>
          </a:xfrm>
          <a:prstGeom prst="rect">
            <a:avLst/>
          </a:prstGeom>
        </p:spPr>
        <p:txBody>
          <a:bodyPr wrap="square">
            <a:spAutoFit/>
          </a:bodyPr>
          <a:lstStyle/>
          <a:p>
            <a:pPr indent="457200">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如果一个样本方向的</a:t>
            </a:r>
            <a:r>
              <a:rPr lang="en-US" altLang="zh-CN" dirty="0">
                <a:solidFill>
                  <a:srgbClr val="333333"/>
                </a:solidFill>
                <a:latin typeface="微软雅黑" panose="020B0503020204020204" pitchFamily="34" charset="-122"/>
                <a:ea typeface="微软雅黑" panose="020B0503020204020204" pitchFamily="34" charset="-122"/>
              </a:rPr>
              <a:t>PDF</a:t>
            </a:r>
            <a:r>
              <a:rPr lang="zh-CN" altLang="en-US" dirty="0">
                <a:solidFill>
                  <a:srgbClr val="333333"/>
                </a:solidFill>
                <a:latin typeface="微软雅黑" panose="020B0503020204020204" pitchFamily="34" charset="-122"/>
                <a:ea typeface="微软雅黑" panose="020B0503020204020204" pitchFamily="34" charset="-122"/>
              </a:rPr>
              <a:t>很小，就不太可能在相似的方向上产生其他样本。在这种情况下，样本从大面积平均的环境贴图中带来照明。</a:t>
            </a:r>
            <a:endParaRPr lang="en-US" altLang="zh-CN" dirty="0">
              <a:solidFill>
                <a:srgbClr val="333333"/>
              </a:solidFill>
              <a:latin typeface="微软雅黑" panose="020B0503020204020204" pitchFamily="34" charset="-122"/>
              <a:ea typeface="微软雅黑" panose="020B0503020204020204" pitchFamily="34" charset="-122"/>
            </a:endParaRPr>
          </a:p>
          <a:p>
            <a:pPr indent="457200">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另一方面，如果</a:t>
            </a:r>
            <a:r>
              <a:rPr lang="en-US" altLang="zh-CN" dirty="0">
                <a:solidFill>
                  <a:srgbClr val="333333"/>
                </a:solidFill>
                <a:latin typeface="微软雅黑" panose="020B0503020204020204" pitchFamily="34" charset="-122"/>
                <a:ea typeface="微软雅黑" panose="020B0503020204020204" pitchFamily="34" charset="-122"/>
              </a:rPr>
              <a:t>PDF</a:t>
            </a:r>
            <a:r>
              <a:rPr lang="zh-CN" altLang="en-US" dirty="0">
                <a:solidFill>
                  <a:srgbClr val="333333"/>
                </a:solidFill>
                <a:latin typeface="微软雅黑" panose="020B0503020204020204" pitchFamily="34" charset="-122"/>
                <a:ea typeface="微软雅黑" panose="020B0503020204020204" pitchFamily="34" charset="-122"/>
              </a:rPr>
              <a:t>很高，那么在相似的方向上很可能会产生很多样本。因此，多个样本将有助于平均出该区域的积分估计误差。在这种情况下，样本应该只对环境贴图的一小块区域进行平均。</a:t>
            </a:r>
            <a:endParaRPr lang="zh-CN" altLang="en-US" dirty="0">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EC46AEB4-C960-4917-81E3-899075FAF7A6}"/>
              </a:ext>
            </a:extLst>
          </p:cNvPr>
          <p:cNvGrpSpPr/>
          <p:nvPr/>
        </p:nvGrpSpPr>
        <p:grpSpPr>
          <a:xfrm>
            <a:off x="1507789" y="4098163"/>
            <a:ext cx="4051962" cy="2213290"/>
            <a:chOff x="4099839" y="1261999"/>
            <a:chExt cx="3142897" cy="1755447"/>
          </a:xfrm>
        </p:grpSpPr>
        <p:pic>
          <p:nvPicPr>
            <p:cNvPr id="11" name="图片 10">
              <a:extLst>
                <a:ext uri="{FF2B5EF4-FFF2-40B4-BE49-F238E27FC236}">
                  <a16:creationId xmlns:a16="http://schemas.microsoft.com/office/drawing/2014/main" id="{51813389-FBF0-4322-8148-9F73A6D7E348}"/>
                </a:ext>
              </a:extLst>
            </p:cNvPr>
            <p:cNvPicPr>
              <a:picLocks noChangeAspect="1"/>
            </p:cNvPicPr>
            <p:nvPr/>
          </p:nvPicPr>
          <p:blipFill>
            <a:blip r:embed="rId4"/>
            <a:stretch>
              <a:fillRect/>
            </a:stretch>
          </p:blipFill>
          <p:spPr>
            <a:xfrm>
              <a:off x="4099839" y="1261999"/>
              <a:ext cx="3142897" cy="1755447"/>
            </a:xfrm>
            <a:prstGeom prst="rect">
              <a:avLst/>
            </a:prstGeom>
          </p:spPr>
        </p:pic>
        <p:sp>
          <p:nvSpPr>
            <p:cNvPr id="12" name="文本框 11">
              <a:extLst>
                <a:ext uri="{FF2B5EF4-FFF2-40B4-BE49-F238E27FC236}">
                  <a16:creationId xmlns:a16="http://schemas.microsoft.com/office/drawing/2014/main" id="{AC0B2E2C-9AEB-471A-ABE0-A34974549275}"/>
                </a:ext>
              </a:extLst>
            </p:cNvPr>
            <p:cNvSpPr txBox="1"/>
            <p:nvPr/>
          </p:nvSpPr>
          <p:spPr>
            <a:xfrm>
              <a:off x="4763568" y="2605459"/>
              <a:ext cx="1663430" cy="369332"/>
            </a:xfrm>
            <a:prstGeom prst="rect">
              <a:avLst/>
            </a:prstGeom>
            <a:noFill/>
          </p:spPr>
          <p:txBody>
            <a:bodyPr wrap="square" rtlCol="0">
              <a:spAutoFit/>
            </a:bodyPr>
            <a:lstStyle/>
            <a:p>
              <a:pPr algn="ctr"/>
              <a:r>
                <a:rPr lang="en-US" altLang="zh-CN" dirty="0" err="1">
                  <a:highlight>
                    <a:srgbClr val="FFFF00"/>
                  </a:highlight>
                  <a:latin typeface="微软雅黑" panose="020B0503020204020204" pitchFamily="34" charset="-122"/>
                  <a:ea typeface="微软雅黑" panose="020B0503020204020204" pitchFamily="34" charset="-122"/>
                </a:rPr>
                <a:t>MipMap</a:t>
              </a:r>
              <a:r>
                <a:rPr lang="en-US" altLang="zh-CN" dirty="0">
                  <a:highlight>
                    <a:srgbClr val="FFFF00"/>
                  </a:highlight>
                  <a:latin typeface="微软雅黑" panose="020B0503020204020204" pitchFamily="34" charset="-122"/>
                  <a:ea typeface="微软雅黑" panose="020B0503020204020204" pitchFamily="34" charset="-122"/>
                </a:rPr>
                <a:t>=1</a:t>
              </a:r>
              <a:endParaRPr lang="zh-CN" altLang="en-US" dirty="0">
                <a:highlight>
                  <a:srgbClr val="FFFF00"/>
                </a:highlight>
                <a:latin typeface="微软雅黑" panose="020B0503020204020204" pitchFamily="34" charset="-122"/>
                <a:ea typeface="微软雅黑" panose="020B0503020204020204" pitchFamily="34" charset="-122"/>
              </a:endParaRPr>
            </a:p>
          </p:txBody>
        </p:sp>
      </p:grpSp>
      <p:pic>
        <p:nvPicPr>
          <p:cNvPr id="13" name="Picture 8" descr="20fig06.jpg">
            <a:extLst>
              <a:ext uri="{FF2B5EF4-FFF2-40B4-BE49-F238E27FC236}">
                <a16:creationId xmlns:a16="http://schemas.microsoft.com/office/drawing/2014/main" id="{4E0FA372-6AF0-4530-90FB-CE3A6EB080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3694" y="3759497"/>
            <a:ext cx="4051963" cy="18233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对象 13">
            <a:extLst>
              <a:ext uri="{FF2B5EF4-FFF2-40B4-BE49-F238E27FC236}">
                <a16:creationId xmlns:a16="http://schemas.microsoft.com/office/drawing/2014/main" id="{B2B351DE-7B09-48DE-826D-6B0D293F8525}"/>
              </a:ext>
            </a:extLst>
          </p:cNvPr>
          <p:cNvGraphicFramePr>
            <a:graphicFrameLocks noChangeAspect="1"/>
          </p:cNvGraphicFramePr>
          <p:nvPr>
            <p:extLst>
              <p:ext uri="{D42A27DB-BD31-4B8C-83A1-F6EECF244321}">
                <p14:modId xmlns:p14="http://schemas.microsoft.com/office/powerpoint/2010/main" val="1955262943"/>
              </p:ext>
            </p:extLst>
          </p:nvPr>
        </p:nvGraphicFramePr>
        <p:xfrm>
          <a:off x="7815282" y="5792015"/>
          <a:ext cx="1785918" cy="632205"/>
        </p:xfrm>
        <a:graphic>
          <a:graphicData uri="http://schemas.openxmlformats.org/presentationml/2006/ole">
            <mc:AlternateContent xmlns:mc="http://schemas.openxmlformats.org/markup-compatibility/2006">
              <mc:Choice xmlns:v="urn:schemas-microsoft-com:vml" Requires="v">
                <p:oleObj spid="_x0000_s66571" name="Equation" r:id="rId6" imgW="1434960" imgH="507960" progId="Equation.DSMT4">
                  <p:embed/>
                </p:oleObj>
              </mc:Choice>
              <mc:Fallback>
                <p:oleObj name="Equation" r:id="rId6" imgW="1434960" imgH="507960" progId="Equation.DSMT4">
                  <p:embed/>
                  <p:pic>
                    <p:nvPicPr>
                      <p:cNvPr id="10" name="对象 9">
                        <a:extLst>
                          <a:ext uri="{FF2B5EF4-FFF2-40B4-BE49-F238E27FC236}">
                            <a16:creationId xmlns:a16="http://schemas.microsoft.com/office/drawing/2014/main" id="{BDC00083-BBB0-4E9E-9D0E-946DF46CC6E6}"/>
                          </a:ext>
                        </a:extLst>
                      </p:cNvPr>
                      <p:cNvPicPr/>
                      <p:nvPr/>
                    </p:nvPicPr>
                    <p:blipFill>
                      <a:blip r:embed="rId7"/>
                      <a:stretch>
                        <a:fillRect/>
                      </a:stretch>
                    </p:blipFill>
                    <p:spPr>
                      <a:xfrm>
                        <a:off x="7815282" y="5792015"/>
                        <a:ext cx="1785918" cy="632205"/>
                      </a:xfrm>
                      <a:prstGeom prst="rect">
                        <a:avLst/>
                      </a:prstGeom>
                    </p:spPr>
                  </p:pic>
                </p:oleObj>
              </mc:Fallback>
            </mc:AlternateContent>
          </a:graphicData>
        </a:graphic>
      </p:graphicFrame>
      <p:sp>
        <p:nvSpPr>
          <p:cNvPr id="15" name="矩形 14">
            <a:extLst>
              <a:ext uri="{FF2B5EF4-FFF2-40B4-BE49-F238E27FC236}">
                <a16:creationId xmlns:a16="http://schemas.microsoft.com/office/drawing/2014/main" id="{E4C79077-44F0-4D5F-852E-DBFAE3C25548}"/>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重要性采样</a:t>
            </a:r>
          </a:p>
        </p:txBody>
      </p:sp>
      <p:sp>
        <p:nvSpPr>
          <p:cNvPr id="4" name="文本框 3">
            <a:extLst>
              <a:ext uri="{FF2B5EF4-FFF2-40B4-BE49-F238E27FC236}">
                <a16:creationId xmlns:a16="http://schemas.microsoft.com/office/drawing/2014/main" id="{FDB30C4D-A55D-4FE9-870F-570B95AE1F8E}"/>
              </a:ext>
            </a:extLst>
          </p:cNvPr>
          <p:cNvSpPr txBox="1"/>
          <p:nvPr/>
        </p:nvSpPr>
        <p:spPr>
          <a:xfrm>
            <a:off x="10532734" y="6270191"/>
            <a:ext cx="1409225" cy="369332"/>
          </a:xfrm>
          <a:prstGeom prst="rect">
            <a:avLst/>
          </a:prstGeom>
          <a:noFill/>
          <a:ln>
            <a:solidFill>
              <a:schemeClr val="accent1"/>
            </a:solidFill>
          </a:ln>
        </p:spPr>
        <p:txBody>
          <a:bodyPr wrap="square" rtlCol="0">
            <a:spAutoFit/>
          </a:bodyPr>
          <a:lstStyle/>
          <a:p>
            <a:r>
              <a:rPr lang="zh-CN" altLang="en-US" dirty="0">
                <a:latin typeface="微软雅黑" panose="020B0503020204020204" pitchFamily="34" charset="-122"/>
                <a:ea typeface="微软雅黑" panose="020B0503020204020204" pitchFamily="34" charset="-122"/>
                <a:hlinkClick r:id="rId8"/>
              </a:rPr>
              <a:t>重要性采样</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21676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12" descr="https://pic3.zhimg.com/80/v2-ed0f40ccb3ecfa18342b5667e6c55312_720w.webp">
            <a:extLst>
              <a:ext uri="{FF2B5EF4-FFF2-40B4-BE49-F238E27FC236}">
                <a16:creationId xmlns:a16="http://schemas.microsoft.com/office/drawing/2014/main" id="{CE9AE109-4AD2-4B29-86B5-583B602E34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1" name="组合 40">
            <a:extLst>
              <a:ext uri="{FF2B5EF4-FFF2-40B4-BE49-F238E27FC236}">
                <a16:creationId xmlns:a16="http://schemas.microsoft.com/office/drawing/2014/main" id="{F8EB0E98-AA5C-42C1-898D-348D82ABC257}"/>
              </a:ext>
            </a:extLst>
          </p:cNvPr>
          <p:cNvGrpSpPr/>
          <p:nvPr/>
        </p:nvGrpSpPr>
        <p:grpSpPr>
          <a:xfrm>
            <a:off x="2131032" y="1202878"/>
            <a:ext cx="2994865" cy="2870367"/>
            <a:chOff x="8590473" y="1167480"/>
            <a:chExt cx="2929680" cy="2776797"/>
          </a:xfrm>
        </p:grpSpPr>
        <p:pic>
          <p:nvPicPr>
            <p:cNvPr id="42" name="Picture 2" descr="https://gimg2.baidu.com/image_search/src=http%3A%2F%2Fwww.51wendang.com%2Fpic%2F556b47b5c98a0233301d63b4%2F11-810-jpg_6-1080-0-0-1080.jpg&amp;refer=http%3A%2F%2Fwww.51wendang.com&amp;app=2002&amp;size=f9999,10000&amp;q=a80&amp;n=0&amp;g=0n&amp;fmt=auto?sec=1664864804&amp;t=fcfe2436593d2c87ccc2bd8a35fbfeef">
              <a:extLst>
                <a:ext uri="{FF2B5EF4-FFF2-40B4-BE49-F238E27FC236}">
                  <a16:creationId xmlns:a16="http://schemas.microsoft.com/office/drawing/2014/main" id="{BE774CDD-3B49-42FA-A8D7-3F4AE6D157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0473" y="1744042"/>
              <a:ext cx="2929680" cy="22002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3" name="对象 42">
              <a:extLst>
                <a:ext uri="{FF2B5EF4-FFF2-40B4-BE49-F238E27FC236}">
                  <a16:creationId xmlns:a16="http://schemas.microsoft.com/office/drawing/2014/main" id="{171E757E-71B7-4607-9059-E5E38C8E1F39}"/>
                </a:ext>
              </a:extLst>
            </p:cNvPr>
            <p:cNvGraphicFramePr>
              <a:graphicFrameLocks noChangeAspect="1"/>
            </p:cNvGraphicFramePr>
            <p:nvPr>
              <p:extLst>
                <p:ext uri="{D42A27DB-BD31-4B8C-83A1-F6EECF244321}">
                  <p14:modId xmlns:p14="http://schemas.microsoft.com/office/powerpoint/2010/main" val="13236611"/>
                </p:ext>
              </p:extLst>
            </p:nvPr>
          </p:nvGraphicFramePr>
          <p:xfrm>
            <a:off x="10197356" y="2602987"/>
            <a:ext cx="175850" cy="237253"/>
          </p:xfrm>
          <a:graphic>
            <a:graphicData uri="http://schemas.openxmlformats.org/presentationml/2006/ole">
              <mc:AlternateContent xmlns:mc="http://schemas.openxmlformats.org/markup-compatibility/2006">
                <mc:Choice xmlns:v="urn:schemas-microsoft-com:vml" Requires="v">
                  <p:oleObj spid="_x0000_s63736" name="Equation" r:id="rId5" imgW="126720" imgH="177480" progId="Equation.DSMT4">
                    <p:embed/>
                  </p:oleObj>
                </mc:Choice>
                <mc:Fallback>
                  <p:oleObj name="Equation" r:id="rId5" imgW="126720" imgH="177480" progId="Equation.DSMT4">
                    <p:embed/>
                    <p:pic>
                      <p:nvPicPr>
                        <p:cNvPr id="11" name="对象 10">
                          <a:extLst>
                            <a:ext uri="{FF2B5EF4-FFF2-40B4-BE49-F238E27FC236}">
                              <a16:creationId xmlns:a16="http://schemas.microsoft.com/office/drawing/2014/main" id="{29B241D6-DF67-4DBA-88D7-DAAD242F198B}"/>
                            </a:ext>
                          </a:extLst>
                        </p:cNvPr>
                        <p:cNvPicPr/>
                        <p:nvPr/>
                      </p:nvPicPr>
                      <p:blipFill>
                        <a:blip r:embed="rId6"/>
                        <a:stretch>
                          <a:fillRect/>
                        </a:stretch>
                      </p:blipFill>
                      <p:spPr>
                        <a:xfrm>
                          <a:off x="10197356" y="2602987"/>
                          <a:ext cx="175850" cy="237253"/>
                        </a:xfrm>
                        <a:prstGeom prst="rect">
                          <a:avLst/>
                        </a:prstGeom>
                      </p:spPr>
                    </p:pic>
                  </p:oleObj>
                </mc:Fallback>
              </mc:AlternateContent>
            </a:graphicData>
          </a:graphic>
        </p:graphicFrame>
        <p:graphicFrame>
          <p:nvGraphicFramePr>
            <p:cNvPr id="44" name="对象 43">
              <a:extLst>
                <a:ext uri="{FF2B5EF4-FFF2-40B4-BE49-F238E27FC236}">
                  <a16:creationId xmlns:a16="http://schemas.microsoft.com/office/drawing/2014/main" id="{C9B29F57-BC9C-46CA-AB5D-594EA6A8EEF6}"/>
                </a:ext>
              </a:extLst>
            </p:cNvPr>
            <p:cNvGraphicFramePr>
              <a:graphicFrameLocks noChangeAspect="1"/>
            </p:cNvGraphicFramePr>
            <p:nvPr>
              <p:extLst>
                <p:ext uri="{D42A27DB-BD31-4B8C-83A1-F6EECF244321}">
                  <p14:modId xmlns:p14="http://schemas.microsoft.com/office/powerpoint/2010/main" val="3848778302"/>
                </p:ext>
              </p:extLst>
            </p:nvPr>
          </p:nvGraphicFramePr>
          <p:xfrm>
            <a:off x="9957780" y="2897057"/>
            <a:ext cx="194573" cy="221233"/>
          </p:xfrm>
          <a:graphic>
            <a:graphicData uri="http://schemas.openxmlformats.org/presentationml/2006/ole">
              <mc:AlternateContent xmlns:mc="http://schemas.openxmlformats.org/markup-compatibility/2006">
                <mc:Choice xmlns:v="urn:schemas-microsoft-com:vml" Requires="v">
                  <p:oleObj spid="_x0000_s63737" name="Equation" r:id="rId7" imgW="139680" imgH="164880" progId="Equation.DSMT4">
                    <p:embed/>
                  </p:oleObj>
                </mc:Choice>
                <mc:Fallback>
                  <p:oleObj name="Equation" r:id="rId7" imgW="139680" imgH="164880" progId="Equation.DSMT4">
                    <p:embed/>
                    <p:pic>
                      <p:nvPicPr>
                        <p:cNvPr id="12" name="对象 11">
                          <a:extLst>
                            <a:ext uri="{FF2B5EF4-FFF2-40B4-BE49-F238E27FC236}">
                              <a16:creationId xmlns:a16="http://schemas.microsoft.com/office/drawing/2014/main" id="{70F452F9-57E0-44B5-8263-5AF242D68E2B}"/>
                            </a:ext>
                          </a:extLst>
                        </p:cNvPr>
                        <p:cNvPicPr/>
                        <p:nvPr/>
                      </p:nvPicPr>
                      <p:blipFill>
                        <a:blip r:embed="rId8"/>
                        <a:stretch>
                          <a:fillRect/>
                        </a:stretch>
                      </p:blipFill>
                      <p:spPr>
                        <a:xfrm>
                          <a:off x="9957780" y="2897057"/>
                          <a:ext cx="194573" cy="221233"/>
                        </a:xfrm>
                        <a:prstGeom prst="rect">
                          <a:avLst/>
                        </a:prstGeom>
                      </p:spPr>
                    </p:pic>
                  </p:oleObj>
                </mc:Fallback>
              </mc:AlternateContent>
            </a:graphicData>
          </a:graphic>
        </p:graphicFrame>
        <p:cxnSp>
          <p:nvCxnSpPr>
            <p:cNvPr id="45" name="直接箭头连接符 44">
              <a:extLst>
                <a:ext uri="{FF2B5EF4-FFF2-40B4-BE49-F238E27FC236}">
                  <a16:creationId xmlns:a16="http://schemas.microsoft.com/office/drawing/2014/main" id="{FF76677E-4883-4A86-BF1A-642BBB51E3C4}"/>
                </a:ext>
              </a:extLst>
            </p:cNvPr>
            <p:cNvCxnSpPr/>
            <p:nvPr/>
          </p:nvCxnSpPr>
          <p:spPr>
            <a:xfrm flipV="1">
              <a:off x="10011679" y="1744042"/>
              <a:ext cx="830746" cy="1096198"/>
            </a:xfrm>
            <a:prstGeom prst="straightConnector1">
              <a:avLst/>
            </a:prstGeom>
            <a:ln w="38100">
              <a:solidFill>
                <a:srgbClr val="EE836B"/>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05E24E-D94F-4753-A817-D08AB5939DED}"/>
                </a:ext>
              </a:extLst>
            </p:cNvPr>
            <p:cNvCxnSpPr>
              <a:cxnSpLocks/>
            </p:cNvCxnSpPr>
            <p:nvPr/>
          </p:nvCxnSpPr>
          <p:spPr>
            <a:xfrm>
              <a:off x="10011679" y="1551537"/>
              <a:ext cx="0" cy="128870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3FD2E219-CFBB-481F-B08D-43F4A7ABA864}"/>
                </a:ext>
              </a:extLst>
            </p:cNvPr>
            <p:cNvCxnSpPr>
              <a:cxnSpLocks/>
            </p:cNvCxnSpPr>
            <p:nvPr/>
          </p:nvCxnSpPr>
          <p:spPr>
            <a:xfrm>
              <a:off x="10055066" y="2840241"/>
              <a:ext cx="841204" cy="293893"/>
            </a:xfrm>
            <a:prstGeom prst="straightConnector1">
              <a:avLst/>
            </a:prstGeom>
            <a:ln w="38100">
              <a:solidFill>
                <a:srgbClr val="EE836B"/>
              </a:solidFill>
              <a:tailEnd type="triangle"/>
            </a:ln>
          </p:spPr>
          <p:style>
            <a:lnRef idx="1">
              <a:schemeClr val="accent1"/>
            </a:lnRef>
            <a:fillRef idx="0">
              <a:schemeClr val="accent1"/>
            </a:fillRef>
            <a:effectRef idx="0">
              <a:schemeClr val="accent1"/>
            </a:effectRef>
            <a:fontRef idx="minor">
              <a:schemeClr val="tx1"/>
            </a:fontRef>
          </p:style>
        </p:cxnSp>
        <p:sp>
          <p:nvSpPr>
            <p:cNvPr id="48" name="弧形 47">
              <a:extLst>
                <a:ext uri="{FF2B5EF4-FFF2-40B4-BE49-F238E27FC236}">
                  <a16:creationId xmlns:a16="http://schemas.microsoft.com/office/drawing/2014/main" id="{69CE867D-8028-4949-BD67-BDA3BEDEE940}"/>
                </a:ext>
              </a:extLst>
            </p:cNvPr>
            <p:cNvSpPr/>
            <p:nvPr/>
          </p:nvSpPr>
          <p:spPr>
            <a:xfrm rot="20312669">
              <a:off x="10011685" y="2455954"/>
              <a:ext cx="185666" cy="237252"/>
            </a:xfrm>
            <a:prstGeom prst="arc">
              <a:avLst>
                <a:gd name="adj1" fmla="val 15202829"/>
                <a:gd name="adj2" fmla="val 256437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49" name="对象 48">
              <a:extLst>
                <a:ext uri="{FF2B5EF4-FFF2-40B4-BE49-F238E27FC236}">
                  <a16:creationId xmlns:a16="http://schemas.microsoft.com/office/drawing/2014/main" id="{CD436B54-297B-4F12-8581-5A6DECB41E56}"/>
                </a:ext>
              </a:extLst>
            </p:cNvPr>
            <p:cNvGraphicFramePr>
              <a:graphicFrameLocks noChangeAspect="1"/>
            </p:cNvGraphicFramePr>
            <p:nvPr>
              <p:extLst>
                <p:ext uri="{D42A27DB-BD31-4B8C-83A1-F6EECF244321}">
                  <p14:modId xmlns:p14="http://schemas.microsoft.com/office/powerpoint/2010/main" val="2330164532"/>
                </p:ext>
              </p:extLst>
            </p:nvPr>
          </p:nvGraphicFramePr>
          <p:xfrm>
            <a:off x="10064428" y="2247108"/>
            <a:ext cx="175850" cy="237253"/>
          </p:xfrm>
          <a:graphic>
            <a:graphicData uri="http://schemas.openxmlformats.org/presentationml/2006/ole">
              <mc:AlternateContent xmlns:mc="http://schemas.openxmlformats.org/markup-compatibility/2006">
                <mc:Choice xmlns:v="urn:schemas-microsoft-com:vml" Requires="v">
                  <p:oleObj spid="_x0000_s63738" name="Equation" r:id="rId5" imgW="126720" imgH="177480" progId="Equation.DSMT4">
                    <p:embed/>
                  </p:oleObj>
                </mc:Choice>
                <mc:Fallback>
                  <p:oleObj name="Equation" r:id="rId5" imgW="126720" imgH="177480" progId="Equation.DSMT4">
                    <p:embed/>
                    <p:pic>
                      <p:nvPicPr>
                        <p:cNvPr id="20" name="对象 19">
                          <a:extLst>
                            <a:ext uri="{FF2B5EF4-FFF2-40B4-BE49-F238E27FC236}">
                              <a16:creationId xmlns:a16="http://schemas.microsoft.com/office/drawing/2014/main" id="{071ED8AA-3584-4E49-8832-BDADE84A1193}"/>
                            </a:ext>
                          </a:extLst>
                        </p:cNvPr>
                        <p:cNvPicPr/>
                        <p:nvPr/>
                      </p:nvPicPr>
                      <p:blipFill>
                        <a:blip r:embed="rId6"/>
                        <a:stretch>
                          <a:fillRect/>
                        </a:stretch>
                      </p:blipFill>
                      <p:spPr>
                        <a:xfrm>
                          <a:off x="10064428" y="2247108"/>
                          <a:ext cx="175850" cy="237253"/>
                        </a:xfrm>
                        <a:prstGeom prst="rect">
                          <a:avLst/>
                        </a:prstGeom>
                      </p:spPr>
                    </p:pic>
                  </p:oleObj>
                </mc:Fallback>
              </mc:AlternateContent>
            </a:graphicData>
          </a:graphic>
        </p:graphicFrame>
        <p:graphicFrame>
          <p:nvGraphicFramePr>
            <p:cNvPr id="50" name="对象 49">
              <a:extLst>
                <a:ext uri="{FF2B5EF4-FFF2-40B4-BE49-F238E27FC236}">
                  <a16:creationId xmlns:a16="http://schemas.microsoft.com/office/drawing/2014/main" id="{05AD1DB9-3ACF-44FD-8D75-B16599FB9A0A}"/>
                </a:ext>
              </a:extLst>
            </p:cNvPr>
            <p:cNvGraphicFramePr>
              <a:graphicFrameLocks noChangeAspect="1"/>
            </p:cNvGraphicFramePr>
            <p:nvPr>
              <p:extLst>
                <p:ext uri="{D42A27DB-BD31-4B8C-83A1-F6EECF244321}">
                  <p14:modId xmlns:p14="http://schemas.microsoft.com/office/powerpoint/2010/main" val="1721336248"/>
                </p:ext>
              </p:extLst>
            </p:nvPr>
          </p:nvGraphicFramePr>
          <p:xfrm>
            <a:off x="9884822" y="1167480"/>
            <a:ext cx="260350" cy="358775"/>
          </p:xfrm>
          <a:graphic>
            <a:graphicData uri="http://schemas.openxmlformats.org/presentationml/2006/ole">
              <mc:AlternateContent xmlns:mc="http://schemas.openxmlformats.org/markup-compatibility/2006">
                <mc:Choice xmlns:v="urn:schemas-microsoft-com:vml" Requires="v">
                  <p:oleObj spid="_x0000_s63739" name="Equation" r:id="rId9" imgW="164880" imgH="228600" progId="Equation.DSMT4">
                    <p:embed/>
                  </p:oleObj>
                </mc:Choice>
                <mc:Fallback>
                  <p:oleObj name="Equation" r:id="rId9" imgW="164880" imgH="228600" progId="Equation.DSMT4">
                    <p:embed/>
                    <p:pic>
                      <p:nvPicPr>
                        <p:cNvPr id="33" name="对象 32">
                          <a:extLst>
                            <a:ext uri="{FF2B5EF4-FFF2-40B4-BE49-F238E27FC236}">
                              <a16:creationId xmlns:a16="http://schemas.microsoft.com/office/drawing/2014/main" id="{A5CEDBA1-F395-46FE-A32B-76F6DCF9DEEE}"/>
                            </a:ext>
                          </a:extLst>
                        </p:cNvPr>
                        <p:cNvPicPr/>
                        <p:nvPr/>
                      </p:nvPicPr>
                      <p:blipFill>
                        <a:blip r:embed="rId10"/>
                        <a:stretch>
                          <a:fillRect/>
                        </a:stretch>
                      </p:blipFill>
                      <p:spPr>
                        <a:xfrm>
                          <a:off x="9884822" y="1167480"/>
                          <a:ext cx="260350" cy="358775"/>
                        </a:xfrm>
                        <a:prstGeom prst="rect">
                          <a:avLst/>
                        </a:prstGeom>
                      </p:spPr>
                    </p:pic>
                  </p:oleObj>
                </mc:Fallback>
              </mc:AlternateContent>
            </a:graphicData>
          </a:graphic>
        </p:graphicFrame>
        <p:graphicFrame>
          <p:nvGraphicFramePr>
            <p:cNvPr id="51" name="对象 50">
              <a:extLst>
                <a:ext uri="{FF2B5EF4-FFF2-40B4-BE49-F238E27FC236}">
                  <a16:creationId xmlns:a16="http://schemas.microsoft.com/office/drawing/2014/main" id="{048F79BD-7CEF-454A-B498-ED1C41F00BA6}"/>
                </a:ext>
              </a:extLst>
            </p:cNvPr>
            <p:cNvGraphicFramePr>
              <a:graphicFrameLocks noChangeAspect="1"/>
            </p:cNvGraphicFramePr>
            <p:nvPr>
              <p:extLst>
                <p:ext uri="{D42A27DB-BD31-4B8C-83A1-F6EECF244321}">
                  <p14:modId xmlns:p14="http://schemas.microsoft.com/office/powerpoint/2010/main" val="2384462891"/>
                </p:ext>
              </p:extLst>
            </p:nvPr>
          </p:nvGraphicFramePr>
          <p:xfrm>
            <a:off x="10781463" y="1671323"/>
            <a:ext cx="301625" cy="358775"/>
          </p:xfrm>
          <a:graphic>
            <a:graphicData uri="http://schemas.openxmlformats.org/presentationml/2006/ole">
              <mc:AlternateContent xmlns:mc="http://schemas.openxmlformats.org/markup-compatibility/2006">
                <mc:Choice xmlns:v="urn:schemas-microsoft-com:vml" Requires="v">
                  <p:oleObj spid="_x0000_s63740" name="Equation" r:id="rId11" imgW="190440" imgH="228600" progId="Equation.DSMT4">
                    <p:embed/>
                  </p:oleObj>
                </mc:Choice>
                <mc:Fallback>
                  <p:oleObj name="Equation" r:id="rId11" imgW="190440" imgH="228600" progId="Equation.DSMT4">
                    <p:embed/>
                    <p:pic>
                      <p:nvPicPr>
                        <p:cNvPr id="34" name="对象 33">
                          <a:extLst>
                            <a:ext uri="{FF2B5EF4-FFF2-40B4-BE49-F238E27FC236}">
                              <a16:creationId xmlns:a16="http://schemas.microsoft.com/office/drawing/2014/main" id="{9357B2B5-CB15-4323-83AE-B10C61889256}"/>
                            </a:ext>
                          </a:extLst>
                        </p:cNvPr>
                        <p:cNvPicPr/>
                        <p:nvPr/>
                      </p:nvPicPr>
                      <p:blipFill>
                        <a:blip r:embed="rId12"/>
                        <a:stretch>
                          <a:fillRect/>
                        </a:stretch>
                      </p:blipFill>
                      <p:spPr>
                        <a:xfrm>
                          <a:off x="10781463" y="1671323"/>
                          <a:ext cx="301625" cy="358775"/>
                        </a:xfrm>
                        <a:prstGeom prst="rect">
                          <a:avLst/>
                        </a:prstGeom>
                      </p:spPr>
                    </p:pic>
                  </p:oleObj>
                </mc:Fallback>
              </mc:AlternateContent>
            </a:graphicData>
          </a:graphic>
        </p:graphicFrame>
        <p:graphicFrame>
          <p:nvGraphicFramePr>
            <p:cNvPr id="52" name="对象 51">
              <a:extLst>
                <a:ext uri="{FF2B5EF4-FFF2-40B4-BE49-F238E27FC236}">
                  <a16:creationId xmlns:a16="http://schemas.microsoft.com/office/drawing/2014/main" id="{BAAC961E-7B81-418B-9A3E-B0C36772DE42}"/>
                </a:ext>
              </a:extLst>
            </p:cNvPr>
            <p:cNvGraphicFramePr>
              <a:graphicFrameLocks noChangeAspect="1"/>
            </p:cNvGraphicFramePr>
            <p:nvPr>
              <p:extLst>
                <p:ext uri="{D42A27DB-BD31-4B8C-83A1-F6EECF244321}">
                  <p14:modId xmlns:p14="http://schemas.microsoft.com/office/powerpoint/2010/main" val="1799333346"/>
                </p:ext>
              </p:extLst>
            </p:nvPr>
          </p:nvGraphicFramePr>
          <p:xfrm>
            <a:off x="10877550" y="3040063"/>
            <a:ext cx="300038" cy="358775"/>
          </p:xfrm>
          <a:graphic>
            <a:graphicData uri="http://schemas.openxmlformats.org/presentationml/2006/ole">
              <mc:AlternateContent xmlns:mc="http://schemas.openxmlformats.org/markup-compatibility/2006">
                <mc:Choice xmlns:v="urn:schemas-microsoft-com:vml" Requires="v">
                  <p:oleObj spid="_x0000_s63741" name="Equation" r:id="rId13" imgW="190440" imgH="228600" progId="Equation.DSMT4">
                    <p:embed/>
                  </p:oleObj>
                </mc:Choice>
                <mc:Fallback>
                  <p:oleObj name="Equation" r:id="rId13" imgW="190440" imgH="228600" progId="Equation.DSMT4">
                    <p:embed/>
                    <p:pic>
                      <p:nvPicPr>
                        <p:cNvPr id="35" name="对象 34">
                          <a:extLst>
                            <a:ext uri="{FF2B5EF4-FFF2-40B4-BE49-F238E27FC236}">
                              <a16:creationId xmlns:a16="http://schemas.microsoft.com/office/drawing/2014/main" id="{90B94958-1757-4D8D-9021-5AAC4AAD2661}"/>
                            </a:ext>
                          </a:extLst>
                        </p:cNvPr>
                        <p:cNvPicPr/>
                        <p:nvPr/>
                      </p:nvPicPr>
                      <p:blipFill>
                        <a:blip r:embed="rId14"/>
                        <a:stretch>
                          <a:fillRect/>
                        </a:stretch>
                      </p:blipFill>
                      <p:spPr>
                        <a:xfrm>
                          <a:off x="10877550" y="3040063"/>
                          <a:ext cx="300038" cy="358775"/>
                        </a:xfrm>
                        <a:prstGeom prst="rect">
                          <a:avLst/>
                        </a:prstGeom>
                      </p:spPr>
                    </p:pic>
                  </p:oleObj>
                </mc:Fallback>
              </mc:AlternateContent>
            </a:graphicData>
          </a:graphic>
        </p:graphicFrame>
      </p:grpSp>
      <p:graphicFrame>
        <p:nvGraphicFramePr>
          <p:cNvPr id="54" name="对象 53">
            <a:extLst>
              <a:ext uri="{FF2B5EF4-FFF2-40B4-BE49-F238E27FC236}">
                <a16:creationId xmlns:a16="http://schemas.microsoft.com/office/drawing/2014/main" id="{39713295-D09D-48F5-B603-0EDD6B83F82B}"/>
              </a:ext>
            </a:extLst>
          </p:cNvPr>
          <p:cNvGraphicFramePr>
            <a:graphicFrameLocks noChangeAspect="1"/>
          </p:cNvGraphicFramePr>
          <p:nvPr>
            <p:extLst>
              <p:ext uri="{D42A27DB-BD31-4B8C-83A1-F6EECF244321}">
                <p14:modId xmlns:p14="http://schemas.microsoft.com/office/powerpoint/2010/main" val="3392472470"/>
              </p:ext>
            </p:extLst>
          </p:nvPr>
        </p:nvGraphicFramePr>
        <p:xfrm>
          <a:off x="2905150" y="4219671"/>
          <a:ext cx="1624945" cy="344225"/>
        </p:xfrm>
        <a:graphic>
          <a:graphicData uri="http://schemas.openxmlformats.org/presentationml/2006/ole">
            <mc:AlternateContent xmlns:mc="http://schemas.openxmlformats.org/markup-compatibility/2006">
              <mc:Choice xmlns:v="urn:schemas-microsoft-com:vml" Requires="v">
                <p:oleObj spid="_x0000_s63742" name="Equation" r:id="rId15" imgW="1079280" imgH="228600" progId="Equation.DSMT4">
                  <p:embed/>
                </p:oleObj>
              </mc:Choice>
              <mc:Fallback>
                <p:oleObj name="Equation" r:id="rId15" imgW="1079280" imgH="228600" progId="Equation.DSMT4">
                  <p:embed/>
                  <p:pic>
                    <p:nvPicPr>
                      <p:cNvPr id="21" name="对象 20">
                        <a:extLst>
                          <a:ext uri="{FF2B5EF4-FFF2-40B4-BE49-F238E27FC236}">
                            <a16:creationId xmlns:a16="http://schemas.microsoft.com/office/drawing/2014/main" id="{B0C96D2D-8E31-45DC-9308-7A8D77F12162}"/>
                          </a:ext>
                        </a:extLst>
                      </p:cNvPr>
                      <p:cNvPicPr/>
                      <p:nvPr/>
                    </p:nvPicPr>
                    <p:blipFill>
                      <a:blip r:embed="rId16"/>
                      <a:stretch>
                        <a:fillRect/>
                      </a:stretch>
                    </p:blipFill>
                    <p:spPr>
                      <a:xfrm>
                        <a:off x="2905150" y="4219671"/>
                        <a:ext cx="1624945" cy="344225"/>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32A9DB12-5183-474A-82E0-5D38D08DF162}"/>
              </a:ext>
            </a:extLst>
          </p:cNvPr>
          <p:cNvGraphicFramePr>
            <a:graphicFrameLocks noChangeAspect="1"/>
          </p:cNvGraphicFramePr>
          <p:nvPr>
            <p:extLst>
              <p:ext uri="{D42A27DB-BD31-4B8C-83A1-F6EECF244321}">
                <p14:modId xmlns:p14="http://schemas.microsoft.com/office/powerpoint/2010/main" val="4264357090"/>
              </p:ext>
            </p:extLst>
          </p:nvPr>
        </p:nvGraphicFramePr>
        <p:xfrm>
          <a:off x="6409710" y="4210685"/>
          <a:ext cx="3888818" cy="335016"/>
        </p:xfrm>
        <a:graphic>
          <a:graphicData uri="http://schemas.openxmlformats.org/presentationml/2006/ole">
            <mc:AlternateContent xmlns:mc="http://schemas.openxmlformats.org/markup-compatibility/2006">
              <mc:Choice xmlns:v="urn:schemas-microsoft-com:vml" Requires="v">
                <p:oleObj spid="_x0000_s63743" name="Equation" r:id="rId17" imgW="2654280" imgH="228600" progId="Equation.DSMT4">
                  <p:embed/>
                </p:oleObj>
              </mc:Choice>
              <mc:Fallback>
                <p:oleObj name="Equation" r:id="rId17" imgW="2654280" imgH="228600" progId="Equation.DSMT4">
                  <p:embed/>
                  <p:pic>
                    <p:nvPicPr>
                      <p:cNvPr id="25" name="对象 24">
                        <a:extLst>
                          <a:ext uri="{FF2B5EF4-FFF2-40B4-BE49-F238E27FC236}">
                            <a16:creationId xmlns:a16="http://schemas.microsoft.com/office/drawing/2014/main" id="{A1F3E2AB-6939-46F9-9737-525FCBAE6472}"/>
                          </a:ext>
                        </a:extLst>
                      </p:cNvPr>
                      <p:cNvPicPr/>
                      <p:nvPr/>
                    </p:nvPicPr>
                    <p:blipFill>
                      <a:blip r:embed="rId18"/>
                      <a:stretch>
                        <a:fillRect/>
                      </a:stretch>
                    </p:blipFill>
                    <p:spPr>
                      <a:xfrm>
                        <a:off x="6409710" y="4210685"/>
                        <a:ext cx="3888818" cy="335016"/>
                      </a:xfrm>
                      <a:prstGeom prst="rect">
                        <a:avLst/>
                      </a:prstGeom>
                    </p:spPr>
                  </p:pic>
                </p:oleObj>
              </mc:Fallback>
            </mc:AlternateContent>
          </a:graphicData>
        </a:graphic>
      </p:graphicFrame>
      <p:graphicFrame>
        <p:nvGraphicFramePr>
          <p:cNvPr id="57" name="对象 56">
            <a:extLst>
              <a:ext uri="{FF2B5EF4-FFF2-40B4-BE49-F238E27FC236}">
                <a16:creationId xmlns:a16="http://schemas.microsoft.com/office/drawing/2014/main" id="{4870EA85-1729-4175-87FE-A667262DD692}"/>
              </a:ext>
            </a:extLst>
          </p:cNvPr>
          <p:cNvGraphicFramePr>
            <a:graphicFrameLocks noChangeAspect="1"/>
          </p:cNvGraphicFramePr>
          <p:nvPr>
            <p:extLst>
              <p:ext uri="{D42A27DB-BD31-4B8C-83A1-F6EECF244321}">
                <p14:modId xmlns:p14="http://schemas.microsoft.com/office/powerpoint/2010/main" val="2787721413"/>
              </p:ext>
            </p:extLst>
          </p:nvPr>
        </p:nvGraphicFramePr>
        <p:xfrm>
          <a:off x="3863549" y="4811649"/>
          <a:ext cx="5976938" cy="611187"/>
        </p:xfrm>
        <a:graphic>
          <a:graphicData uri="http://schemas.openxmlformats.org/presentationml/2006/ole">
            <mc:AlternateContent xmlns:mc="http://schemas.openxmlformats.org/markup-compatibility/2006">
              <mc:Choice xmlns:v="urn:schemas-microsoft-com:vml" Requires="v">
                <p:oleObj spid="_x0000_s63744" name="Equation" r:id="rId19" imgW="4216320" imgH="431640" progId="Equation.DSMT4">
                  <p:embed/>
                </p:oleObj>
              </mc:Choice>
              <mc:Fallback>
                <p:oleObj name="Equation" r:id="rId19" imgW="4216320" imgH="431640" progId="Equation.DSMT4">
                  <p:embed/>
                  <p:pic>
                    <p:nvPicPr>
                      <p:cNvPr id="38" name="对象 37">
                        <a:extLst>
                          <a:ext uri="{FF2B5EF4-FFF2-40B4-BE49-F238E27FC236}">
                            <a16:creationId xmlns:a16="http://schemas.microsoft.com/office/drawing/2014/main" id="{F1E42F2B-891B-4EB2-A6E5-6149CF35D2B3}"/>
                          </a:ext>
                        </a:extLst>
                      </p:cNvPr>
                      <p:cNvPicPr/>
                      <p:nvPr/>
                    </p:nvPicPr>
                    <p:blipFill>
                      <a:blip r:embed="rId20"/>
                      <a:stretch>
                        <a:fillRect/>
                      </a:stretch>
                    </p:blipFill>
                    <p:spPr>
                      <a:xfrm>
                        <a:off x="3863549" y="4811649"/>
                        <a:ext cx="5976938" cy="611187"/>
                      </a:xfrm>
                      <a:prstGeom prst="rect">
                        <a:avLst/>
                      </a:prstGeom>
                    </p:spPr>
                  </p:pic>
                </p:oleObj>
              </mc:Fallback>
            </mc:AlternateContent>
          </a:graphicData>
        </a:graphic>
      </p:graphicFrame>
      <p:pic>
        <p:nvPicPr>
          <p:cNvPr id="17" name="图片 16">
            <a:extLst>
              <a:ext uri="{FF2B5EF4-FFF2-40B4-BE49-F238E27FC236}">
                <a16:creationId xmlns:a16="http://schemas.microsoft.com/office/drawing/2014/main" id="{C3D3D625-FD98-4774-84DE-786071B6C515}"/>
              </a:ext>
            </a:extLst>
          </p:cNvPr>
          <p:cNvPicPr>
            <a:picLocks noChangeAspect="1"/>
          </p:cNvPicPr>
          <p:nvPr/>
        </p:nvPicPr>
        <p:blipFill>
          <a:blip r:embed="rId21"/>
          <a:stretch>
            <a:fillRect/>
          </a:stretch>
        </p:blipFill>
        <p:spPr>
          <a:xfrm>
            <a:off x="6554158" y="1864698"/>
            <a:ext cx="3671745" cy="2075555"/>
          </a:xfrm>
          <a:prstGeom prst="rect">
            <a:avLst/>
          </a:prstGeom>
        </p:spPr>
      </p:pic>
      <p:graphicFrame>
        <p:nvGraphicFramePr>
          <p:cNvPr id="65" name="对象 64">
            <a:extLst>
              <a:ext uri="{FF2B5EF4-FFF2-40B4-BE49-F238E27FC236}">
                <a16:creationId xmlns:a16="http://schemas.microsoft.com/office/drawing/2014/main" id="{67781C55-B82B-4A42-A6BB-C91B6198F5FD}"/>
              </a:ext>
            </a:extLst>
          </p:cNvPr>
          <p:cNvGraphicFramePr>
            <a:graphicFrameLocks noChangeAspect="1"/>
          </p:cNvGraphicFramePr>
          <p:nvPr>
            <p:extLst>
              <p:ext uri="{D42A27DB-BD31-4B8C-83A1-F6EECF244321}">
                <p14:modId xmlns:p14="http://schemas.microsoft.com/office/powerpoint/2010/main" val="1418952823"/>
              </p:ext>
            </p:extLst>
          </p:nvPr>
        </p:nvGraphicFramePr>
        <p:xfrm>
          <a:off x="4612625" y="5738763"/>
          <a:ext cx="2359025" cy="611187"/>
        </p:xfrm>
        <a:graphic>
          <a:graphicData uri="http://schemas.openxmlformats.org/presentationml/2006/ole">
            <mc:AlternateContent xmlns:mc="http://schemas.openxmlformats.org/markup-compatibility/2006">
              <mc:Choice xmlns:v="urn:schemas-microsoft-com:vml" Requires="v">
                <p:oleObj spid="_x0000_s63745" name="Equation" r:id="rId22" imgW="1663560" imgH="431640" progId="Equation.DSMT4">
                  <p:embed/>
                </p:oleObj>
              </mc:Choice>
              <mc:Fallback>
                <p:oleObj name="Equation" r:id="rId22" imgW="1663560" imgH="431640" progId="Equation.DSMT4">
                  <p:embed/>
                  <p:pic>
                    <p:nvPicPr>
                      <p:cNvPr id="57" name="对象 56">
                        <a:extLst>
                          <a:ext uri="{FF2B5EF4-FFF2-40B4-BE49-F238E27FC236}">
                            <a16:creationId xmlns:a16="http://schemas.microsoft.com/office/drawing/2014/main" id="{4870EA85-1729-4175-87FE-A667262DD692}"/>
                          </a:ext>
                        </a:extLst>
                      </p:cNvPr>
                      <p:cNvPicPr/>
                      <p:nvPr/>
                    </p:nvPicPr>
                    <p:blipFill>
                      <a:blip r:embed="rId23"/>
                      <a:stretch>
                        <a:fillRect/>
                      </a:stretch>
                    </p:blipFill>
                    <p:spPr>
                      <a:xfrm>
                        <a:off x="4612625" y="5738763"/>
                        <a:ext cx="2359025" cy="611187"/>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E64EBEB5-4D00-4FD0-BB18-BC1D58318971}"/>
              </a:ext>
            </a:extLst>
          </p:cNvPr>
          <p:cNvSpPr txBox="1"/>
          <p:nvPr/>
        </p:nvSpPr>
        <p:spPr>
          <a:xfrm>
            <a:off x="1392059" y="4879297"/>
            <a:ext cx="241988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半程向量</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入射方向</a:t>
            </a:r>
          </a:p>
        </p:txBody>
      </p:sp>
      <p:sp>
        <p:nvSpPr>
          <p:cNvPr id="24" name="文本框 23">
            <a:extLst>
              <a:ext uri="{FF2B5EF4-FFF2-40B4-BE49-F238E27FC236}">
                <a16:creationId xmlns:a16="http://schemas.microsoft.com/office/drawing/2014/main" id="{B835F52C-C912-4C75-86D2-F9223000981E}"/>
              </a:ext>
            </a:extLst>
          </p:cNvPr>
          <p:cNvSpPr txBox="1"/>
          <p:nvPr/>
        </p:nvSpPr>
        <p:spPr>
          <a:xfrm>
            <a:off x="1392058" y="5792014"/>
            <a:ext cx="241988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法线向量</a:t>
            </a:r>
            <a:r>
              <a:rPr lang="en-US" altLang="zh-CN" dirty="0">
                <a:latin typeface="微软雅黑" panose="020B0503020204020204" pitchFamily="34" charset="-122"/>
                <a:ea typeface="微软雅黑" panose="020B0503020204020204" pitchFamily="34" charset="-122"/>
              </a:rPr>
              <a:t>-&gt;</a:t>
            </a:r>
            <a:r>
              <a:rPr lang="zh-CN" altLang="en-US" dirty="0">
                <a:latin typeface="微软雅黑" panose="020B0503020204020204" pitchFamily="34" charset="-122"/>
                <a:ea typeface="微软雅黑" panose="020B0503020204020204" pitchFamily="34" charset="-122"/>
              </a:rPr>
              <a:t>反射方向</a:t>
            </a:r>
          </a:p>
        </p:txBody>
      </p:sp>
      <p:sp>
        <p:nvSpPr>
          <p:cNvPr id="25" name="矩形 24">
            <a:extLst>
              <a:ext uri="{FF2B5EF4-FFF2-40B4-BE49-F238E27FC236}">
                <a16:creationId xmlns:a16="http://schemas.microsoft.com/office/drawing/2014/main" id="{5B4D074B-6453-427E-82C6-814B57E8CD50}"/>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重要性采样</a:t>
            </a:r>
          </a:p>
        </p:txBody>
      </p:sp>
    </p:spTree>
    <p:extLst>
      <p:ext uri="{BB962C8B-B14F-4D97-AF65-F5344CB8AC3E}">
        <p14:creationId xmlns:p14="http://schemas.microsoft.com/office/powerpoint/2010/main" val="2349161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472" name="Picture 8" descr="20fig06.jpg">
            <a:extLst>
              <a:ext uri="{FF2B5EF4-FFF2-40B4-BE49-F238E27FC236}">
                <a16:creationId xmlns:a16="http://schemas.microsoft.com/office/drawing/2014/main" id="{40ECBE58-E663-47CF-BF98-48CC9B3AB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313" y="3957127"/>
            <a:ext cx="4918423" cy="221329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9E22CBD-80D2-4D77-9A00-4885CDD236C2}"/>
              </a:ext>
            </a:extLst>
          </p:cNvPr>
          <p:cNvSpPr/>
          <p:nvPr/>
        </p:nvSpPr>
        <p:spPr>
          <a:xfrm>
            <a:off x="6708842" y="3923648"/>
            <a:ext cx="4870315" cy="2246769"/>
          </a:xfrm>
          <a:prstGeom prst="rect">
            <a:avLst/>
          </a:prstGeom>
          <a:ln>
            <a:solidFill>
              <a:schemeClr val="accent1"/>
            </a:solidFill>
          </a:ln>
        </p:spPr>
        <p:txBody>
          <a:bodyPr wrap="square">
            <a:spAutoFit/>
          </a:bodyPr>
          <a:lstStyle/>
          <a:p>
            <a:r>
              <a:rPr lang="en-US" altLang="zh-CN" sz="1000" dirty="0">
                <a:solidFill>
                  <a:srgbClr val="000000"/>
                </a:solidFill>
                <a:latin typeface="微软雅黑" panose="020B0503020204020204" pitchFamily="34" charset="-122"/>
                <a:ea typeface="微软雅黑" panose="020B0503020204020204" pitchFamily="34" charset="-122"/>
              </a:rPr>
              <a:t>float NDF = </a:t>
            </a:r>
            <a:r>
              <a:rPr lang="en-US" altLang="zh-CN" sz="1000" dirty="0" err="1">
                <a:solidFill>
                  <a:srgbClr val="000000"/>
                </a:solidFill>
                <a:latin typeface="微软雅黑" panose="020B0503020204020204" pitchFamily="34" charset="-122"/>
                <a:ea typeface="微软雅黑" panose="020B0503020204020204" pitchFamily="34" charset="-122"/>
              </a:rPr>
              <a:t>DistributionGGX</a:t>
            </a:r>
            <a:r>
              <a:rPr lang="en-US" altLang="zh-CN" sz="1000" dirty="0">
                <a:solidFill>
                  <a:srgbClr val="000000"/>
                </a:solidFill>
                <a:latin typeface="微软雅黑" panose="020B0503020204020204" pitchFamily="34" charset="-122"/>
                <a:ea typeface="微软雅黑" panose="020B0503020204020204" pitchFamily="34" charset="-122"/>
              </a:rPr>
              <a:t>(N, H, roughness);</a:t>
            </a:r>
          </a:p>
          <a:p>
            <a:r>
              <a:rPr lang="pt-BR" altLang="zh-CN" sz="1000" dirty="0">
                <a:solidFill>
                  <a:srgbClr val="000000"/>
                </a:solidFill>
                <a:latin typeface="微软雅黑" panose="020B0503020204020204" pitchFamily="34" charset="-122"/>
                <a:ea typeface="微软雅黑" panose="020B0503020204020204" pitchFamily="34" charset="-122"/>
              </a:rPr>
              <a:t>float NdotH = max(dot(N,H),0.0);</a:t>
            </a:r>
          </a:p>
          <a:p>
            <a:r>
              <a:rPr lang="en-US" altLang="zh-CN" sz="1000" dirty="0">
                <a:solidFill>
                  <a:srgbClr val="000000"/>
                </a:solidFill>
                <a:latin typeface="微软雅黑" panose="020B0503020204020204" pitchFamily="34" charset="-122"/>
                <a:ea typeface="微软雅黑" panose="020B0503020204020204" pitchFamily="34" charset="-122"/>
              </a:rPr>
              <a:t>float </a:t>
            </a:r>
            <a:r>
              <a:rPr lang="en-US" altLang="zh-CN" sz="1000" dirty="0" err="1">
                <a:solidFill>
                  <a:srgbClr val="000000"/>
                </a:solidFill>
                <a:latin typeface="微软雅黑" panose="020B0503020204020204" pitchFamily="34" charset="-122"/>
                <a:ea typeface="微软雅黑" panose="020B0503020204020204" pitchFamily="34" charset="-122"/>
              </a:rPr>
              <a:t>HdotV</a:t>
            </a:r>
            <a:r>
              <a:rPr lang="en-US" altLang="zh-CN" sz="1000" dirty="0">
                <a:solidFill>
                  <a:srgbClr val="000000"/>
                </a:solidFill>
                <a:latin typeface="微软雅黑" panose="020B0503020204020204" pitchFamily="34" charset="-122"/>
                <a:ea typeface="微软雅黑" panose="020B0503020204020204" pitchFamily="34" charset="-122"/>
              </a:rPr>
              <a:t> = max(dot(H,V),0.0);</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float pdf = NDF * </a:t>
            </a:r>
            <a:r>
              <a:rPr lang="en-US" altLang="zh-CN" sz="1000" dirty="0" err="1">
                <a:solidFill>
                  <a:srgbClr val="000000"/>
                </a:solidFill>
                <a:latin typeface="微软雅黑" panose="020B0503020204020204" pitchFamily="34" charset="-122"/>
                <a:ea typeface="微软雅黑" panose="020B0503020204020204" pitchFamily="34" charset="-122"/>
              </a:rPr>
              <a:t>NdotH</a:t>
            </a:r>
            <a:r>
              <a:rPr lang="en-US" altLang="zh-CN" sz="1000" dirty="0">
                <a:solidFill>
                  <a:srgbClr val="000000"/>
                </a:solidFill>
                <a:latin typeface="微软雅黑" panose="020B0503020204020204" pitchFamily="34" charset="-122"/>
                <a:ea typeface="微软雅黑" panose="020B0503020204020204" pitchFamily="34" charset="-122"/>
              </a:rPr>
              <a:t>/(4.0 * </a:t>
            </a:r>
            <a:r>
              <a:rPr lang="en-US" altLang="zh-CN" sz="1000" dirty="0" err="1">
                <a:solidFill>
                  <a:srgbClr val="000000"/>
                </a:solidFill>
                <a:latin typeface="微软雅黑" panose="020B0503020204020204" pitchFamily="34" charset="-122"/>
                <a:ea typeface="微软雅黑" panose="020B0503020204020204" pitchFamily="34" charset="-122"/>
              </a:rPr>
              <a:t>HdotV</a:t>
            </a:r>
            <a:r>
              <a:rPr lang="en-US" altLang="zh-CN" sz="1000" dirty="0">
                <a:solidFill>
                  <a:srgbClr val="000000"/>
                </a:solidFill>
                <a:latin typeface="微软雅黑" panose="020B0503020204020204" pitchFamily="34" charset="-122"/>
                <a:ea typeface="微软雅黑" panose="020B0503020204020204" pitchFamily="34" charset="-122"/>
              </a:rPr>
              <a:t>) + 0.0001;</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a:solidFill>
                  <a:srgbClr val="000000"/>
                </a:solidFill>
                <a:latin typeface="微软雅黑" panose="020B0503020204020204" pitchFamily="34" charset="-122"/>
                <a:ea typeface="微软雅黑" panose="020B0503020204020204" pitchFamily="34" charset="-122"/>
              </a:rPr>
              <a:t>float resolution  = 512.0 ;</a:t>
            </a:r>
          </a:p>
          <a:p>
            <a:r>
              <a:rPr lang="en-US" altLang="zh-CN" sz="1000" dirty="0">
                <a:solidFill>
                  <a:srgbClr val="000000"/>
                </a:solidFill>
                <a:latin typeface="微软雅黑" panose="020B0503020204020204" pitchFamily="34" charset="-122"/>
                <a:ea typeface="微软雅黑" panose="020B0503020204020204" pitchFamily="34" charset="-122"/>
              </a:rPr>
              <a:t>float </a:t>
            </a:r>
            <a:r>
              <a:rPr lang="en-US" altLang="zh-CN" sz="1000" dirty="0" err="1">
                <a:solidFill>
                  <a:srgbClr val="000000"/>
                </a:solidFill>
                <a:latin typeface="微软雅黑" panose="020B0503020204020204" pitchFamily="34" charset="-122"/>
                <a:ea typeface="微软雅黑" panose="020B0503020204020204" pitchFamily="34" charset="-122"/>
              </a:rPr>
              <a:t>saTexel</a:t>
            </a:r>
            <a:r>
              <a:rPr lang="en-US" altLang="zh-CN" sz="1000" dirty="0">
                <a:solidFill>
                  <a:srgbClr val="000000"/>
                </a:solidFill>
                <a:latin typeface="微软雅黑" panose="020B0503020204020204" pitchFamily="34" charset="-122"/>
                <a:ea typeface="微软雅黑" panose="020B0503020204020204" pitchFamily="34" charset="-122"/>
              </a:rPr>
              <a:t> = 4.0 * PI/(6.0 * resolution * resolution);</a:t>
            </a:r>
          </a:p>
          <a:p>
            <a:r>
              <a:rPr lang="en-US" altLang="zh-CN" sz="1000" dirty="0">
                <a:solidFill>
                  <a:srgbClr val="000000"/>
                </a:solidFill>
                <a:latin typeface="微软雅黑" panose="020B0503020204020204" pitchFamily="34" charset="-122"/>
                <a:ea typeface="微软雅黑" panose="020B0503020204020204" pitchFamily="34" charset="-122"/>
              </a:rPr>
              <a:t>float </a:t>
            </a:r>
            <a:r>
              <a:rPr lang="en-US" altLang="zh-CN" sz="1000" dirty="0" err="1">
                <a:solidFill>
                  <a:srgbClr val="000000"/>
                </a:solidFill>
                <a:latin typeface="微软雅黑" panose="020B0503020204020204" pitchFamily="34" charset="-122"/>
                <a:ea typeface="微软雅黑" panose="020B0503020204020204" pitchFamily="34" charset="-122"/>
              </a:rPr>
              <a:t>saSample</a:t>
            </a:r>
            <a:r>
              <a:rPr lang="en-US" altLang="zh-CN" sz="1000" dirty="0">
                <a:solidFill>
                  <a:srgbClr val="000000"/>
                </a:solidFill>
                <a:latin typeface="微软雅黑" panose="020B0503020204020204" pitchFamily="34" charset="-122"/>
                <a:ea typeface="微软雅黑" panose="020B0503020204020204" pitchFamily="34" charset="-122"/>
              </a:rPr>
              <a:t> = 1.0 / (float(SAMPLE_COUNT) * pdf + 0.0001);</a:t>
            </a:r>
          </a:p>
          <a:p>
            <a:r>
              <a:rPr lang="zh-CN" altLang="en-US" sz="1000" dirty="0">
                <a:solidFill>
                  <a:srgbClr val="000000"/>
                </a:solidFill>
                <a:latin typeface="微软雅黑" panose="020B0503020204020204" pitchFamily="34" charset="-122"/>
                <a:ea typeface="微软雅黑" panose="020B0503020204020204" pitchFamily="34" charset="-122"/>
              </a:rPr>
              <a:t>            </a:t>
            </a:r>
          </a:p>
          <a:p>
            <a:r>
              <a:rPr lang="en-US" altLang="zh-CN" sz="1000" dirty="0">
                <a:solidFill>
                  <a:srgbClr val="000000"/>
                </a:solidFill>
                <a:latin typeface="微软雅黑" panose="020B0503020204020204" pitchFamily="34" charset="-122"/>
                <a:ea typeface="微软雅黑" panose="020B0503020204020204" pitchFamily="34" charset="-122"/>
              </a:rPr>
              <a:t>float </a:t>
            </a:r>
            <a:r>
              <a:rPr lang="en-US" altLang="zh-CN" sz="1000" dirty="0" err="1">
                <a:solidFill>
                  <a:srgbClr val="000000"/>
                </a:solidFill>
                <a:latin typeface="微软雅黑" panose="020B0503020204020204" pitchFamily="34" charset="-122"/>
                <a:ea typeface="微软雅黑" panose="020B0503020204020204" pitchFamily="34" charset="-122"/>
              </a:rPr>
              <a:t>mipLevel</a:t>
            </a:r>
            <a:r>
              <a:rPr lang="en-US" altLang="zh-CN" sz="1000" dirty="0">
                <a:solidFill>
                  <a:srgbClr val="000000"/>
                </a:solidFill>
                <a:latin typeface="微软雅黑" panose="020B0503020204020204" pitchFamily="34" charset="-122"/>
                <a:ea typeface="微软雅黑" panose="020B0503020204020204" pitchFamily="34" charset="-122"/>
              </a:rPr>
              <a:t> = roughness == 0.0 ? 0.0 : 0.5 * log2(</a:t>
            </a:r>
            <a:r>
              <a:rPr lang="en-US" altLang="zh-CN" sz="1000" dirty="0" err="1">
                <a:solidFill>
                  <a:srgbClr val="000000"/>
                </a:solidFill>
                <a:latin typeface="微软雅黑" panose="020B0503020204020204" pitchFamily="34" charset="-122"/>
                <a:ea typeface="微软雅黑" panose="020B0503020204020204" pitchFamily="34" charset="-122"/>
              </a:rPr>
              <a:t>saSample</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saTexel</a:t>
            </a:r>
            <a:r>
              <a:rPr lang="en-US" altLang="zh-CN" sz="1000" dirty="0">
                <a:solidFill>
                  <a:srgbClr val="000000"/>
                </a:solidFill>
                <a:latin typeface="微软雅黑" panose="020B0503020204020204" pitchFamily="34" charset="-122"/>
                <a:ea typeface="微软雅黑" panose="020B0503020204020204" pitchFamily="34" charset="-122"/>
              </a:rPr>
              <a:t>); </a:t>
            </a:r>
          </a:p>
          <a:p>
            <a:endParaRPr lang="zh-CN" altLang="en-US" sz="1000" dirty="0">
              <a:solidFill>
                <a:srgbClr val="000000"/>
              </a:solidFill>
              <a:latin typeface="微软雅黑" panose="020B0503020204020204" pitchFamily="34" charset="-122"/>
              <a:ea typeface="微软雅黑" panose="020B0503020204020204" pitchFamily="34" charset="-122"/>
            </a:endParaRPr>
          </a:p>
          <a:p>
            <a:r>
              <a:rPr lang="en-US" altLang="zh-CN" sz="1000" dirty="0" err="1">
                <a:solidFill>
                  <a:srgbClr val="000000"/>
                </a:solidFill>
                <a:latin typeface="微软雅黑" panose="020B0503020204020204" pitchFamily="34" charset="-122"/>
                <a:ea typeface="微软雅黑" panose="020B0503020204020204" pitchFamily="34" charset="-122"/>
              </a:rPr>
              <a:t>prefilteredColor</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textureLod</a:t>
            </a:r>
            <a:r>
              <a:rPr lang="en-US" altLang="zh-CN" sz="1000" dirty="0">
                <a:solidFill>
                  <a:srgbClr val="000000"/>
                </a:solidFill>
                <a:latin typeface="微软雅黑" panose="020B0503020204020204" pitchFamily="34" charset="-122"/>
                <a:ea typeface="微软雅黑" panose="020B0503020204020204" pitchFamily="34" charset="-122"/>
              </a:rPr>
              <a:t>(texture_cube_map1, </a:t>
            </a:r>
            <a:r>
              <a:rPr lang="en-US" altLang="zh-CN" sz="1000" dirty="0" err="1">
                <a:solidFill>
                  <a:srgbClr val="000000"/>
                </a:solidFill>
                <a:latin typeface="微软雅黑" panose="020B0503020204020204" pitchFamily="34" charset="-122"/>
                <a:ea typeface="微软雅黑" panose="020B0503020204020204" pitchFamily="34" charset="-122"/>
              </a:rPr>
              <a:t>L,mipLevel</a:t>
            </a:r>
            <a:r>
              <a:rPr lang="en-US" altLang="zh-CN" sz="1000" dirty="0">
                <a:solidFill>
                  <a:srgbClr val="000000"/>
                </a:solidFill>
                <a:latin typeface="微软雅黑" panose="020B0503020204020204" pitchFamily="34" charset="-122"/>
                <a:ea typeface="微软雅黑" panose="020B0503020204020204" pitchFamily="34" charset="-122"/>
              </a:rPr>
              <a:t>).</a:t>
            </a:r>
            <a:r>
              <a:rPr lang="en-US" altLang="zh-CN" sz="1000" dirty="0" err="1">
                <a:solidFill>
                  <a:srgbClr val="000000"/>
                </a:solidFill>
                <a:latin typeface="微软雅黑" panose="020B0503020204020204" pitchFamily="34" charset="-122"/>
                <a:ea typeface="微软雅黑" panose="020B0503020204020204" pitchFamily="34" charset="-122"/>
              </a:rPr>
              <a:t>rgb</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NdotL</a:t>
            </a:r>
            <a:r>
              <a:rPr lang="en-US" altLang="zh-CN" sz="1000" dirty="0">
                <a:solidFill>
                  <a:srgbClr val="000000"/>
                </a:solidFill>
                <a:latin typeface="微软雅黑" panose="020B0503020204020204" pitchFamily="34" charset="-122"/>
                <a:ea typeface="微软雅黑" panose="020B0503020204020204" pitchFamily="34" charset="-122"/>
              </a:rPr>
              <a:t>;</a:t>
            </a:r>
          </a:p>
          <a:p>
            <a:r>
              <a:rPr lang="en-US" altLang="zh-CN" sz="1000" dirty="0" err="1">
                <a:solidFill>
                  <a:srgbClr val="000000"/>
                </a:solidFill>
                <a:latin typeface="微软雅黑" panose="020B0503020204020204" pitchFamily="34" charset="-122"/>
                <a:ea typeface="微软雅黑" panose="020B0503020204020204" pitchFamily="34" charset="-122"/>
              </a:rPr>
              <a:t>totalWeight</a:t>
            </a:r>
            <a:r>
              <a:rPr lang="en-US" altLang="zh-CN" sz="1000" dirty="0">
                <a:solidFill>
                  <a:srgbClr val="000000"/>
                </a:solidFill>
                <a:latin typeface="微软雅黑" panose="020B0503020204020204" pitchFamily="34" charset="-122"/>
                <a:ea typeface="微软雅黑" panose="020B0503020204020204" pitchFamily="34" charset="-122"/>
              </a:rPr>
              <a:t>      += </a:t>
            </a:r>
            <a:r>
              <a:rPr lang="en-US" altLang="zh-CN" sz="1000" dirty="0" err="1">
                <a:solidFill>
                  <a:srgbClr val="000000"/>
                </a:solidFill>
                <a:latin typeface="微软雅黑" panose="020B0503020204020204" pitchFamily="34" charset="-122"/>
                <a:ea typeface="微软雅黑" panose="020B0503020204020204" pitchFamily="34" charset="-122"/>
              </a:rPr>
              <a:t>NdotL</a:t>
            </a:r>
            <a:r>
              <a:rPr lang="en-US" altLang="zh-CN" sz="1000" dirty="0">
                <a:solidFill>
                  <a:srgbClr val="000000"/>
                </a:solidFill>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A42D5A11-5379-4C49-898C-74E45B728B69}"/>
              </a:ext>
            </a:extLst>
          </p:cNvPr>
          <p:cNvSpPr/>
          <p:nvPr/>
        </p:nvSpPr>
        <p:spPr>
          <a:xfrm>
            <a:off x="1744494" y="1352291"/>
            <a:ext cx="9004569" cy="2120902"/>
          </a:xfrm>
          <a:prstGeom prst="rect">
            <a:avLst/>
          </a:prstGeom>
        </p:spPr>
        <p:txBody>
          <a:bodyPr wrap="square">
            <a:spAutoFit/>
          </a:bodyPr>
          <a:lstStyle/>
          <a:p>
            <a:pPr indent="457200">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如果一个样本方向的</a:t>
            </a:r>
            <a:r>
              <a:rPr lang="en-US" altLang="zh-CN" dirty="0">
                <a:solidFill>
                  <a:srgbClr val="333333"/>
                </a:solidFill>
                <a:latin typeface="微软雅黑" panose="020B0503020204020204" pitchFamily="34" charset="-122"/>
                <a:ea typeface="微软雅黑" panose="020B0503020204020204" pitchFamily="34" charset="-122"/>
              </a:rPr>
              <a:t>PDF</a:t>
            </a:r>
            <a:r>
              <a:rPr lang="zh-CN" altLang="en-US" dirty="0">
                <a:solidFill>
                  <a:srgbClr val="333333"/>
                </a:solidFill>
                <a:latin typeface="微软雅黑" panose="020B0503020204020204" pitchFamily="34" charset="-122"/>
                <a:ea typeface="微软雅黑" panose="020B0503020204020204" pitchFamily="34" charset="-122"/>
              </a:rPr>
              <a:t>很小，就不太可能在相似的方向上产生其他样本。在这种情况下，样本从大面积平均的环境贴图中带来照明。</a:t>
            </a:r>
            <a:endParaRPr lang="en-US" altLang="zh-CN" dirty="0">
              <a:solidFill>
                <a:srgbClr val="333333"/>
              </a:solidFill>
              <a:latin typeface="微软雅黑" panose="020B0503020204020204" pitchFamily="34" charset="-122"/>
              <a:ea typeface="微软雅黑" panose="020B0503020204020204" pitchFamily="34" charset="-122"/>
            </a:endParaRPr>
          </a:p>
          <a:p>
            <a:pPr indent="457200">
              <a:lnSpc>
                <a:spcPct val="150000"/>
              </a:lnSpc>
            </a:pPr>
            <a:r>
              <a:rPr lang="zh-CN" altLang="en-US" dirty="0">
                <a:solidFill>
                  <a:srgbClr val="333333"/>
                </a:solidFill>
                <a:latin typeface="微软雅黑" panose="020B0503020204020204" pitchFamily="34" charset="-122"/>
                <a:ea typeface="微软雅黑" panose="020B0503020204020204" pitchFamily="34" charset="-122"/>
              </a:rPr>
              <a:t>另一方面，如果</a:t>
            </a:r>
            <a:r>
              <a:rPr lang="en-US" altLang="zh-CN" dirty="0">
                <a:solidFill>
                  <a:srgbClr val="333333"/>
                </a:solidFill>
                <a:latin typeface="微软雅黑" panose="020B0503020204020204" pitchFamily="34" charset="-122"/>
                <a:ea typeface="微软雅黑" panose="020B0503020204020204" pitchFamily="34" charset="-122"/>
              </a:rPr>
              <a:t>PDF</a:t>
            </a:r>
            <a:r>
              <a:rPr lang="zh-CN" altLang="en-US" dirty="0">
                <a:solidFill>
                  <a:srgbClr val="333333"/>
                </a:solidFill>
                <a:latin typeface="微软雅黑" panose="020B0503020204020204" pitchFamily="34" charset="-122"/>
                <a:ea typeface="微软雅黑" panose="020B0503020204020204" pitchFamily="34" charset="-122"/>
              </a:rPr>
              <a:t>很高，那么在相似的方向上很可能会产生很多样本。因此，多个样本将有助于平均出该区域的积分估计误差。在这种情况下，样本应该只对环境贴图的一小块区域进行平均。</a:t>
            </a:r>
            <a:endParaRPr lang="zh-CN" altLang="en-US"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C5F2B86-11D7-4065-81B2-260D839A32A1}"/>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重要性采样</a:t>
            </a:r>
          </a:p>
        </p:txBody>
      </p:sp>
    </p:spTree>
    <p:extLst>
      <p:ext uri="{BB962C8B-B14F-4D97-AF65-F5344CB8AC3E}">
        <p14:creationId xmlns:p14="http://schemas.microsoft.com/office/powerpoint/2010/main" val="148310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94110" y="418955"/>
            <a:ext cx="1058303" cy="646331"/>
          </a:xfrm>
          <a:prstGeom prst="rect">
            <a:avLst/>
          </a:prstGeom>
          <a:noFill/>
        </p:spPr>
        <p:txBody>
          <a:bodyPr wrap="none">
            <a:spAutoFit/>
          </a:bodyPr>
          <a:lstStyle/>
          <a:p>
            <a:pPr algn="ct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PBR</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F951DD15-2704-47B8-A499-4C1B0C493563}"/>
              </a:ext>
            </a:extLst>
          </p:cNvPr>
          <p:cNvSpPr/>
          <p:nvPr/>
        </p:nvSpPr>
        <p:spPr>
          <a:xfrm>
            <a:off x="1206026" y="1350891"/>
            <a:ext cx="9798997" cy="1705403"/>
          </a:xfrm>
          <a:prstGeom prst="rect">
            <a:avLst/>
          </a:prstGeom>
        </p:spPr>
        <p:txBody>
          <a:bodyPr wrap="square">
            <a:spAutoFit/>
          </a:bodyPr>
          <a:lstStyle/>
          <a:p>
            <a:pPr indent="457200" algn="just">
              <a:lnSpc>
                <a:spcPct val="150000"/>
              </a:lnSpc>
            </a:pPr>
            <a:r>
              <a:rPr lang="en-US" altLang="zh-CN" dirty="0">
                <a:latin typeface="微软雅黑" panose="020B0503020204020204" pitchFamily="34" charset="-122"/>
                <a:ea typeface="微软雅黑" panose="020B0503020204020204" pitchFamily="34" charset="-122"/>
              </a:rPr>
              <a:t>PBR</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(Physically Based Rendering)</a:t>
            </a:r>
            <a:r>
              <a:rPr lang="zh-CN" altLang="en-US" dirty="0">
                <a:latin typeface="微软雅黑" panose="020B0503020204020204" pitchFamily="34" charset="-122"/>
                <a:ea typeface="微软雅黑" panose="020B0503020204020204" pitchFamily="34" charset="-122"/>
              </a:rPr>
              <a:t>，指基于现实世界物理原理更相符的基本理论所构成的渲染技术的集合。</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使用一种更符合物理学规律的方式来模拟光线</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以物理参数为依据来编写表面材质</a:t>
            </a:r>
          </a:p>
        </p:txBody>
      </p:sp>
      <p:pic>
        <p:nvPicPr>
          <p:cNvPr id="13" name="图片 12">
            <a:extLst>
              <a:ext uri="{FF2B5EF4-FFF2-40B4-BE49-F238E27FC236}">
                <a16:creationId xmlns:a16="http://schemas.microsoft.com/office/drawing/2014/main" id="{364D31A1-5530-4CDD-9616-66BC82C42268}"/>
              </a:ext>
            </a:extLst>
          </p:cNvPr>
          <p:cNvPicPr>
            <a:picLocks noChangeAspect="1"/>
          </p:cNvPicPr>
          <p:nvPr/>
        </p:nvPicPr>
        <p:blipFill>
          <a:blip r:embed="rId3"/>
          <a:stretch>
            <a:fillRect/>
          </a:stretch>
        </p:blipFill>
        <p:spPr>
          <a:xfrm>
            <a:off x="2173544" y="3400509"/>
            <a:ext cx="7242830" cy="2993446"/>
          </a:xfrm>
          <a:prstGeom prst="rect">
            <a:avLst/>
          </a:prstGeom>
        </p:spPr>
      </p:pic>
    </p:spTree>
    <p:extLst>
      <p:ext uri="{BB962C8B-B14F-4D97-AF65-F5344CB8AC3E}">
        <p14:creationId xmlns:p14="http://schemas.microsoft.com/office/powerpoint/2010/main" val="791948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a:extLst>
              <a:ext uri="{FF2B5EF4-FFF2-40B4-BE49-F238E27FC236}">
                <a16:creationId xmlns:a16="http://schemas.microsoft.com/office/drawing/2014/main" id="{BC74F4BF-4E67-4556-8C36-AC46BB67C4B9}"/>
              </a:ext>
            </a:extLst>
          </p:cNvPr>
          <p:cNvGraphicFramePr>
            <a:graphicFrameLocks noChangeAspect="1"/>
          </p:cNvGraphicFramePr>
          <p:nvPr>
            <p:extLst/>
          </p:nvPr>
        </p:nvGraphicFramePr>
        <p:xfrm>
          <a:off x="2878728" y="3115784"/>
          <a:ext cx="5653088" cy="804862"/>
        </p:xfrm>
        <a:graphic>
          <a:graphicData uri="http://schemas.openxmlformats.org/presentationml/2006/ole">
            <mc:AlternateContent xmlns:mc="http://schemas.openxmlformats.org/markup-compatibility/2006">
              <mc:Choice xmlns:v="urn:schemas-microsoft-com:vml" Requires="v">
                <p:oleObj spid="_x0000_s67610" name="Equation" r:id="rId4" imgW="3022560" imgH="431640" progId="Equation.DSMT4">
                  <p:embed/>
                </p:oleObj>
              </mc:Choice>
              <mc:Fallback>
                <p:oleObj name="Equation" r:id="rId4" imgW="3022560" imgH="431640" progId="Equation.DSMT4">
                  <p:embed/>
                  <p:pic>
                    <p:nvPicPr>
                      <p:cNvPr id="5" name="对象 4">
                        <a:extLst>
                          <a:ext uri="{FF2B5EF4-FFF2-40B4-BE49-F238E27FC236}">
                            <a16:creationId xmlns:a16="http://schemas.microsoft.com/office/drawing/2014/main" id="{BC74F4BF-4E67-4556-8C36-AC46BB67C4B9}"/>
                          </a:ext>
                        </a:extLst>
                      </p:cNvPr>
                      <p:cNvPicPr/>
                      <p:nvPr/>
                    </p:nvPicPr>
                    <p:blipFill>
                      <a:blip r:embed="rId5"/>
                      <a:stretch>
                        <a:fillRect/>
                      </a:stretch>
                    </p:blipFill>
                    <p:spPr>
                      <a:xfrm>
                        <a:off x="2878728" y="3115784"/>
                        <a:ext cx="5653088" cy="804862"/>
                      </a:xfrm>
                      <a:prstGeom prst="rect">
                        <a:avLst/>
                      </a:prstGeom>
                    </p:spPr>
                  </p:pic>
                </p:oleObj>
              </mc:Fallback>
            </mc:AlternateContent>
          </a:graphicData>
        </a:graphic>
      </p:graphicFrame>
      <p:sp>
        <p:nvSpPr>
          <p:cNvPr id="3" name="矩形 2">
            <a:extLst>
              <a:ext uri="{FF2B5EF4-FFF2-40B4-BE49-F238E27FC236}">
                <a16:creationId xmlns:a16="http://schemas.microsoft.com/office/drawing/2014/main" id="{8C2BA335-D3BB-40E8-B380-DCF2F9A62361}"/>
              </a:ext>
            </a:extLst>
          </p:cNvPr>
          <p:cNvSpPr/>
          <p:nvPr/>
        </p:nvSpPr>
        <p:spPr>
          <a:xfrm>
            <a:off x="1070042" y="1590892"/>
            <a:ext cx="9601199" cy="1295163"/>
          </a:xfrm>
          <a:prstGeom prst="rect">
            <a:avLst/>
          </a:prstGeom>
        </p:spPr>
        <p:txBody>
          <a:bodyPr wrap="square">
            <a:spAutoFit/>
          </a:bodyPr>
          <a:lstStyle/>
          <a:p>
            <a:pPr indent="457200">
              <a:lnSpc>
                <a:spcPct val="150000"/>
              </a:lnSpc>
            </a:pPr>
            <a:r>
              <a:rPr lang="zh-CN" altLang="en-US" dirty="0">
                <a:solidFill>
                  <a:srgbClr val="222222"/>
                </a:solidFill>
                <a:latin typeface="微软雅黑" panose="020B0503020204020204" pitchFamily="34" charset="-122"/>
                <a:ea typeface="微软雅黑" panose="020B0503020204020204" pitchFamily="34" charset="-122"/>
              </a:rPr>
              <a:t>镜面反射部分在整个积分上不是常数，因为不仅受入射光方向影响，还受视角影响。</a:t>
            </a:r>
            <a:endParaRPr lang="en-US" altLang="zh-CN" dirty="0">
              <a:solidFill>
                <a:srgbClr val="222222"/>
              </a:solidFill>
              <a:latin typeface="微软雅黑" panose="020B0503020204020204" pitchFamily="34" charset="-122"/>
              <a:ea typeface="微软雅黑" panose="020B0503020204020204" pitchFamily="34" charset="-122"/>
            </a:endParaRPr>
          </a:p>
          <a:p>
            <a:pPr indent="457200">
              <a:lnSpc>
                <a:spcPct val="150000"/>
              </a:lnSpc>
            </a:pPr>
            <a:r>
              <a:rPr lang="en-US" altLang="zh-CN" dirty="0">
                <a:solidFill>
                  <a:srgbClr val="222222"/>
                </a:solidFill>
                <a:latin typeface="微软雅黑" panose="020B0503020204020204" pitchFamily="34" charset="-122"/>
                <a:ea typeface="微软雅黑" panose="020B0503020204020204" pitchFamily="34" charset="-122"/>
              </a:rPr>
              <a:t>Epic Games </a:t>
            </a:r>
            <a:r>
              <a:rPr lang="zh-CN" altLang="en-US" dirty="0">
                <a:solidFill>
                  <a:srgbClr val="222222"/>
                </a:solidFill>
                <a:latin typeface="微软雅黑" panose="020B0503020204020204" pitchFamily="34" charset="-122"/>
                <a:ea typeface="微软雅黑" panose="020B0503020204020204" pitchFamily="34" charset="-122"/>
              </a:rPr>
              <a:t>提出了一个解决方案，预计算镜面部分的卷积，为实时计算作了一些妥协，这种方案被称为</a:t>
            </a:r>
            <a:r>
              <a:rPr lang="zh-CN" altLang="en-US" dirty="0">
                <a:latin typeface="微软雅黑" panose="020B0503020204020204" pitchFamily="34" charset="-122"/>
                <a:ea typeface="微软雅黑" panose="020B0503020204020204" pitchFamily="34" charset="-122"/>
              </a:rPr>
              <a:t>分割求和近似法</a:t>
            </a:r>
            <a:r>
              <a:rPr lang="en-US" altLang="zh-CN" dirty="0">
                <a:solidFill>
                  <a:srgbClr val="222222"/>
                </a:solidFill>
                <a:latin typeface="微软雅黑" panose="020B0503020204020204" pitchFamily="34" charset="-122"/>
                <a:ea typeface="微软雅黑" panose="020B0503020204020204" pitchFamily="34" charset="-122"/>
              </a:rPr>
              <a:t>(split sum approximation)</a:t>
            </a:r>
            <a:endParaRPr lang="zh-CN" altLang="en-US" dirty="0">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E36DDEF8-170E-424F-B1F7-F351383653E1}"/>
              </a:ext>
            </a:extLst>
          </p:cNvPr>
          <p:cNvGraphicFramePr>
            <a:graphicFrameLocks noChangeAspect="1"/>
          </p:cNvGraphicFramePr>
          <p:nvPr>
            <p:extLst/>
          </p:nvPr>
        </p:nvGraphicFramePr>
        <p:xfrm>
          <a:off x="3958498" y="4150375"/>
          <a:ext cx="3824288" cy="687387"/>
        </p:xfrm>
        <a:graphic>
          <a:graphicData uri="http://schemas.openxmlformats.org/presentationml/2006/ole">
            <mc:AlternateContent xmlns:mc="http://schemas.openxmlformats.org/markup-compatibility/2006">
              <mc:Choice xmlns:v="urn:schemas-microsoft-com:vml" Requires="v">
                <p:oleObj spid="_x0000_s67611" name="Equation" r:id="rId6" imgW="2044440" imgH="368280" progId="Equation.DSMT4">
                  <p:embed/>
                </p:oleObj>
              </mc:Choice>
              <mc:Fallback>
                <p:oleObj name="Equation" r:id="rId6" imgW="2044440" imgH="368280" progId="Equation.DSMT4">
                  <p:embed/>
                  <p:pic>
                    <p:nvPicPr>
                      <p:cNvPr id="8" name="对象 7">
                        <a:extLst>
                          <a:ext uri="{FF2B5EF4-FFF2-40B4-BE49-F238E27FC236}">
                            <a16:creationId xmlns:a16="http://schemas.microsoft.com/office/drawing/2014/main" id="{E36DDEF8-170E-424F-B1F7-F351383653E1}"/>
                          </a:ext>
                        </a:extLst>
                      </p:cNvPr>
                      <p:cNvPicPr/>
                      <p:nvPr/>
                    </p:nvPicPr>
                    <p:blipFill>
                      <a:blip r:embed="rId7"/>
                      <a:stretch>
                        <a:fillRect/>
                      </a:stretch>
                    </p:blipFill>
                    <p:spPr>
                      <a:xfrm>
                        <a:off x="3958498" y="4150375"/>
                        <a:ext cx="3824288" cy="687387"/>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0BB7295A-5510-4842-956F-DA16FE1C6AA4}"/>
              </a:ext>
            </a:extLst>
          </p:cNvPr>
          <p:cNvGraphicFramePr>
            <a:graphicFrameLocks noChangeAspect="1"/>
          </p:cNvGraphicFramePr>
          <p:nvPr>
            <p:extLst/>
          </p:nvPr>
        </p:nvGraphicFramePr>
        <p:xfrm>
          <a:off x="3958498" y="4968041"/>
          <a:ext cx="4537075" cy="687387"/>
        </p:xfrm>
        <a:graphic>
          <a:graphicData uri="http://schemas.openxmlformats.org/presentationml/2006/ole">
            <mc:AlternateContent xmlns:mc="http://schemas.openxmlformats.org/markup-compatibility/2006">
              <mc:Choice xmlns:v="urn:schemas-microsoft-com:vml" Requires="v">
                <p:oleObj spid="_x0000_s67612" name="Equation" r:id="rId8" imgW="2425680" imgH="368280" progId="Equation.DSMT4">
                  <p:embed/>
                </p:oleObj>
              </mc:Choice>
              <mc:Fallback>
                <p:oleObj name="Equation" r:id="rId8" imgW="2425680" imgH="368280" progId="Equation.DSMT4">
                  <p:embed/>
                  <p:pic>
                    <p:nvPicPr>
                      <p:cNvPr id="9" name="对象 8">
                        <a:extLst>
                          <a:ext uri="{FF2B5EF4-FFF2-40B4-BE49-F238E27FC236}">
                            <a16:creationId xmlns:a16="http://schemas.microsoft.com/office/drawing/2014/main" id="{0BB7295A-5510-4842-956F-DA16FE1C6AA4}"/>
                          </a:ext>
                        </a:extLst>
                      </p:cNvPr>
                      <p:cNvPicPr/>
                      <p:nvPr/>
                    </p:nvPicPr>
                    <p:blipFill>
                      <a:blip r:embed="rId9"/>
                      <a:stretch>
                        <a:fillRect/>
                      </a:stretch>
                    </p:blipFill>
                    <p:spPr>
                      <a:xfrm>
                        <a:off x="3958498" y="4968041"/>
                        <a:ext cx="4537075" cy="687387"/>
                      </a:xfrm>
                      <a:prstGeom prst="rect">
                        <a:avLst/>
                      </a:prstGeom>
                    </p:spPr>
                  </p:pic>
                </p:oleObj>
              </mc:Fallback>
            </mc:AlternateContent>
          </a:graphicData>
        </a:graphic>
      </p:graphicFrame>
      <p:sp>
        <p:nvSpPr>
          <p:cNvPr id="10" name="矩形 9">
            <a:extLst>
              <a:ext uri="{FF2B5EF4-FFF2-40B4-BE49-F238E27FC236}">
                <a16:creationId xmlns:a16="http://schemas.microsoft.com/office/drawing/2014/main" id="{75F42508-049F-4E27-A913-B14DE07C38DB}"/>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预计算</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52DBC3EE-05B8-43AD-821B-14BC0F6A9DF9}"/>
              </a:ext>
            </a:extLst>
          </p:cNvPr>
          <p:cNvSpPr/>
          <p:nvPr/>
        </p:nvSpPr>
        <p:spPr>
          <a:xfrm>
            <a:off x="5894961" y="4948584"/>
            <a:ext cx="2198451" cy="6873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2209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C5F2B86-11D7-4065-81B2-260D839A32A1}"/>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预计算</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9" name="对象 8">
            <a:extLst>
              <a:ext uri="{FF2B5EF4-FFF2-40B4-BE49-F238E27FC236}">
                <a16:creationId xmlns:a16="http://schemas.microsoft.com/office/drawing/2014/main" id="{E99D64AA-7A35-47A9-8652-93A5B134DF46}"/>
              </a:ext>
            </a:extLst>
          </p:cNvPr>
          <p:cNvGraphicFramePr>
            <a:graphicFrameLocks noChangeAspect="1"/>
          </p:cNvGraphicFramePr>
          <p:nvPr>
            <p:extLst>
              <p:ext uri="{D42A27DB-BD31-4B8C-83A1-F6EECF244321}">
                <p14:modId xmlns:p14="http://schemas.microsoft.com/office/powerpoint/2010/main" val="1012501926"/>
              </p:ext>
            </p:extLst>
          </p:nvPr>
        </p:nvGraphicFramePr>
        <p:xfrm>
          <a:off x="3886465" y="2205634"/>
          <a:ext cx="5052877" cy="630678"/>
        </p:xfrm>
        <a:graphic>
          <a:graphicData uri="http://schemas.openxmlformats.org/presentationml/2006/ole">
            <mc:AlternateContent xmlns:mc="http://schemas.openxmlformats.org/markup-compatibility/2006">
              <mc:Choice xmlns:v="urn:schemas-microsoft-com:vml" Requires="v">
                <p:oleObj spid="_x0000_s68673" name="Equation" r:id="rId4" imgW="3454200" imgH="431640" progId="Equation.DSMT4">
                  <p:embed/>
                </p:oleObj>
              </mc:Choice>
              <mc:Fallback>
                <p:oleObj name="Equation" r:id="rId4" imgW="3454200" imgH="431640" progId="Equation.DSMT4">
                  <p:embed/>
                  <p:pic>
                    <p:nvPicPr>
                      <p:cNvPr id="9" name="对象 8">
                        <a:extLst>
                          <a:ext uri="{FF2B5EF4-FFF2-40B4-BE49-F238E27FC236}">
                            <a16:creationId xmlns:a16="http://schemas.microsoft.com/office/drawing/2014/main" id="{0BB7295A-5510-4842-956F-DA16FE1C6AA4}"/>
                          </a:ext>
                        </a:extLst>
                      </p:cNvPr>
                      <p:cNvPicPr/>
                      <p:nvPr/>
                    </p:nvPicPr>
                    <p:blipFill>
                      <a:blip r:embed="rId5"/>
                      <a:stretch>
                        <a:fillRect/>
                      </a:stretch>
                    </p:blipFill>
                    <p:spPr>
                      <a:xfrm>
                        <a:off x="3886465" y="2205634"/>
                        <a:ext cx="5052877" cy="630678"/>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0E9E27F0-8576-48B6-B5D1-737194CAAE7D}"/>
              </a:ext>
            </a:extLst>
          </p:cNvPr>
          <p:cNvGraphicFramePr>
            <a:graphicFrameLocks noChangeAspect="1"/>
          </p:cNvGraphicFramePr>
          <p:nvPr>
            <p:extLst>
              <p:ext uri="{D42A27DB-BD31-4B8C-83A1-F6EECF244321}">
                <p14:modId xmlns:p14="http://schemas.microsoft.com/office/powerpoint/2010/main" val="4193586256"/>
              </p:ext>
            </p:extLst>
          </p:nvPr>
        </p:nvGraphicFramePr>
        <p:xfrm>
          <a:off x="5023119" y="3054974"/>
          <a:ext cx="2476393" cy="553213"/>
        </p:xfrm>
        <a:graphic>
          <a:graphicData uri="http://schemas.openxmlformats.org/presentationml/2006/ole">
            <mc:AlternateContent xmlns:mc="http://schemas.openxmlformats.org/markup-compatibility/2006">
              <mc:Choice xmlns:v="urn:schemas-microsoft-com:vml" Requires="v">
                <p:oleObj spid="_x0000_s68674" name="Equation" r:id="rId6" imgW="1930320" imgH="431640" progId="Equation.DSMT4">
                  <p:embed/>
                </p:oleObj>
              </mc:Choice>
              <mc:Fallback>
                <p:oleObj name="Equation" r:id="rId6" imgW="1930320" imgH="431640" progId="Equation.DSMT4">
                  <p:embed/>
                  <p:pic>
                    <p:nvPicPr>
                      <p:cNvPr id="9" name="对象 8">
                        <a:extLst>
                          <a:ext uri="{FF2B5EF4-FFF2-40B4-BE49-F238E27FC236}">
                            <a16:creationId xmlns:a16="http://schemas.microsoft.com/office/drawing/2014/main" id="{E99D64AA-7A35-47A9-8652-93A5B134DF46}"/>
                          </a:ext>
                        </a:extLst>
                      </p:cNvPr>
                      <p:cNvPicPr/>
                      <p:nvPr/>
                    </p:nvPicPr>
                    <p:blipFill>
                      <a:blip r:embed="rId7"/>
                      <a:stretch>
                        <a:fillRect/>
                      </a:stretch>
                    </p:blipFill>
                    <p:spPr>
                      <a:xfrm>
                        <a:off x="5023119" y="3054974"/>
                        <a:ext cx="2476393" cy="553213"/>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B6665120-A511-442C-8FAB-A250B972C388}"/>
              </a:ext>
            </a:extLst>
          </p:cNvPr>
          <p:cNvGraphicFramePr>
            <a:graphicFrameLocks noChangeAspect="1"/>
          </p:cNvGraphicFramePr>
          <p:nvPr>
            <p:extLst>
              <p:ext uri="{D42A27DB-BD31-4B8C-83A1-F6EECF244321}">
                <p14:modId xmlns:p14="http://schemas.microsoft.com/office/powerpoint/2010/main" val="2074632532"/>
              </p:ext>
            </p:extLst>
          </p:nvPr>
        </p:nvGraphicFramePr>
        <p:xfrm>
          <a:off x="4084939" y="3775859"/>
          <a:ext cx="4002668" cy="596117"/>
        </p:xfrm>
        <a:graphic>
          <a:graphicData uri="http://schemas.openxmlformats.org/presentationml/2006/ole">
            <mc:AlternateContent xmlns:mc="http://schemas.openxmlformats.org/markup-compatibility/2006">
              <mc:Choice xmlns:v="urn:schemas-microsoft-com:vml" Requires="v">
                <p:oleObj spid="_x0000_s68675" name="Equation" r:id="rId8" imgW="2895480" imgH="431640" progId="Equation.DSMT4">
                  <p:embed/>
                </p:oleObj>
              </mc:Choice>
              <mc:Fallback>
                <p:oleObj name="Equation" r:id="rId8" imgW="2895480" imgH="431640" progId="Equation.DSMT4">
                  <p:embed/>
                  <p:pic>
                    <p:nvPicPr>
                      <p:cNvPr id="12" name="对象 11">
                        <a:extLst>
                          <a:ext uri="{FF2B5EF4-FFF2-40B4-BE49-F238E27FC236}">
                            <a16:creationId xmlns:a16="http://schemas.microsoft.com/office/drawing/2014/main" id="{0E9E27F0-8576-48B6-B5D1-737194CAAE7D}"/>
                          </a:ext>
                        </a:extLst>
                      </p:cNvPr>
                      <p:cNvPicPr/>
                      <p:nvPr/>
                    </p:nvPicPr>
                    <p:blipFill>
                      <a:blip r:embed="rId9"/>
                      <a:stretch>
                        <a:fillRect/>
                      </a:stretch>
                    </p:blipFill>
                    <p:spPr>
                      <a:xfrm>
                        <a:off x="4084939" y="3775859"/>
                        <a:ext cx="4002668" cy="596117"/>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EB2608EE-D87F-44F8-A164-5E27C6328D83}"/>
              </a:ext>
            </a:extLst>
          </p:cNvPr>
          <p:cNvGraphicFramePr>
            <a:graphicFrameLocks noChangeAspect="1"/>
          </p:cNvGraphicFramePr>
          <p:nvPr>
            <p:extLst>
              <p:ext uri="{D42A27DB-BD31-4B8C-83A1-F6EECF244321}">
                <p14:modId xmlns:p14="http://schemas.microsoft.com/office/powerpoint/2010/main" val="2579564188"/>
              </p:ext>
            </p:extLst>
          </p:nvPr>
        </p:nvGraphicFramePr>
        <p:xfrm>
          <a:off x="4692085" y="4490752"/>
          <a:ext cx="2807427" cy="517258"/>
        </p:xfrm>
        <a:graphic>
          <a:graphicData uri="http://schemas.openxmlformats.org/presentationml/2006/ole">
            <mc:AlternateContent xmlns:mc="http://schemas.openxmlformats.org/markup-compatibility/2006">
              <mc:Choice xmlns:v="urn:schemas-microsoft-com:vml" Requires="v">
                <p:oleObj spid="_x0000_s68676" name="Equation" r:id="rId10" imgW="2336760" imgH="431640" progId="Equation.DSMT4">
                  <p:embed/>
                </p:oleObj>
              </mc:Choice>
              <mc:Fallback>
                <p:oleObj name="Equation" r:id="rId10" imgW="2336760" imgH="431640" progId="Equation.DSMT4">
                  <p:embed/>
                  <p:pic>
                    <p:nvPicPr>
                      <p:cNvPr id="13" name="对象 12">
                        <a:extLst>
                          <a:ext uri="{FF2B5EF4-FFF2-40B4-BE49-F238E27FC236}">
                            <a16:creationId xmlns:a16="http://schemas.microsoft.com/office/drawing/2014/main" id="{B6665120-A511-442C-8FAB-A250B972C388}"/>
                          </a:ext>
                        </a:extLst>
                      </p:cNvPr>
                      <p:cNvPicPr/>
                      <p:nvPr/>
                    </p:nvPicPr>
                    <p:blipFill>
                      <a:blip r:embed="rId11"/>
                      <a:stretch>
                        <a:fillRect/>
                      </a:stretch>
                    </p:blipFill>
                    <p:spPr>
                      <a:xfrm>
                        <a:off x="4692085" y="4490752"/>
                        <a:ext cx="2807427" cy="51725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1DA33EF-312A-4BA5-B7D2-D5B0805EB4AE}"/>
              </a:ext>
            </a:extLst>
          </p:cNvPr>
          <p:cNvGraphicFramePr>
            <a:graphicFrameLocks noChangeAspect="1"/>
          </p:cNvGraphicFramePr>
          <p:nvPr>
            <p:extLst>
              <p:ext uri="{D42A27DB-BD31-4B8C-83A1-F6EECF244321}">
                <p14:modId xmlns:p14="http://schemas.microsoft.com/office/powerpoint/2010/main" val="2586225886"/>
              </p:ext>
            </p:extLst>
          </p:nvPr>
        </p:nvGraphicFramePr>
        <p:xfrm>
          <a:off x="3765348" y="5233434"/>
          <a:ext cx="4641850" cy="528637"/>
        </p:xfrm>
        <a:graphic>
          <a:graphicData uri="http://schemas.openxmlformats.org/presentationml/2006/ole">
            <mc:AlternateContent xmlns:mc="http://schemas.openxmlformats.org/markup-compatibility/2006">
              <mc:Choice xmlns:v="urn:schemas-microsoft-com:vml" Requires="v">
                <p:oleObj spid="_x0000_s68677" name="Equation" r:id="rId12" imgW="3784320" imgH="431640" progId="Equation.DSMT4">
                  <p:embed/>
                </p:oleObj>
              </mc:Choice>
              <mc:Fallback>
                <p:oleObj name="Equation" r:id="rId12" imgW="3784320" imgH="431640" progId="Equation.DSMT4">
                  <p:embed/>
                  <p:pic>
                    <p:nvPicPr>
                      <p:cNvPr id="14" name="对象 13">
                        <a:extLst>
                          <a:ext uri="{FF2B5EF4-FFF2-40B4-BE49-F238E27FC236}">
                            <a16:creationId xmlns:a16="http://schemas.microsoft.com/office/drawing/2014/main" id="{EB2608EE-D87F-44F8-A164-5E27C6328D83}"/>
                          </a:ext>
                        </a:extLst>
                      </p:cNvPr>
                      <p:cNvPicPr/>
                      <p:nvPr/>
                    </p:nvPicPr>
                    <p:blipFill>
                      <a:blip r:embed="rId13"/>
                      <a:stretch>
                        <a:fillRect/>
                      </a:stretch>
                    </p:blipFill>
                    <p:spPr>
                      <a:xfrm>
                        <a:off x="3765348" y="5233434"/>
                        <a:ext cx="4641850" cy="528637"/>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0A8CB79F-4737-45E9-93D3-0F6B27E4D937}"/>
              </a:ext>
            </a:extLst>
          </p:cNvPr>
          <p:cNvGraphicFramePr>
            <a:graphicFrameLocks noChangeAspect="1"/>
          </p:cNvGraphicFramePr>
          <p:nvPr>
            <p:extLst>
              <p:ext uri="{D42A27DB-BD31-4B8C-83A1-F6EECF244321}">
                <p14:modId xmlns:p14="http://schemas.microsoft.com/office/powerpoint/2010/main" val="977175031"/>
              </p:ext>
            </p:extLst>
          </p:nvPr>
        </p:nvGraphicFramePr>
        <p:xfrm>
          <a:off x="3284674" y="5987495"/>
          <a:ext cx="5451475" cy="450850"/>
        </p:xfrm>
        <a:graphic>
          <a:graphicData uri="http://schemas.openxmlformats.org/presentationml/2006/ole">
            <mc:AlternateContent xmlns:mc="http://schemas.openxmlformats.org/markup-compatibility/2006">
              <mc:Choice xmlns:v="urn:schemas-microsoft-com:vml" Requires="v">
                <p:oleObj spid="_x0000_s68678" name="Equation" r:id="rId14" imgW="4444920" imgH="368280" progId="Equation.DSMT4">
                  <p:embed/>
                </p:oleObj>
              </mc:Choice>
              <mc:Fallback>
                <p:oleObj name="Equation" r:id="rId14" imgW="4444920" imgH="368280" progId="Equation.DSMT4">
                  <p:embed/>
                  <p:pic>
                    <p:nvPicPr>
                      <p:cNvPr id="15" name="对象 14">
                        <a:extLst>
                          <a:ext uri="{FF2B5EF4-FFF2-40B4-BE49-F238E27FC236}">
                            <a16:creationId xmlns:a16="http://schemas.microsoft.com/office/drawing/2014/main" id="{81DA33EF-312A-4BA5-B7D2-D5B0805EB4AE}"/>
                          </a:ext>
                        </a:extLst>
                      </p:cNvPr>
                      <p:cNvPicPr/>
                      <p:nvPr/>
                    </p:nvPicPr>
                    <p:blipFill>
                      <a:blip r:embed="rId15"/>
                      <a:stretch>
                        <a:fillRect/>
                      </a:stretch>
                    </p:blipFill>
                    <p:spPr>
                      <a:xfrm>
                        <a:off x="3284674" y="5987495"/>
                        <a:ext cx="5451475" cy="450850"/>
                      </a:xfrm>
                      <a:prstGeom prst="rect">
                        <a:avLst/>
                      </a:prstGeom>
                    </p:spPr>
                  </p:pic>
                </p:oleObj>
              </mc:Fallback>
            </mc:AlternateContent>
          </a:graphicData>
        </a:graphic>
      </p:graphicFrame>
      <p:sp>
        <p:nvSpPr>
          <p:cNvPr id="5" name="箭头: 下 4">
            <a:extLst>
              <a:ext uri="{FF2B5EF4-FFF2-40B4-BE49-F238E27FC236}">
                <a16:creationId xmlns:a16="http://schemas.microsoft.com/office/drawing/2014/main" id="{25FF85BA-29EE-4B0A-B336-C45DCE8C62AF}"/>
              </a:ext>
            </a:extLst>
          </p:cNvPr>
          <p:cNvSpPr/>
          <p:nvPr/>
        </p:nvSpPr>
        <p:spPr>
          <a:xfrm>
            <a:off x="6105525" y="2828327"/>
            <a:ext cx="265889" cy="225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下 17">
            <a:extLst>
              <a:ext uri="{FF2B5EF4-FFF2-40B4-BE49-F238E27FC236}">
                <a16:creationId xmlns:a16="http://schemas.microsoft.com/office/drawing/2014/main" id="{1CC8FBA1-1AD4-4A59-ADEE-18DF716FCAC5}"/>
              </a:ext>
            </a:extLst>
          </p:cNvPr>
          <p:cNvSpPr/>
          <p:nvPr/>
        </p:nvSpPr>
        <p:spPr>
          <a:xfrm>
            <a:off x="6086270" y="3543696"/>
            <a:ext cx="265889" cy="225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下 18">
            <a:extLst>
              <a:ext uri="{FF2B5EF4-FFF2-40B4-BE49-F238E27FC236}">
                <a16:creationId xmlns:a16="http://schemas.microsoft.com/office/drawing/2014/main" id="{E661FDD4-6B8D-4C43-9C2E-C65300712B27}"/>
              </a:ext>
            </a:extLst>
          </p:cNvPr>
          <p:cNvSpPr/>
          <p:nvPr/>
        </p:nvSpPr>
        <p:spPr>
          <a:xfrm>
            <a:off x="6086270" y="4280908"/>
            <a:ext cx="265889" cy="225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CB9D1D4F-681B-4109-B6D1-CF66AA3BFD55}"/>
              </a:ext>
            </a:extLst>
          </p:cNvPr>
          <p:cNvSpPr/>
          <p:nvPr/>
        </p:nvSpPr>
        <p:spPr>
          <a:xfrm>
            <a:off x="6086271" y="4994531"/>
            <a:ext cx="265889" cy="225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下 20">
            <a:extLst>
              <a:ext uri="{FF2B5EF4-FFF2-40B4-BE49-F238E27FC236}">
                <a16:creationId xmlns:a16="http://schemas.microsoft.com/office/drawing/2014/main" id="{A32EB632-C286-4B22-868A-830FCF99A722}"/>
              </a:ext>
            </a:extLst>
          </p:cNvPr>
          <p:cNvSpPr/>
          <p:nvPr/>
        </p:nvSpPr>
        <p:spPr>
          <a:xfrm>
            <a:off x="6086272" y="5691036"/>
            <a:ext cx="265889" cy="2254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B558C77-BACF-4C37-AAAE-9F98759F8D97}"/>
              </a:ext>
            </a:extLst>
          </p:cNvPr>
          <p:cNvSpPr/>
          <p:nvPr/>
        </p:nvSpPr>
        <p:spPr>
          <a:xfrm>
            <a:off x="1209811" y="1298657"/>
            <a:ext cx="9601199" cy="874407"/>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在        、表面粗糙度、菲涅尔系数    上计算</a:t>
            </a:r>
            <a:r>
              <a:rPr lang="en-US" altLang="zh-CN" dirty="0">
                <a:solidFill>
                  <a:srgbClr val="222222"/>
                </a:solidFill>
                <a:latin typeface="微软雅黑" panose="020B0503020204020204" pitchFamily="34" charset="-122"/>
                <a:ea typeface="微软雅黑" panose="020B0503020204020204" pitchFamily="34" charset="-122"/>
              </a:rPr>
              <a:t>BRDF</a:t>
            </a:r>
            <a:r>
              <a:rPr lang="zh-CN" altLang="en-US" dirty="0">
                <a:solidFill>
                  <a:srgbClr val="222222"/>
                </a:solidFill>
                <a:latin typeface="微软雅黑" panose="020B0503020204020204" pitchFamily="34" charset="-122"/>
                <a:ea typeface="微软雅黑" panose="020B0503020204020204" pitchFamily="34" charset="-122"/>
              </a:rPr>
              <a:t>方程的卷积，等同于在纯白的环境光或者辐射度恒定为            的设置下，对镜面</a:t>
            </a:r>
            <a:r>
              <a:rPr lang="en-US" altLang="zh-CN" dirty="0">
                <a:solidFill>
                  <a:srgbClr val="222222"/>
                </a:solidFill>
                <a:latin typeface="微软雅黑" panose="020B0503020204020204" pitchFamily="34" charset="-122"/>
                <a:ea typeface="微软雅黑" panose="020B0503020204020204" pitchFamily="34" charset="-122"/>
              </a:rPr>
              <a:t>BRDF</a:t>
            </a:r>
            <a:r>
              <a:rPr lang="zh-CN" altLang="en-US" dirty="0">
                <a:solidFill>
                  <a:srgbClr val="222222"/>
                </a:solidFill>
                <a:latin typeface="微软雅黑" panose="020B0503020204020204" pitchFamily="34" charset="-122"/>
                <a:ea typeface="微软雅黑" panose="020B0503020204020204" pitchFamily="34" charset="-122"/>
              </a:rPr>
              <a:t>求积分。</a:t>
            </a:r>
            <a:endParaRPr lang="zh-CN" altLang="en-US" dirty="0">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77B415A2-A154-4A29-817E-220406D697C3}"/>
              </a:ext>
            </a:extLst>
          </p:cNvPr>
          <p:cNvGraphicFramePr>
            <a:graphicFrameLocks noChangeAspect="1"/>
          </p:cNvGraphicFramePr>
          <p:nvPr>
            <p:extLst>
              <p:ext uri="{D42A27DB-BD31-4B8C-83A1-F6EECF244321}">
                <p14:modId xmlns:p14="http://schemas.microsoft.com/office/powerpoint/2010/main" val="1885902864"/>
              </p:ext>
            </p:extLst>
          </p:nvPr>
        </p:nvGraphicFramePr>
        <p:xfrm>
          <a:off x="2016327" y="1391203"/>
          <a:ext cx="532320" cy="381116"/>
        </p:xfrm>
        <a:graphic>
          <a:graphicData uri="http://schemas.openxmlformats.org/presentationml/2006/ole">
            <mc:AlternateContent xmlns:mc="http://schemas.openxmlformats.org/markup-compatibility/2006">
              <mc:Choice xmlns:v="urn:schemas-microsoft-com:vml" Requires="v">
                <p:oleObj spid="_x0000_s68679" name="Equation" r:id="rId16" imgW="317160" imgH="228600" progId="Equation.DSMT4">
                  <p:embed/>
                </p:oleObj>
              </mc:Choice>
              <mc:Fallback>
                <p:oleObj name="Equation" r:id="rId16" imgW="317160" imgH="228600" progId="Equation.DSMT4">
                  <p:embed/>
                  <p:pic>
                    <p:nvPicPr>
                      <p:cNvPr id="12" name="对象 11">
                        <a:extLst>
                          <a:ext uri="{FF2B5EF4-FFF2-40B4-BE49-F238E27FC236}">
                            <a16:creationId xmlns:a16="http://schemas.microsoft.com/office/drawing/2014/main" id="{0E9E27F0-8576-48B6-B5D1-737194CAAE7D}"/>
                          </a:ext>
                        </a:extLst>
                      </p:cNvPr>
                      <p:cNvPicPr/>
                      <p:nvPr/>
                    </p:nvPicPr>
                    <p:blipFill>
                      <a:blip r:embed="rId17"/>
                      <a:stretch>
                        <a:fillRect/>
                      </a:stretch>
                    </p:blipFill>
                    <p:spPr>
                      <a:xfrm>
                        <a:off x="2016327" y="1391203"/>
                        <a:ext cx="532320" cy="381116"/>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E55D5539-DDCD-4BAE-8580-8E3D87398C2D}"/>
              </a:ext>
            </a:extLst>
          </p:cNvPr>
          <p:cNvGraphicFramePr>
            <a:graphicFrameLocks noChangeAspect="1"/>
          </p:cNvGraphicFramePr>
          <p:nvPr>
            <p:extLst>
              <p:ext uri="{D42A27DB-BD31-4B8C-83A1-F6EECF244321}">
                <p14:modId xmlns:p14="http://schemas.microsoft.com/office/powerpoint/2010/main" val="444826157"/>
              </p:ext>
            </p:extLst>
          </p:nvPr>
        </p:nvGraphicFramePr>
        <p:xfrm>
          <a:off x="5281747" y="1393905"/>
          <a:ext cx="298450" cy="381000"/>
        </p:xfrm>
        <a:graphic>
          <a:graphicData uri="http://schemas.openxmlformats.org/presentationml/2006/ole">
            <mc:AlternateContent xmlns:mc="http://schemas.openxmlformats.org/markup-compatibility/2006">
              <mc:Choice xmlns:v="urn:schemas-microsoft-com:vml" Requires="v">
                <p:oleObj spid="_x0000_s68680" name="Equation" r:id="rId18" imgW="177480" imgH="228600" progId="Equation.DSMT4">
                  <p:embed/>
                </p:oleObj>
              </mc:Choice>
              <mc:Fallback>
                <p:oleObj name="Equation" r:id="rId18" imgW="177480" imgH="228600" progId="Equation.DSMT4">
                  <p:embed/>
                  <p:pic>
                    <p:nvPicPr>
                      <p:cNvPr id="23" name="对象 22">
                        <a:extLst>
                          <a:ext uri="{FF2B5EF4-FFF2-40B4-BE49-F238E27FC236}">
                            <a16:creationId xmlns:a16="http://schemas.microsoft.com/office/drawing/2014/main" id="{77B415A2-A154-4A29-817E-220406D697C3}"/>
                          </a:ext>
                        </a:extLst>
                      </p:cNvPr>
                      <p:cNvPicPr/>
                      <p:nvPr/>
                    </p:nvPicPr>
                    <p:blipFill>
                      <a:blip r:embed="rId19"/>
                      <a:stretch>
                        <a:fillRect/>
                      </a:stretch>
                    </p:blipFill>
                    <p:spPr>
                      <a:xfrm>
                        <a:off x="5281747" y="1393905"/>
                        <a:ext cx="298450" cy="381000"/>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CA54F0FE-BE83-48ED-A034-15F2A85DFE79}"/>
              </a:ext>
            </a:extLst>
          </p:cNvPr>
          <p:cNvGraphicFramePr>
            <a:graphicFrameLocks noChangeAspect="1"/>
          </p:cNvGraphicFramePr>
          <p:nvPr>
            <p:extLst>
              <p:ext uri="{D42A27DB-BD31-4B8C-83A1-F6EECF244321}">
                <p14:modId xmlns:p14="http://schemas.microsoft.com/office/powerpoint/2010/main" val="1155259117"/>
              </p:ext>
            </p:extLst>
          </p:nvPr>
        </p:nvGraphicFramePr>
        <p:xfrm>
          <a:off x="2933498" y="1808767"/>
          <a:ext cx="831850" cy="381000"/>
        </p:xfrm>
        <a:graphic>
          <a:graphicData uri="http://schemas.openxmlformats.org/presentationml/2006/ole">
            <mc:AlternateContent xmlns:mc="http://schemas.openxmlformats.org/markup-compatibility/2006">
              <mc:Choice xmlns:v="urn:schemas-microsoft-com:vml" Requires="v">
                <p:oleObj spid="_x0000_s68681" name="Equation" r:id="rId20" imgW="495000" imgH="228600" progId="Equation.DSMT4">
                  <p:embed/>
                </p:oleObj>
              </mc:Choice>
              <mc:Fallback>
                <p:oleObj name="Equation" r:id="rId20" imgW="495000" imgH="228600" progId="Equation.DSMT4">
                  <p:embed/>
                  <p:pic>
                    <p:nvPicPr>
                      <p:cNvPr id="24" name="对象 23">
                        <a:extLst>
                          <a:ext uri="{FF2B5EF4-FFF2-40B4-BE49-F238E27FC236}">
                            <a16:creationId xmlns:a16="http://schemas.microsoft.com/office/drawing/2014/main" id="{E55D5539-DDCD-4BAE-8580-8E3D87398C2D}"/>
                          </a:ext>
                        </a:extLst>
                      </p:cNvPr>
                      <p:cNvPicPr/>
                      <p:nvPr/>
                    </p:nvPicPr>
                    <p:blipFill>
                      <a:blip r:embed="rId21"/>
                      <a:stretch>
                        <a:fillRect/>
                      </a:stretch>
                    </p:blipFill>
                    <p:spPr>
                      <a:xfrm>
                        <a:off x="2933498" y="1808767"/>
                        <a:ext cx="831850" cy="381000"/>
                      </a:xfrm>
                      <a:prstGeom prst="rect">
                        <a:avLst/>
                      </a:prstGeom>
                    </p:spPr>
                  </p:pic>
                </p:oleObj>
              </mc:Fallback>
            </mc:AlternateContent>
          </a:graphicData>
        </a:graphic>
      </p:graphicFrame>
    </p:spTree>
    <p:extLst>
      <p:ext uri="{BB962C8B-B14F-4D97-AF65-F5344CB8AC3E}">
        <p14:creationId xmlns:p14="http://schemas.microsoft.com/office/powerpoint/2010/main" val="16528010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C5F2B86-11D7-4065-81B2-260D839A32A1}"/>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预计算</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B558C77-BACF-4C37-AAAE-9F98759F8D97}"/>
              </a:ext>
            </a:extLst>
          </p:cNvPr>
          <p:cNvSpPr/>
          <p:nvPr/>
        </p:nvSpPr>
        <p:spPr>
          <a:xfrm>
            <a:off x="1209811" y="1298657"/>
            <a:ext cx="9601199" cy="874407"/>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在        、表面粗糙度、菲涅尔系数    上计算</a:t>
            </a:r>
            <a:r>
              <a:rPr lang="en-US" altLang="zh-CN" dirty="0">
                <a:solidFill>
                  <a:srgbClr val="222222"/>
                </a:solidFill>
                <a:latin typeface="微软雅黑" panose="020B0503020204020204" pitchFamily="34" charset="-122"/>
                <a:ea typeface="微软雅黑" panose="020B0503020204020204" pitchFamily="34" charset="-122"/>
              </a:rPr>
              <a:t>BRDF</a:t>
            </a:r>
            <a:r>
              <a:rPr lang="zh-CN" altLang="en-US" dirty="0">
                <a:solidFill>
                  <a:srgbClr val="222222"/>
                </a:solidFill>
                <a:latin typeface="微软雅黑" panose="020B0503020204020204" pitchFamily="34" charset="-122"/>
                <a:ea typeface="微软雅黑" panose="020B0503020204020204" pitchFamily="34" charset="-122"/>
              </a:rPr>
              <a:t>方程的卷积，等同于在纯白的环境光或者辐射度恒定为            的设置下，对镜面</a:t>
            </a:r>
            <a:r>
              <a:rPr lang="en-US" altLang="zh-CN" dirty="0">
                <a:solidFill>
                  <a:srgbClr val="222222"/>
                </a:solidFill>
                <a:latin typeface="微软雅黑" panose="020B0503020204020204" pitchFamily="34" charset="-122"/>
                <a:ea typeface="微软雅黑" panose="020B0503020204020204" pitchFamily="34" charset="-122"/>
              </a:rPr>
              <a:t>BRDF</a:t>
            </a:r>
            <a:r>
              <a:rPr lang="zh-CN" altLang="en-US" dirty="0">
                <a:solidFill>
                  <a:srgbClr val="222222"/>
                </a:solidFill>
                <a:latin typeface="微软雅黑" panose="020B0503020204020204" pitchFamily="34" charset="-122"/>
                <a:ea typeface="微软雅黑" panose="020B0503020204020204" pitchFamily="34" charset="-122"/>
              </a:rPr>
              <a:t>求积分。</a:t>
            </a:r>
            <a:endParaRPr lang="zh-CN" altLang="en-US" dirty="0">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77B415A2-A154-4A29-817E-220406D697C3}"/>
              </a:ext>
            </a:extLst>
          </p:cNvPr>
          <p:cNvGraphicFramePr>
            <a:graphicFrameLocks noChangeAspect="1"/>
          </p:cNvGraphicFramePr>
          <p:nvPr>
            <p:extLst/>
          </p:nvPr>
        </p:nvGraphicFramePr>
        <p:xfrm>
          <a:off x="2016327" y="1391203"/>
          <a:ext cx="532320" cy="381116"/>
        </p:xfrm>
        <a:graphic>
          <a:graphicData uri="http://schemas.openxmlformats.org/presentationml/2006/ole">
            <mc:AlternateContent xmlns:mc="http://schemas.openxmlformats.org/markup-compatibility/2006">
              <mc:Choice xmlns:v="urn:schemas-microsoft-com:vml" Requires="v">
                <p:oleObj spid="_x0000_s69653" name="Equation" r:id="rId4" imgW="317160" imgH="228600" progId="Equation.DSMT4">
                  <p:embed/>
                </p:oleObj>
              </mc:Choice>
              <mc:Fallback>
                <p:oleObj name="Equation" r:id="rId4" imgW="317160" imgH="228600" progId="Equation.DSMT4">
                  <p:embed/>
                  <p:pic>
                    <p:nvPicPr>
                      <p:cNvPr id="23" name="对象 22">
                        <a:extLst>
                          <a:ext uri="{FF2B5EF4-FFF2-40B4-BE49-F238E27FC236}">
                            <a16:creationId xmlns:a16="http://schemas.microsoft.com/office/drawing/2014/main" id="{77B415A2-A154-4A29-817E-220406D697C3}"/>
                          </a:ext>
                        </a:extLst>
                      </p:cNvPr>
                      <p:cNvPicPr/>
                      <p:nvPr/>
                    </p:nvPicPr>
                    <p:blipFill>
                      <a:blip r:embed="rId5"/>
                      <a:stretch>
                        <a:fillRect/>
                      </a:stretch>
                    </p:blipFill>
                    <p:spPr>
                      <a:xfrm>
                        <a:off x="2016327" y="1391203"/>
                        <a:ext cx="532320" cy="381116"/>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E55D5539-DDCD-4BAE-8580-8E3D87398C2D}"/>
              </a:ext>
            </a:extLst>
          </p:cNvPr>
          <p:cNvGraphicFramePr>
            <a:graphicFrameLocks noChangeAspect="1"/>
          </p:cNvGraphicFramePr>
          <p:nvPr>
            <p:extLst/>
          </p:nvPr>
        </p:nvGraphicFramePr>
        <p:xfrm>
          <a:off x="5281747" y="1393905"/>
          <a:ext cx="298450" cy="381000"/>
        </p:xfrm>
        <a:graphic>
          <a:graphicData uri="http://schemas.openxmlformats.org/presentationml/2006/ole">
            <mc:AlternateContent xmlns:mc="http://schemas.openxmlformats.org/markup-compatibility/2006">
              <mc:Choice xmlns:v="urn:schemas-microsoft-com:vml" Requires="v">
                <p:oleObj spid="_x0000_s69654" name="Equation" r:id="rId6" imgW="177480" imgH="228600" progId="Equation.DSMT4">
                  <p:embed/>
                </p:oleObj>
              </mc:Choice>
              <mc:Fallback>
                <p:oleObj name="Equation" r:id="rId6" imgW="177480" imgH="228600" progId="Equation.DSMT4">
                  <p:embed/>
                  <p:pic>
                    <p:nvPicPr>
                      <p:cNvPr id="24" name="对象 23">
                        <a:extLst>
                          <a:ext uri="{FF2B5EF4-FFF2-40B4-BE49-F238E27FC236}">
                            <a16:creationId xmlns:a16="http://schemas.microsoft.com/office/drawing/2014/main" id="{E55D5539-DDCD-4BAE-8580-8E3D87398C2D}"/>
                          </a:ext>
                        </a:extLst>
                      </p:cNvPr>
                      <p:cNvPicPr/>
                      <p:nvPr/>
                    </p:nvPicPr>
                    <p:blipFill>
                      <a:blip r:embed="rId7"/>
                      <a:stretch>
                        <a:fillRect/>
                      </a:stretch>
                    </p:blipFill>
                    <p:spPr>
                      <a:xfrm>
                        <a:off x="5281747" y="1393905"/>
                        <a:ext cx="298450" cy="381000"/>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CA54F0FE-BE83-48ED-A034-15F2A85DFE79}"/>
              </a:ext>
            </a:extLst>
          </p:cNvPr>
          <p:cNvGraphicFramePr>
            <a:graphicFrameLocks noChangeAspect="1"/>
          </p:cNvGraphicFramePr>
          <p:nvPr>
            <p:extLst/>
          </p:nvPr>
        </p:nvGraphicFramePr>
        <p:xfrm>
          <a:off x="2933498" y="1808767"/>
          <a:ext cx="831850" cy="381000"/>
        </p:xfrm>
        <a:graphic>
          <a:graphicData uri="http://schemas.openxmlformats.org/presentationml/2006/ole">
            <mc:AlternateContent xmlns:mc="http://schemas.openxmlformats.org/markup-compatibility/2006">
              <mc:Choice xmlns:v="urn:schemas-microsoft-com:vml" Requires="v">
                <p:oleObj spid="_x0000_s69655" name="Equation" r:id="rId8" imgW="495000" imgH="228600" progId="Equation.DSMT4">
                  <p:embed/>
                </p:oleObj>
              </mc:Choice>
              <mc:Fallback>
                <p:oleObj name="Equation" r:id="rId8" imgW="495000" imgH="228600" progId="Equation.DSMT4">
                  <p:embed/>
                  <p:pic>
                    <p:nvPicPr>
                      <p:cNvPr id="25" name="对象 24">
                        <a:extLst>
                          <a:ext uri="{FF2B5EF4-FFF2-40B4-BE49-F238E27FC236}">
                            <a16:creationId xmlns:a16="http://schemas.microsoft.com/office/drawing/2014/main" id="{CA54F0FE-BE83-48ED-A034-15F2A85DFE79}"/>
                          </a:ext>
                        </a:extLst>
                      </p:cNvPr>
                      <p:cNvPicPr/>
                      <p:nvPr/>
                    </p:nvPicPr>
                    <p:blipFill>
                      <a:blip r:embed="rId9"/>
                      <a:stretch>
                        <a:fillRect/>
                      </a:stretch>
                    </p:blipFill>
                    <p:spPr>
                      <a:xfrm>
                        <a:off x="2933498" y="1808767"/>
                        <a:ext cx="831850" cy="381000"/>
                      </a:xfrm>
                      <a:prstGeom prst="rect">
                        <a:avLst/>
                      </a:prstGeom>
                    </p:spPr>
                  </p:pic>
                </p:oleObj>
              </mc:Fallback>
            </mc:AlternateContent>
          </a:graphicData>
        </a:graphic>
      </p:graphicFrame>
      <p:pic>
        <p:nvPicPr>
          <p:cNvPr id="69634" name="Picture 2" descr="https://learnopengl-cn.github.io/img/07/03/02/ibl_brdf_lut.png">
            <a:extLst>
              <a:ext uri="{FF2B5EF4-FFF2-40B4-BE49-F238E27FC236}">
                <a16:creationId xmlns:a16="http://schemas.microsoft.com/office/drawing/2014/main" id="{6276DD4C-B985-47B7-B9BE-9B802EAC53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4423" y="240573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50943913-CD39-41C6-9253-403952706198}"/>
              </a:ext>
            </a:extLst>
          </p:cNvPr>
          <p:cNvSpPr/>
          <p:nvPr/>
        </p:nvSpPr>
        <p:spPr>
          <a:xfrm>
            <a:off x="7280292" y="1948988"/>
            <a:ext cx="4120526" cy="4662815"/>
          </a:xfrm>
          <a:prstGeom prst="rect">
            <a:avLst/>
          </a:prstGeom>
          <a:ln>
            <a:solidFill>
              <a:schemeClr val="accent1"/>
            </a:solidFill>
          </a:ln>
        </p:spPr>
        <p:txBody>
          <a:bodyPr wrap="square">
            <a:spAutoFit/>
          </a:bodyPr>
          <a:lstStyle/>
          <a:p>
            <a:r>
              <a:rPr lang="en-US" altLang="zh-CN" sz="900" dirty="0">
                <a:solidFill>
                  <a:srgbClr val="000000"/>
                </a:solidFill>
                <a:latin typeface="微软雅黑" panose="020B0503020204020204" pitchFamily="34" charset="-122"/>
                <a:ea typeface="微软雅黑" panose="020B0503020204020204" pitchFamily="34" charset="-122"/>
              </a:rPr>
              <a:t>vec2 </a:t>
            </a:r>
            <a:r>
              <a:rPr lang="en-US" altLang="zh-CN" sz="900" dirty="0" err="1">
                <a:solidFill>
                  <a:srgbClr val="000000"/>
                </a:solidFill>
                <a:latin typeface="微软雅黑" panose="020B0503020204020204" pitchFamily="34" charset="-122"/>
                <a:ea typeface="微软雅黑" panose="020B0503020204020204" pitchFamily="34" charset="-122"/>
              </a:rPr>
              <a:t>IntegrateBRDF</a:t>
            </a:r>
            <a:r>
              <a:rPr lang="en-US" altLang="zh-CN" sz="900" dirty="0">
                <a:solidFill>
                  <a:srgbClr val="000000"/>
                </a:solidFill>
                <a:latin typeface="微软雅黑" panose="020B0503020204020204" pitchFamily="34" charset="-122"/>
                <a:ea typeface="微软雅黑" panose="020B0503020204020204" pitchFamily="34" charset="-122"/>
              </a:rPr>
              <a:t>(float </a:t>
            </a:r>
            <a:r>
              <a:rPr lang="en-US" altLang="zh-CN" sz="900" dirty="0" err="1">
                <a:solidFill>
                  <a:srgbClr val="000000"/>
                </a:solidFill>
                <a:latin typeface="微软雅黑" panose="020B0503020204020204" pitchFamily="34" charset="-122"/>
                <a:ea typeface="微软雅黑" panose="020B0503020204020204" pitchFamily="34" charset="-122"/>
              </a:rPr>
              <a:t>NdotV,float</a:t>
            </a:r>
            <a:r>
              <a:rPr lang="en-US" altLang="zh-CN" sz="900" dirty="0">
                <a:solidFill>
                  <a:srgbClr val="000000"/>
                </a:solidFill>
                <a:latin typeface="微软雅黑" panose="020B0503020204020204" pitchFamily="34" charset="-122"/>
                <a:ea typeface="微软雅黑" panose="020B0503020204020204" pitchFamily="34" charset="-122"/>
              </a:rPr>
              <a:t> roughness)</a:t>
            </a:r>
          </a:p>
          <a:p>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vec3 V;</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V.x</a:t>
            </a:r>
            <a:r>
              <a:rPr lang="en-US" altLang="zh-CN" sz="900" dirty="0">
                <a:solidFill>
                  <a:srgbClr val="000000"/>
                </a:solidFill>
                <a:latin typeface="微软雅黑" panose="020B0503020204020204" pitchFamily="34" charset="-122"/>
                <a:ea typeface="微软雅黑" panose="020B0503020204020204" pitchFamily="34" charset="-122"/>
              </a:rPr>
              <a:t> = sqrt(1.0 - </a:t>
            </a:r>
            <a:r>
              <a:rPr lang="en-US" altLang="zh-CN" sz="900" dirty="0" err="1">
                <a:solidFill>
                  <a:srgbClr val="000000"/>
                </a:solidFill>
                <a:latin typeface="微软雅黑" panose="020B0503020204020204" pitchFamily="34" charset="-122"/>
                <a:ea typeface="微软雅黑" panose="020B0503020204020204" pitchFamily="34" charset="-122"/>
              </a:rPr>
              <a:t>NdotV</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NdotV</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V.y</a:t>
            </a:r>
            <a:r>
              <a:rPr lang="en-US" altLang="zh-CN" sz="900" dirty="0">
                <a:solidFill>
                  <a:srgbClr val="000000"/>
                </a:solidFill>
                <a:latin typeface="微软雅黑" panose="020B0503020204020204" pitchFamily="34" charset="-122"/>
                <a:ea typeface="微软雅黑" panose="020B0503020204020204" pitchFamily="34" charset="-122"/>
              </a:rPr>
              <a:t> = 0.0;</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V.z</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NdotV</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float A = 0.0;</a:t>
            </a:r>
          </a:p>
          <a:p>
            <a:r>
              <a:rPr lang="en-US" altLang="zh-CN" sz="900" dirty="0">
                <a:solidFill>
                  <a:srgbClr val="000000"/>
                </a:solidFill>
                <a:latin typeface="微软雅黑" panose="020B0503020204020204" pitchFamily="34" charset="-122"/>
                <a:ea typeface="微软雅黑" panose="020B0503020204020204" pitchFamily="34" charset="-122"/>
              </a:rPr>
              <a:t>    float B = 0.0;</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N = vec3(0.0,0.0,1.0);</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const</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uint</a:t>
            </a:r>
            <a:r>
              <a:rPr lang="en-US" altLang="zh-CN" sz="900" dirty="0">
                <a:solidFill>
                  <a:srgbClr val="000000"/>
                </a:solidFill>
                <a:latin typeface="微软雅黑" panose="020B0503020204020204" pitchFamily="34" charset="-122"/>
                <a:ea typeface="微软雅黑" panose="020B0503020204020204" pitchFamily="34" charset="-122"/>
              </a:rPr>
              <a:t> SAMPLE_COUNT = 1024u;</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for</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uint</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i</a:t>
            </a:r>
            <a:r>
              <a:rPr lang="en-US" altLang="zh-CN" sz="900" dirty="0">
                <a:solidFill>
                  <a:srgbClr val="000000"/>
                </a:solidFill>
                <a:latin typeface="微软雅黑" panose="020B0503020204020204" pitchFamily="34" charset="-122"/>
                <a:ea typeface="微软雅黑" panose="020B0503020204020204" pitchFamily="34" charset="-122"/>
              </a:rPr>
              <a:t> = 0u; </a:t>
            </a:r>
            <a:r>
              <a:rPr lang="en-US" altLang="zh-CN" sz="900" dirty="0" err="1">
                <a:solidFill>
                  <a:srgbClr val="000000"/>
                </a:solidFill>
                <a:latin typeface="微软雅黑" panose="020B0503020204020204" pitchFamily="34" charset="-122"/>
                <a:ea typeface="微软雅黑" panose="020B0503020204020204" pitchFamily="34" charset="-122"/>
              </a:rPr>
              <a:t>i</a:t>
            </a:r>
            <a:r>
              <a:rPr lang="en-US" altLang="zh-CN" sz="900" dirty="0">
                <a:solidFill>
                  <a:srgbClr val="000000"/>
                </a:solidFill>
                <a:latin typeface="微软雅黑" panose="020B0503020204020204" pitchFamily="34" charset="-122"/>
                <a:ea typeface="微软雅黑" panose="020B0503020204020204" pitchFamily="34" charset="-122"/>
              </a:rPr>
              <a:t> &lt; SAMPLE_COUNT ; ++</a:t>
            </a:r>
            <a:r>
              <a:rPr lang="en-US" altLang="zh-CN" sz="900" dirty="0" err="1">
                <a:solidFill>
                  <a:srgbClr val="000000"/>
                </a:solidFill>
                <a:latin typeface="微软雅黑" panose="020B0503020204020204" pitchFamily="34" charset="-122"/>
                <a:ea typeface="微软雅黑" panose="020B0503020204020204" pitchFamily="34" charset="-122"/>
              </a:rPr>
              <a:t>i</a:t>
            </a:r>
            <a:r>
              <a:rPr lang="en-US" altLang="zh-CN" sz="900" dirty="0">
                <a:solidFill>
                  <a:srgbClr val="000000"/>
                </a:solidFill>
                <a:latin typeface="微软雅黑" panose="020B0503020204020204" pitchFamily="34" charset="-122"/>
                <a:ea typeface="微软雅黑" panose="020B0503020204020204" pitchFamily="34" charset="-122"/>
              </a:rPr>
              <a:t>)</a:t>
            </a: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vec2 Xi = Hammersley(</a:t>
            </a:r>
            <a:r>
              <a:rPr lang="en-US" altLang="zh-CN" sz="900" dirty="0" err="1">
                <a:solidFill>
                  <a:srgbClr val="000000"/>
                </a:solidFill>
                <a:latin typeface="微软雅黑" panose="020B0503020204020204" pitchFamily="34" charset="-122"/>
                <a:ea typeface="微软雅黑" panose="020B0503020204020204" pitchFamily="34" charset="-122"/>
              </a:rPr>
              <a:t>i,SAMPLE_COUNT</a:t>
            </a:r>
            <a:r>
              <a:rPr lang="en-US" altLang="zh-CN" sz="900" dirty="0">
                <a:solidFill>
                  <a:srgbClr val="000000"/>
                </a:solidFill>
                <a:latin typeface="微软雅黑" panose="020B0503020204020204" pitchFamily="34" charset="-122"/>
                <a:ea typeface="微软雅黑" panose="020B0503020204020204" pitchFamily="34" charset="-122"/>
              </a:rPr>
              <a:t>);</a:t>
            </a:r>
          </a:p>
          <a:p>
            <a:r>
              <a:rPr lang="pt-BR" altLang="zh-CN" sz="900" dirty="0">
                <a:solidFill>
                  <a:srgbClr val="000000"/>
                </a:solidFill>
                <a:latin typeface="微软雅黑" panose="020B0503020204020204" pitchFamily="34" charset="-122"/>
                <a:ea typeface="微软雅黑" panose="020B0503020204020204" pitchFamily="34" charset="-122"/>
              </a:rPr>
              <a:t>        vec3 H = ImportanceSamleGGX(Xi,N,roughness);</a:t>
            </a:r>
          </a:p>
          <a:p>
            <a:r>
              <a:rPr lang="pt-BR" altLang="zh-CN" sz="900" dirty="0">
                <a:solidFill>
                  <a:srgbClr val="000000"/>
                </a:solidFill>
                <a:latin typeface="微软雅黑" panose="020B0503020204020204" pitchFamily="34" charset="-122"/>
                <a:ea typeface="微软雅黑" panose="020B0503020204020204" pitchFamily="34" charset="-122"/>
              </a:rPr>
              <a:t>        vec3 L = normalize(2.0 * dot(V,H) * H - V);</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float </a:t>
            </a:r>
            <a:r>
              <a:rPr lang="en-US" altLang="zh-CN" sz="900" dirty="0" err="1">
                <a:solidFill>
                  <a:srgbClr val="000000"/>
                </a:solidFill>
                <a:latin typeface="微软雅黑" panose="020B0503020204020204" pitchFamily="34" charset="-122"/>
                <a:ea typeface="微软雅黑" panose="020B0503020204020204" pitchFamily="34" charset="-122"/>
              </a:rPr>
              <a:t>NdotL</a:t>
            </a:r>
            <a:r>
              <a:rPr lang="en-US" altLang="zh-CN" sz="900" dirty="0">
                <a:solidFill>
                  <a:srgbClr val="000000"/>
                </a:solidFill>
                <a:latin typeface="微软雅黑" panose="020B0503020204020204" pitchFamily="34" charset="-122"/>
                <a:ea typeface="微软雅黑" panose="020B0503020204020204" pitchFamily="34" charset="-122"/>
              </a:rPr>
              <a:t> = max(L.z,0.0);</a:t>
            </a:r>
          </a:p>
          <a:p>
            <a:r>
              <a:rPr lang="en-US" altLang="zh-CN" sz="900" dirty="0">
                <a:solidFill>
                  <a:srgbClr val="000000"/>
                </a:solidFill>
                <a:latin typeface="微软雅黑" panose="020B0503020204020204" pitchFamily="34" charset="-122"/>
                <a:ea typeface="微软雅黑" panose="020B0503020204020204" pitchFamily="34" charset="-122"/>
              </a:rPr>
              <a:t>        float </a:t>
            </a:r>
            <a:r>
              <a:rPr lang="en-US" altLang="zh-CN" sz="900" dirty="0" err="1">
                <a:solidFill>
                  <a:srgbClr val="000000"/>
                </a:solidFill>
                <a:latin typeface="微软雅黑" panose="020B0503020204020204" pitchFamily="34" charset="-122"/>
                <a:ea typeface="微软雅黑" panose="020B0503020204020204" pitchFamily="34" charset="-122"/>
              </a:rPr>
              <a:t>NdotH</a:t>
            </a:r>
            <a:r>
              <a:rPr lang="en-US" altLang="zh-CN" sz="900" dirty="0">
                <a:solidFill>
                  <a:srgbClr val="000000"/>
                </a:solidFill>
                <a:latin typeface="微软雅黑" panose="020B0503020204020204" pitchFamily="34" charset="-122"/>
                <a:ea typeface="微软雅黑" panose="020B0503020204020204" pitchFamily="34" charset="-122"/>
              </a:rPr>
              <a:t> = max(H.z,0.0);</a:t>
            </a:r>
          </a:p>
          <a:p>
            <a:r>
              <a:rPr lang="en-US" altLang="zh-CN" sz="900" dirty="0">
                <a:solidFill>
                  <a:srgbClr val="000000"/>
                </a:solidFill>
                <a:latin typeface="微软雅黑" panose="020B0503020204020204" pitchFamily="34" charset="-122"/>
                <a:ea typeface="微软雅黑" panose="020B0503020204020204" pitchFamily="34" charset="-122"/>
              </a:rPr>
              <a:t>        float </a:t>
            </a:r>
            <a:r>
              <a:rPr lang="en-US" altLang="zh-CN" sz="900" dirty="0" err="1">
                <a:solidFill>
                  <a:srgbClr val="000000"/>
                </a:solidFill>
                <a:latin typeface="微软雅黑" panose="020B0503020204020204" pitchFamily="34" charset="-122"/>
                <a:ea typeface="微软雅黑" panose="020B0503020204020204" pitchFamily="34" charset="-122"/>
              </a:rPr>
              <a:t>VdotH</a:t>
            </a:r>
            <a:r>
              <a:rPr lang="en-US" altLang="zh-CN" sz="900" dirty="0">
                <a:solidFill>
                  <a:srgbClr val="000000"/>
                </a:solidFill>
                <a:latin typeface="微软雅黑" panose="020B0503020204020204" pitchFamily="34" charset="-122"/>
                <a:ea typeface="微软雅黑" panose="020B0503020204020204" pitchFamily="34" charset="-122"/>
              </a:rPr>
              <a:t> = max(dot(V,H),0.0);</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if</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NdotL</a:t>
            </a:r>
            <a:r>
              <a:rPr lang="en-US" altLang="zh-CN" sz="900" dirty="0">
                <a:solidFill>
                  <a:srgbClr val="000000"/>
                </a:solidFill>
                <a:latin typeface="微软雅黑" panose="020B0503020204020204" pitchFamily="34" charset="-122"/>
                <a:ea typeface="微软雅黑" panose="020B0503020204020204" pitchFamily="34" charset="-122"/>
              </a:rPr>
              <a:t> &gt; 0.0)</a:t>
            </a: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float G = </a:t>
            </a:r>
            <a:r>
              <a:rPr lang="en-US" altLang="zh-CN" sz="900" dirty="0" err="1">
                <a:solidFill>
                  <a:srgbClr val="000000"/>
                </a:solidFill>
                <a:latin typeface="微软雅黑" panose="020B0503020204020204" pitchFamily="34" charset="-122"/>
                <a:ea typeface="微软雅黑" panose="020B0503020204020204" pitchFamily="34" charset="-122"/>
              </a:rPr>
              <a:t>GeometrySmith</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N,V,L,roughness</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float </a:t>
            </a:r>
            <a:r>
              <a:rPr lang="en-US" altLang="zh-CN" sz="900" dirty="0" err="1">
                <a:solidFill>
                  <a:srgbClr val="000000"/>
                </a:solidFill>
                <a:latin typeface="微软雅黑" panose="020B0503020204020204" pitchFamily="34" charset="-122"/>
                <a:ea typeface="微软雅黑" panose="020B0503020204020204" pitchFamily="34" charset="-122"/>
              </a:rPr>
              <a:t>G_Vis</a:t>
            </a:r>
            <a:r>
              <a:rPr lang="en-US" altLang="zh-CN" sz="900" dirty="0">
                <a:solidFill>
                  <a:srgbClr val="000000"/>
                </a:solidFill>
                <a:latin typeface="微软雅黑" panose="020B0503020204020204" pitchFamily="34" charset="-122"/>
                <a:ea typeface="微软雅黑" panose="020B0503020204020204" pitchFamily="34" charset="-122"/>
              </a:rPr>
              <a:t> = (G * </a:t>
            </a:r>
            <a:r>
              <a:rPr lang="en-US" altLang="zh-CN" sz="900" dirty="0" err="1">
                <a:solidFill>
                  <a:srgbClr val="000000"/>
                </a:solidFill>
                <a:latin typeface="微软雅黑" panose="020B0503020204020204" pitchFamily="34" charset="-122"/>
                <a:ea typeface="微软雅黑" panose="020B0503020204020204" pitchFamily="34" charset="-122"/>
              </a:rPr>
              <a:t>VdotH</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NdotH</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NdotV</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float Fc = pow(1.0 - </a:t>
            </a:r>
            <a:r>
              <a:rPr lang="en-US" altLang="zh-CN" sz="900" dirty="0" err="1">
                <a:solidFill>
                  <a:srgbClr val="000000"/>
                </a:solidFill>
                <a:latin typeface="微软雅黑" panose="020B0503020204020204" pitchFamily="34" charset="-122"/>
                <a:ea typeface="微软雅黑" panose="020B0503020204020204" pitchFamily="34" charset="-122"/>
              </a:rPr>
              <a:t>VdotH</a:t>
            </a:r>
            <a:r>
              <a:rPr lang="en-US" altLang="zh-CN" sz="900" dirty="0">
                <a:solidFill>
                  <a:srgbClr val="000000"/>
                </a:solidFill>
                <a:latin typeface="微软雅黑" panose="020B0503020204020204" pitchFamily="34" charset="-122"/>
                <a:ea typeface="微软雅黑" panose="020B0503020204020204" pitchFamily="34" charset="-122"/>
              </a:rPr>
              <a:t>, 5.0);</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fr-FR" altLang="zh-CN" sz="900" dirty="0">
                <a:solidFill>
                  <a:srgbClr val="000000"/>
                </a:solidFill>
                <a:latin typeface="微软雅黑" panose="020B0503020204020204" pitchFamily="34" charset="-122"/>
                <a:ea typeface="微软雅黑" panose="020B0503020204020204" pitchFamily="34" charset="-122"/>
              </a:rPr>
              <a:t>            A += (1.0 - Fc) * G_Vis;</a:t>
            </a:r>
          </a:p>
          <a:p>
            <a:r>
              <a:rPr lang="en-US" altLang="zh-CN" sz="900" dirty="0">
                <a:solidFill>
                  <a:srgbClr val="000000"/>
                </a:solidFill>
                <a:latin typeface="微软雅黑" panose="020B0503020204020204" pitchFamily="34" charset="-122"/>
                <a:ea typeface="微软雅黑" panose="020B0503020204020204" pitchFamily="34" charset="-122"/>
              </a:rPr>
              <a:t>            B += Fc * </a:t>
            </a:r>
            <a:r>
              <a:rPr lang="en-US" altLang="zh-CN" sz="900" dirty="0" err="1">
                <a:solidFill>
                  <a:srgbClr val="000000"/>
                </a:solidFill>
                <a:latin typeface="微软雅黑" panose="020B0503020204020204" pitchFamily="34" charset="-122"/>
                <a:ea typeface="微软雅黑" panose="020B0503020204020204" pitchFamily="34" charset="-122"/>
              </a:rPr>
              <a:t>G_Vis</a:t>
            </a:r>
            <a:r>
              <a:rPr lang="en-US" altLang="zh-CN" sz="900" dirty="0">
                <a:solidFill>
                  <a:srgbClr val="000000"/>
                </a:solidFill>
                <a:latin typeface="微软雅黑" panose="020B0503020204020204" pitchFamily="34" charset="-122"/>
                <a:ea typeface="微软雅黑" panose="020B0503020204020204" pitchFamily="34" charset="-122"/>
              </a:rPr>
              <a:t>;</a:t>
            </a: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A/=float(SAMPLE_COUNT);</a:t>
            </a:r>
          </a:p>
          <a:p>
            <a:r>
              <a:rPr lang="en-US" altLang="zh-CN" sz="900" dirty="0">
                <a:solidFill>
                  <a:srgbClr val="000000"/>
                </a:solidFill>
                <a:latin typeface="微软雅黑" panose="020B0503020204020204" pitchFamily="34" charset="-122"/>
                <a:ea typeface="微软雅黑" panose="020B0503020204020204" pitchFamily="34" charset="-122"/>
              </a:rPr>
              <a:t>    B/=float(SAMPLE_COUNT);</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return</a:t>
            </a:r>
            <a:r>
              <a:rPr lang="en-US" altLang="zh-CN" sz="900" dirty="0">
                <a:solidFill>
                  <a:srgbClr val="000000"/>
                </a:solidFill>
                <a:latin typeface="微软雅黑" panose="020B0503020204020204" pitchFamily="34" charset="-122"/>
                <a:ea typeface="微软雅黑" panose="020B0503020204020204" pitchFamily="34" charset="-122"/>
              </a:rPr>
              <a:t> vec2(A,B);</a:t>
            </a:r>
          </a:p>
          <a:p>
            <a:r>
              <a:rPr lang="en-US" altLang="zh-CN" sz="900" dirty="0">
                <a:solidFill>
                  <a:srgbClr val="000000"/>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3242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C5F2B86-11D7-4065-81B2-260D839A32A1}"/>
              </a:ext>
            </a:extLst>
          </p:cNvPr>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预计算</a:t>
            </a:r>
            <a:r>
              <a:rPr lang="en-US" altLang="zh-CN" sz="3600" dirty="0">
                <a:solidFill>
                  <a:schemeClr val="tx1">
                    <a:lumMod val="75000"/>
                    <a:lumOff val="25000"/>
                  </a:schemeClr>
                </a:solidFill>
                <a:latin typeface="微软雅黑" panose="020B0503020204020204" pitchFamily="34" charset="-122"/>
                <a:ea typeface="微软雅黑" panose="020B0503020204020204" pitchFamily="34" charset="-122"/>
              </a:rPr>
              <a:t>BRDF</a:t>
            </a:r>
            <a:endPar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B558C77-BACF-4C37-AAAE-9F98759F8D97}"/>
              </a:ext>
            </a:extLst>
          </p:cNvPr>
          <p:cNvSpPr/>
          <p:nvPr/>
        </p:nvSpPr>
        <p:spPr>
          <a:xfrm>
            <a:off x="1209811" y="1298657"/>
            <a:ext cx="9601199" cy="874407"/>
          </a:xfrm>
          <a:prstGeom prst="rect">
            <a:avLst/>
          </a:prstGeom>
        </p:spPr>
        <p:txBody>
          <a:bodyPr wrap="square">
            <a:spAutoFit/>
          </a:bodyPr>
          <a:lstStyle/>
          <a:p>
            <a:pPr indent="457200" algn="just">
              <a:lnSpc>
                <a:spcPct val="150000"/>
              </a:lnSpc>
            </a:pPr>
            <a:r>
              <a:rPr lang="zh-CN" altLang="en-US" dirty="0">
                <a:solidFill>
                  <a:srgbClr val="222222"/>
                </a:solidFill>
                <a:latin typeface="微软雅黑" panose="020B0503020204020204" pitchFamily="34" charset="-122"/>
                <a:ea typeface="微软雅黑" panose="020B0503020204020204" pitchFamily="34" charset="-122"/>
              </a:rPr>
              <a:t>在        、表面粗糙度、菲涅尔系数    上计算</a:t>
            </a:r>
            <a:r>
              <a:rPr lang="en-US" altLang="zh-CN" dirty="0">
                <a:solidFill>
                  <a:srgbClr val="222222"/>
                </a:solidFill>
                <a:latin typeface="微软雅黑" panose="020B0503020204020204" pitchFamily="34" charset="-122"/>
                <a:ea typeface="微软雅黑" panose="020B0503020204020204" pitchFamily="34" charset="-122"/>
              </a:rPr>
              <a:t>BRDF</a:t>
            </a:r>
            <a:r>
              <a:rPr lang="zh-CN" altLang="en-US" dirty="0">
                <a:solidFill>
                  <a:srgbClr val="222222"/>
                </a:solidFill>
                <a:latin typeface="微软雅黑" panose="020B0503020204020204" pitchFamily="34" charset="-122"/>
                <a:ea typeface="微软雅黑" panose="020B0503020204020204" pitchFamily="34" charset="-122"/>
              </a:rPr>
              <a:t>方程的卷积，等同于在纯白的环境光或者辐射度恒定为            的设置下，对镜面</a:t>
            </a:r>
            <a:r>
              <a:rPr lang="en-US" altLang="zh-CN" dirty="0">
                <a:solidFill>
                  <a:srgbClr val="222222"/>
                </a:solidFill>
                <a:latin typeface="微软雅黑" panose="020B0503020204020204" pitchFamily="34" charset="-122"/>
                <a:ea typeface="微软雅黑" panose="020B0503020204020204" pitchFamily="34" charset="-122"/>
              </a:rPr>
              <a:t>BRDF</a:t>
            </a:r>
            <a:r>
              <a:rPr lang="zh-CN" altLang="en-US" dirty="0">
                <a:solidFill>
                  <a:srgbClr val="222222"/>
                </a:solidFill>
                <a:latin typeface="微软雅黑" panose="020B0503020204020204" pitchFamily="34" charset="-122"/>
                <a:ea typeface="微软雅黑" panose="020B0503020204020204" pitchFamily="34" charset="-122"/>
              </a:rPr>
              <a:t>求积分。</a:t>
            </a:r>
            <a:endParaRPr lang="zh-CN" altLang="en-US" dirty="0">
              <a:latin typeface="微软雅黑" panose="020B0503020204020204" pitchFamily="34" charset="-122"/>
              <a:ea typeface="微软雅黑" panose="020B0503020204020204" pitchFamily="34" charset="-122"/>
            </a:endParaRPr>
          </a:p>
        </p:txBody>
      </p:sp>
      <p:graphicFrame>
        <p:nvGraphicFramePr>
          <p:cNvPr id="23" name="对象 22">
            <a:extLst>
              <a:ext uri="{FF2B5EF4-FFF2-40B4-BE49-F238E27FC236}">
                <a16:creationId xmlns:a16="http://schemas.microsoft.com/office/drawing/2014/main" id="{77B415A2-A154-4A29-817E-220406D697C3}"/>
              </a:ext>
            </a:extLst>
          </p:cNvPr>
          <p:cNvGraphicFramePr>
            <a:graphicFrameLocks noChangeAspect="1"/>
          </p:cNvGraphicFramePr>
          <p:nvPr>
            <p:extLst/>
          </p:nvPr>
        </p:nvGraphicFramePr>
        <p:xfrm>
          <a:off x="2016327" y="1391203"/>
          <a:ext cx="532320" cy="381116"/>
        </p:xfrm>
        <a:graphic>
          <a:graphicData uri="http://schemas.openxmlformats.org/presentationml/2006/ole">
            <mc:AlternateContent xmlns:mc="http://schemas.openxmlformats.org/markup-compatibility/2006">
              <mc:Choice xmlns:v="urn:schemas-microsoft-com:vml" Requires="v">
                <p:oleObj spid="_x0000_s71700" name="Equation" r:id="rId4" imgW="317160" imgH="228600" progId="Equation.DSMT4">
                  <p:embed/>
                </p:oleObj>
              </mc:Choice>
              <mc:Fallback>
                <p:oleObj name="Equation" r:id="rId4" imgW="317160" imgH="228600" progId="Equation.DSMT4">
                  <p:embed/>
                  <p:pic>
                    <p:nvPicPr>
                      <p:cNvPr id="23" name="对象 22">
                        <a:extLst>
                          <a:ext uri="{FF2B5EF4-FFF2-40B4-BE49-F238E27FC236}">
                            <a16:creationId xmlns:a16="http://schemas.microsoft.com/office/drawing/2014/main" id="{77B415A2-A154-4A29-817E-220406D697C3}"/>
                          </a:ext>
                        </a:extLst>
                      </p:cNvPr>
                      <p:cNvPicPr/>
                      <p:nvPr/>
                    </p:nvPicPr>
                    <p:blipFill>
                      <a:blip r:embed="rId5"/>
                      <a:stretch>
                        <a:fillRect/>
                      </a:stretch>
                    </p:blipFill>
                    <p:spPr>
                      <a:xfrm>
                        <a:off x="2016327" y="1391203"/>
                        <a:ext cx="532320" cy="381116"/>
                      </a:xfrm>
                      <a:prstGeom prst="rect">
                        <a:avLst/>
                      </a:prstGeom>
                    </p:spPr>
                  </p:pic>
                </p:oleObj>
              </mc:Fallback>
            </mc:AlternateContent>
          </a:graphicData>
        </a:graphic>
      </p:graphicFrame>
      <p:graphicFrame>
        <p:nvGraphicFramePr>
          <p:cNvPr id="24" name="对象 23">
            <a:extLst>
              <a:ext uri="{FF2B5EF4-FFF2-40B4-BE49-F238E27FC236}">
                <a16:creationId xmlns:a16="http://schemas.microsoft.com/office/drawing/2014/main" id="{E55D5539-DDCD-4BAE-8580-8E3D87398C2D}"/>
              </a:ext>
            </a:extLst>
          </p:cNvPr>
          <p:cNvGraphicFramePr>
            <a:graphicFrameLocks noChangeAspect="1"/>
          </p:cNvGraphicFramePr>
          <p:nvPr>
            <p:extLst/>
          </p:nvPr>
        </p:nvGraphicFramePr>
        <p:xfrm>
          <a:off x="5281747" y="1393905"/>
          <a:ext cx="298450" cy="381000"/>
        </p:xfrm>
        <a:graphic>
          <a:graphicData uri="http://schemas.openxmlformats.org/presentationml/2006/ole">
            <mc:AlternateContent xmlns:mc="http://schemas.openxmlformats.org/markup-compatibility/2006">
              <mc:Choice xmlns:v="urn:schemas-microsoft-com:vml" Requires="v">
                <p:oleObj spid="_x0000_s71701" name="Equation" r:id="rId6" imgW="177480" imgH="228600" progId="Equation.DSMT4">
                  <p:embed/>
                </p:oleObj>
              </mc:Choice>
              <mc:Fallback>
                <p:oleObj name="Equation" r:id="rId6" imgW="177480" imgH="228600" progId="Equation.DSMT4">
                  <p:embed/>
                  <p:pic>
                    <p:nvPicPr>
                      <p:cNvPr id="24" name="对象 23">
                        <a:extLst>
                          <a:ext uri="{FF2B5EF4-FFF2-40B4-BE49-F238E27FC236}">
                            <a16:creationId xmlns:a16="http://schemas.microsoft.com/office/drawing/2014/main" id="{E55D5539-DDCD-4BAE-8580-8E3D87398C2D}"/>
                          </a:ext>
                        </a:extLst>
                      </p:cNvPr>
                      <p:cNvPicPr/>
                      <p:nvPr/>
                    </p:nvPicPr>
                    <p:blipFill>
                      <a:blip r:embed="rId7"/>
                      <a:stretch>
                        <a:fillRect/>
                      </a:stretch>
                    </p:blipFill>
                    <p:spPr>
                      <a:xfrm>
                        <a:off x="5281747" y="1393905"/>
                        <a:ext cx="298450" cy="381000"/>
                      </a:xfrm>
                      <a:prstGeom prst="rect">
                        <a:avLst/>
                      </a:prstGeom>
                    </p:spPr>
                  </p:pic>
                </p:oleObj>
              </mc:Fallback>
            </mc:AlternateContent>
          </a:graphicData>
        </a:graphic>
      </p:graphicFrame>
      <p:graphicFrame>
        <p:nvGraphicFramePr>
          <p:cNvPr id="25" name="对象 24">
            <a:extLst>
              <a:ext uri="{FF2B5EF4-FFF2-40B4-BE49-F238E27FC236}">
                <a16:creationId xmlns:a16="http://schemas.microsoft.com/office/drawing/2014/main" id="{CA54F0FE-BE83-48ED-A034-15F2A85DFE79}"/>
              </a:ext>
            </a:extLst>
          </p:cNvPr>
          <p:cNvGraphicFramePr>
            <a:graphicFrameLocks noChangeAspect="1"/>
          </p:cNvGraphicFramePr>
          <p:nvPr>
            <p:extLst/>
          </p:nvPr>
        </p:nvGraphicFramePr>
        <p:xfrm>
          <a:off x="2933498" y="1808767"/>
          <a:ext cx="831850" cy="381000"/>
        </p:xfrm>
        <a:graphic>
          <a:graphicData uri="http://schemas.openxmlformats.org/presentationml/2006/ole">
            <mc:AlternateContent xmlns:mc="http://schemas.openxmlformats.org/markup-compatibility/2006">
              <mc:Choice xmlns:v="urn:schemas-microsoft-com:vml" Requires="v">
                <p:oleObj spid="_x0000_s71702" name="Equation" r:id="rId8" imgW="495000" imgH="228600" progId="Equation.DSMT4">
                  <p:embed/>
                </p:oleObj>
              </mc:Choice>
              <mc:Fallback>
                <p:oleObj name="Equation" r:id="rId8" imgW="495000" imgH="228600" progId="Equation.DSMT4">
                  <p:embed/>
                  <p:pic>
                    <p:nvPicPr>
                      <p:cNvPr id="25" name="对象 24">
                        <a:extLst>
                          <a:ext uri="{FF2B5EF4-FFF2-40B4-BE49-F238E27FC236}">
                            <a16:creationId xmlns:a16="http://schemas.microsoft.com/office/drawing/2014/main" id="{CA54F0FE-BE83-48ED-A034-15F2A85DFE79}"/>
                          </a:ext>
                        </a:extLst>
                      </p:cNvPr>
                      <p:cNvPicPr/>
                      <p:nvPr/>
                    </p:nvPicPr>
                    <p:blipFill>
                      <a:blip r:embed="rId9"/>
                      <a:stretch>
                        <a:fillRect/>
                      </a:stretch>
                    </p:blipFill>
                    <p:spPr>
                      <a:xfrm>
                        <a:off x="2933498" y="1808767"/>
                        <a:ext cx="831850" cy="381000"/>
                      </a:xfrm>
                      <a:prstGeom prst="rect">
                        <a:avLst/>
                      </a:prstGeom>
                    </p:spPr>
                  </p:pic>
                </p:oleObj>
              </mc:Fallback>
            </mc:AlternateContent>
          </a:graphicData>
        </a:graphic>
      </p:graphicFrame>
      <p:pic>
        <p:nvPicPr>
          <p:cNvPr id="69634" name="Picture 2" descr="https://learnopengl-cn.github.io/img/07/03/02/ibl_brdf_lut.png">
            <a:extLst>
              <a:ext uri="{FF2B5EF4-FFF2-40B4-BE49-F238E27FC236}">
                <a16:creationId xmlns:a16="http://schemas.microsoft.com/office/drawing/2014/main" id="{6276DD4C-B985-47B7-B9BE-9B802EAC53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4423" y="2405734"/>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0256C91-F1E2-4ECA-9B97-42542C9594F5}"/>
              </a:ext>
            </a:extLst>
          </p:cNvPr>
          <p:cNvSpPr/>
          <p:nvPr/>
        </p:nvSpPr>
        <p:spPr>
          <a:xfrm>
            <a:off x="6841787" y="3024456"/>
            <a:ext cx="3810000" cy="2862322"/>
          </a:xfrm>
          <a:prstGeom prst="rect">
            <a:avLst/>
          </a:prstGeom>
          <a:ln>
            <a:solidFill>
              <a:schemeClr val="accent1"/>
            </a:solidFill>
          </a:ln>
        </p:spPr>
        <p:txBody>
          <a:bodyPr wrap="square">
            <a:spAutoFit/>
          </a:bodyPr>
          <a:lstStyle/>
          <a:p>
            <a:r>
              <a:rPr lang="en-US" altLang="zh-CN" sz="900" dirty="0">
                <a:solidFill>
                  <a:srgbClr val="000000"/>
                </a:solidFill>
                <a:latin typeface="微软雅黑" panose="020B0503020204020204" pitchFamily="34" charset="-122"/>
                <a:ea typeface="微软雅黑" panose="020B0503020204020204" pitchFamily="34" charset="-122"/>
              </a:rPr>
              <a:t>float </a:t>
            </a:r>
            <a:r>
              <a:rPr lang="en-US" altLang="zh-CN" sz="900" dirty="0" err="1">
                <a:solidFill>
                  <a:srgbClr val="000000"/>
                </a:solidFill>
                <a:latin typeface="微软雅黑" panose="020B0503020204020204" pitchFamily="34" charset="-122"/>
                <a:ea typeface="微软雅黑" panose="020B0503020204020204" pitchFamily="34" charset="-122"/>
              </a:rPr>
              <a:t>GeometrySchlickGGX</a:t>
            </a:r>
            <a:r>
              <a:rPr lang="en-US" altLang="zh-CN" sz="900" dirty="0">
                <a:solidFill>
                  <a:srgbClr val="000000"/>
                </a:solidFill>
                <a:latin typeface="微软雅黑" panose="020B0503020204020204" pitchFamily="34" charset="-122"/>
                <a:ea typeface="微软雅黑" panose="020B0503020204020204" pitchFamily="34" charset="-122"/>
              </a:rPr>
              <a:t>(float </a:t>
            </a:r>
            <a:r>
              <a:rPr lang="en-US" altLang="zh-CN" sz="900" dirty="0" err="1">
                <a:solidFill>
                  <a:srgbClr val="000000"/>
                </a:solidFill>
                <a:latin typeface="微软雅黑" panose="020B0503020204020204" pitchFamily="34" charset="-122"/>
                <a:ea typeface="微软雅黑" panose="020B0503020204020204" pitchFamily="34" charset="-122"/>
              </a:rPr>
              <a:t>NdotV,float</a:t>
            </a:r>
            <a:r>
              <a:rPr lang="en-US" altLang="zh-CN" sz="900" dirty="0">
                <a:solidFill>
                  <a:srgbClr val="000000"/>
                </a:solidFill>
                <a:latin typeface="微软雅黑" panose="020B0503020204020204" pitchFamily="34" charset="-122"/>
                <a:ea typeface="微软雅黑" panose="020B0503020204020204" pitchFamily="34" charset="-122"/>
              </a:rPr>
              <a:t> roughness)</a:t>
            </a:r>
          </a:p>
          <a:p>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float r = (roughness);</a:t>
            </a:r>
          </a:p>
          <a:p>
            <a:r>
              <a:rPr lang="pt-BR" altLang="zh-CN" sz="900" dirty="0">
                <a:solidFill>
                  <a:srgbClr val="000000"/>
                </a:solidFill>
                <a:latin typeface="微软雅黑" panose="020B0503020204020204" pitchFamily="34" charset="-122"/>
                <a:ea typeface="微软雅黑" panose="020B0503020204020204" pitchFamily="34" charset="-122"/>
              </a:rPr>
              <a:t>    float k = (r*r)/2.0;</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float nom   = </a:t>
            </a:r>
            <a:r>
              <a:rPr lang="en-US" altLang="zh-CN" sz="900" dirty="0" err="1">
                <a:solidFill>
                  <a:srgbClr val="000000"/>
                </a:solidFill>
                <a:latin typeface="微软雅黑" panose="020B0503020204020204" pitchFamily="34" charset="-122"/>
                <a:ea typeface="微软雅黑" panose="020B0503020204020204" pitchFamily="34" charset="-122"/>
              </a:rPr>
              <a:t>NdotV</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float </a:t>
            </a:r>
            <a:r>
              <a:rPr lang="en-US" altLang="zh-CN" sz="900" dirty="0" err="1">
                <a:solidFill>
                  <a:srgbClr val="000000"/>
                </a:solidFill>
                <a:latin typeface="微软雅黑" panose="020B0503020204020204" pitchFamily="34" charset="-122"/>
                <a:ea typeface="微软雅黑" panose="020B0503020204020204" pitchFamily="34" charset="-122"/>
              </a:rPr>
              <a:t>denom</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NdotV</a:t>
            </a:r>
            <a:r>
              <a:rPr lang="en-US" altLang="zh-CN" sz="900" dirty="0">
                <a:solidFill>
                  <a:srgbClr val="000000"/>
                </a:solidFill>
                <a:latin typeface="微软雅黑" panose="020B0503020204020204" pitchFamily="34" charset="-122"/>
                <a:ea typeface="微软雅黑" panose="020B0503020204020204" pitchFamily="34" charset="-122"/>
              </a:rPr>
              <a:t> * (1.0 - k) + k;</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return</a:t>
            </a:r>
            <a:r>
              <a:rPr lang="en-US" altLang="zh-CN" sz="900" dirty="0">
                <a:solidFill>
                  <a:srgbClr val="000000"/>
                </a:solidFill>
                <a:latin typeface="微软雅黑" panose="020B0503020204020204" pitchFamily="34" charset="-122"/>
                <a:ea typeface="微软雅黑" panose="020B0503020204020204" pitchFamily="34" charset="-122"/>
              </a:rPr>
              <a:t> nom / </a:t>
            </a:r>
            <a:r>
              <a:rPr lang="en-US" altLang="zh-CN" sz="900" dirty="0" err="1">
                <a:solidFill>
                  <a:srgbClr val="000000"/>
                </a:solidFill>
                <a:latin typeface="微软雅黑" panose="020B0503020204020204" pitchFamily="34" charset="-122"/>
                <a:ea typeface="微软雅黑" panose="020B0503020204020204" pitchFamily="34" charset="-122"/>
              </a:rPr>
              <a:t>denom</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float </a:t>
            </a:r>
            <a:r>
              <a:rPr lang="en-US" altLang="zh-CN" sz="900" dirty="0" err="1">
                <a:solidFill>
                  <a:srgbClr val="000000"/>
                </a:solidFill>
                <a:latin typeface="微软雅黑" panose="020B0503020204020204" pitchFamily="34" charset="-122"/>
                <a:ea typeface="微软雅黑" panose="020B0503020204020204" pitchFamily="34" charset="-122"/>
              </a:rPr>
              <a:t>GeometrySmith</a:t>
            </a:r>
            <a:r>
              <a:rPr lang="en-US" altLang="zh-CN" sz="900" dirty="0">
                <a:solidFill>
                  <a:srgbClr val="000000"/>
                </a:solidFill>
                <a:latin typeface="微软雅黑" panose="020B0503020204020204" pitchFamily="34" charset="-122"/>
                <a:ea typeface="微软雅黑" panose="020B0503020204020204" pitchFamily="34" charset="-122"/>
              </a:rPr>
              <a:t>(vec3 N,vec3 V,vec3 </a:t>
            </a:r>
            <a:r>
              <a:rPr lang="en-US" altLang="zh-CN" sz="900" dirty="0" err="1">
                <a:solidFill>
                  <a:srgbClr val="000000"/>
                </a:solidFill>
                <a:latin typeface="微软雅黑" panose="020B0503020204020204" pitchFamily="34" charset="-122"/>
                <a:ea typeface="微软雅黑" panose="020B0503020204020204" pitchFamily="34" charset="-122"/>
              </a:rPr>
              <a:t>L,float</a:t>
            </a:r>
            <a:r>
              <a:rPr lang="en-US" altLang="zh-CN" sz="900" dirty="0">
                <a:solidFill>
                  <a:srgbClr val="000000"/>
                </a:solidFill>
                <a:latin typeface="微软雅黑" panose="020B0503020204020204" pitchFamily="34" charset="-122"/>
                <a:ea typeface="微软雅黑" panose="020B0503020204020204" pitchFamily="34" charset="-122"/>
              </a:rPr>
              <a:t> k)</a:t>
            </a:r>
          </a:p>
          <a:p>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float </a:t>
            </a:r>
            <a:r>
              <a:rPr lang="en-US" altLang="zh-CN" sz="900" dirty="0" err="1">
                <a:solidFill>
                  <a:srgbClr val="000000"/>
                </a:solidFill>
                <a:latin typeface="微软雅黑" panose="020B0503020204020204" pitchFamily="34" charset="-122"/>
                <a:ea typeface="微软雅黑" panose="020B0503020204020204" pitchFamily="34" charset="-122"/>
              </a:rPr>
              <a:t>NdotV</a:t>
            </a:r>
            <a:r>
              <a:rPr lang="en-US" altLang="zh-CN" sz="900" dirty="0">
                <a:solidFill>
                  <a:srgbClr val="000000"/>
                </a:solidFill>
                <a:latin typeface="微软雅黑" panose="020B0503020204020204" pitchFamily="34" charset="-122"/>
                <a:ea typeface="微软雅黑" panose="020B0503020204020204" pitchFamily="34" charset="-122"/>
              </a:rPr>
              <a:t> = max(dot(N,V),0.0);</a:t>
            </a:r>
          </a:p>
          <a:p>
            <a:r>
              <a:rPr lang="en-US" altLang="zh-CN" sz="900" dirty="0">
                <a:solidFill>
                  <a:srgbClr val="000000"/>
                </a:solidFill>
                <a:latin typeface="微软雅黑" panose="020B0503020204020204" pitchFamily="34" charset="-122"/>
                <a:ea typeface="微软雅黑" panose="020B0503020204020204" pitchFamily="34" charset="-122"/>
              </a:rPr>
              <a:t>    float </a:t>
            </a:r>
            <a:r>
              <a:rPr lang="en-US" altLang="zh-CN" sz="900" dirty="0" err="1">
                <a:solidFill>
                  <a:srgbClr val="000000"/>
                </a:solidFill>
                <a:latin typeface="微软雅黑" panose="020B0503020204020204" pitchFamily="34" charset="-122"/>
                <a:ea typeface="微软雅黑" panose="020B0503020204020204" pitchFamily="34" charset="-122"/>
              </a:rPr>
              <a:t>NdotL</a:t>
            </a:r>
            <a:r>
              <a:rPr lang="en-US" altLang="zh-CN" sz="900" dirty="0">
                <a:solidFill>
                  <a:srgbClr val="000000"/>
                </a:solidFill>
                <a:latin typeface="微软雅黑" panose="020B0503020204020204" pitchFamily="34" charset="-122"/>
                <a:ea typeface="微软雅黑" panose="020B0503020204020204" pitchFamily="34" charset="-122"/>
              </a:rPr>
              <a:t> = max(dot(N,L),0.0);</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float ggx1 = </a:t>
            </a:r>
            <a:r>
              <a:rPr lang="en-US" altLang="zh-CN" sz="900" dirty="0" err="1">
                <a:solidFill>
                  <a:srgbClr val="000000"/>
                </a:solidFill>
                <a:latin typeface="微软雅黑" panose="020B0503020204020204" pitchFamily="34" charset="-122"/>
                <a:ea typeface="微软雅黑" panose="020B0503020204020204" pitchFamily="34" charset="-122"/>
              </a:rPr>
              <a:t>GeometrySchlickGGX</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NdotV,k</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float ggx2 = </a:t>
            </a:r>
            <a:r>
              <a:rPr lang="en-US" altLang="zh-CN" sz="900" dirty="0" err="1">
                <a:solidFill>
                  <a:srgbClr val="000000"/>
                </a:solidFill>
                <a:latin typeface="微软雅黑" panose="020B0503020204020204" pitchFamily="34" charset="-122"/>
                <a:ea typeface="微软雅黑" panose="020B0503020204020204" pitchFamily="34" charset="-122"/>
              </a:rPr>
              <a:t>GeometrySchlickGGX</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NdotL,k</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return</a:t>
            </a:r>
            <a:r>
              <a:rPr lang="en-US" altLang="zh-CN" sz="900" dirty="0">
                <a:solidFill>
                  <a:srgbClr val="000000"/>
                </a:solidFill>
                <a:latin typeface="微软雅黑" panose="020B0503020204020204" pitchFamily="34" charset="-122"/>
                <a:ea typeface="微软雅黑" panose="020B0503020204020204" pitchFamily="34" charset="-122"/>
              </a:rPr>
              <a:t> ggx1 * ggx2;</a:t>
            </a:r>
          </a:p>
          <a:p>
            <a:r>
              <a:rPr lang="en-US" altLang="zh-CN" sz="900" dirty="0">
                <a:solidFill>
                  <a:srgbClr val="000000"/>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95478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镜面反射</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2BA335-D3BB-40E8-B380-DCF2F9A62361}"/>
              </a:ext>
            </a:extLst>
          </p:cNvPr>
          <p:cNvSpPr/>
          <p:nvPr/>
        </p:nvSpPr>
        <p:spPr>
          <a:xfrm>
            <a:off x="1304925" y="1269879"/>
            <a:ext cx="9601199" cy="1295163"/>
          </a:xfrm>
          <a:prstGeom prst="rect">
            <a:avLst/>
          </a:prstGeom>
        </p:spPr>
        <p:txBody>
          <a:bodyPr wrap="square">
            <a:spAutoFit/>
          </a:bodyPr>
          <a:lstStyle/>
          <a:p>
            <a:pPr indent="457200">
              <a:lnSpc>
                <a:spcPct val="150000"/>
              </a:lnSpc>
            </a:pPr>
            <a:r>
              <a:rPr lang="zh-CN" altLang="en-US" dirty="0">
                <a:solidFill>
                  <a:srgbClr val="222222"/>
                </a:solidFill>
                <a:latin typeface="微软雅黑" panose="020B0503020204020204" pitchFamily="34" charset="-122"/>
                <a:ea typeface="微软雅黑" panose="020B0503020204020204" pitchFamily="34" charset="-122"/>
              </a:rPr>
              <a:t>镜面反射部分在整个积分上不是常数，因为不仅受入射光方向影响，还受视角影响。</a:t>
            </a:r>
            <a:endParaRPr lang="en-US" altLang="zh-CN" dirty="0">
              <a:solidFill>
                <a:srgbClr val="222222"/>
              </a:solidFill>
              <a:latin typeface="微软雅黑" panose="020B0503020204020204" pitchFamily="34" charset="-122"/>
              <a:ea typeface="微软雅黑" panose="020B0503020204020204" pitchFamily="34" charset="-122"/>
            </a:endParaRPr>
          </a:p>
          <a:p>
            <a:pPr indent="457200">
              <a:lnSpc>
                <a:spcPct val="150000"/>
              </a:lnSpc>
            </a:pPr>
            <a:r>
              <a:rPr lang="en-US" altLang="zh-CN" dirty="0">
                <a:solidFill>
                  <a:srgbClr val="222222"/>
                </a:solidFill>
                <a:latin typeface="微软雅黑" panose="020B0503020204020204" pitchFamily="34" charset="-122"/>
                <a:ea typeface="微软雅黑" panose="020B0503020204020204" pitchFamily="34" charset="-122"/>
              </a:rPr>
              <a:t>Epic Games </a:t>
            </a:r>
            <a:r>
              <a:rPr lang="zh-CN" altLang="en-US" dirty="0">
                <a:solidFill>
                  <a:srgbClr val="222222"/>
                </a:solidFill>
                <a:latin typeface="微软雅黑" panose="020B0503020204020204" pitchFamily="34" charset="-122"/>
                <a:ea typeface="微软雅黑" panose="020B0503020204020204" pitchFamily="34" charset="-122"/>
              </a:rPr>
              <a:t>提出了一个解决方案，预计算镜面部分的卷积，为实时计算作了一些妥协，这种方案被称为</a:t>
            </a:r>
            <a:r>
              <a:rPr lang="zh-CN" altLang="en-US" dirty="0">
                <a:latin typeface="微软雅黑" panose="020B0503020204020204" pitchFamily="34" charset="-122"/>
                <a:ea typeface="微软雅黑" panose="020B0503020204020204" pitchFamily="34" charset="-122"/>
              </a:rPr>
              <a:t>分割求和近似法</a:t>
            </a:r>
            <a:r>
              <a:rPr lang="en-US" altLang="zh-CN" dirty="0">
                <a:solidFill>
                  <a:srgbClr val="222222"/>
                </a:solidFill>
                <a:latin typeface="微软雅黑" panose="020B0503020204020204" pitchFamily="34" charset="-122"/>
                <a:ea typeface="微软雅黑" panose="020B0503020204020204" pitchFamily="34" charset="-122"/>
              </a:rPr>
              <a:t>(split sum approximation)</a:t>
            </a:r>
            <a:endParaRPr lang="zh-CN" altLang="en-US"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B44850E-591E-4019-B798-B6637F75DC8B}"/>
              </a:ext>
            </a:extLst>
          </p:cNvPr>
          <p:cNvSpPr/>
          <p:nvPr/>
        </p:nvSpPr>
        <p:spPr>
          <a:xfrm>
            <a:off x="6242323" y="2657789"/>
            <a:ext cx="5703244" cy="3970318"/>
          </a:xfrm>
          <a:prstGeom prst="rect">
            <a:avLst/>
          </a:prstGeom>
          <a:ln>
            <a:solidFill>
              <a:schemeClr val="accent1"/>
            </a:solidFill>
          </a:ln>
        </p:spPr>
        <p:txBody>
          <a:bodyPr wrap="square">
            <a:spAutoFit/>
          </a:bodyPr>
          <a:lstStyle/>
          <a:p>
            <a:r>
              <a:rPr lang="en-US" altLang="zh-CN" sz="900" dirty="0">
                <a:solidFill>
                  <a:srgbClr val="0000FF"/>
                </a:solidFill>
                <a:latin typeface="微软雅黑" panose="020B0503020204020204" pitchFamily="34" charset="-122"/>
                <a:ea typeface="微软雅黑" panose="020B0503020204020204" pitchFamily="34" charset="-122"/>
              </a:rPr>
              <a:t>void</a:t>
            </a:r>
            <a:r>
              <a:rPr lang="en-US" altLang="zh-CN" sz="900" dirty="0">
                <a:solidFill>
                  <a:srgbClr val="000000"/>
                </a:solidFill>
                <a:latin typeface="微软雅黑" panose="020B0503020204020204" pitchFamily="34" charset="-122"/>
                <a:ea typeface="微软雅黑" panose="020B0503020204020204" pitchFamily="34" charset="-122"/>
              </a:rPr>
              <a:t> main()</a:t>
            </a:r>
          </a:p>
          <a:p>
            <a:r>
              <a:rPr lang="en-US" altLang="zh-CN" sz="900" dirty="0">
                <a:solidFill>
                  <a:srgbClr val="000000"/>
                </a:solidFill>
                <a:latin typeface="微软雅黑" panose="020B0503020204020204" pitchFamily="34" charset="-122"/>
                <a:ea typeface="微软雅黑" panose="020B0503020204020204" pitchFamily="34" charset="-122"/>
              </a:rPr>
              <a:t>{</a:t>
            </a:r>
          </a:p>
          <a:p>
            <a:r>
              <a:rPr lang="nn-NO" altLang="zh-CN" sz="900" dirty="0">
                <a:solidFill>
                  <a:srgbClr val="0000FF"/>
                </a:solidFill>
                <a:latin typeface="微软雅黑" panose="020B0503020204020204" pitchFamily="34" charset="-122"/>
                <a:ea typeface="微软雅黑" panose="020B0503020204020204" pitchFamily="34" charset="-122"/>
              </a:rPr>
              <a:t>   for</a:t>
            </a:r>
            <a:r>
              <a:rPr lang="nn-NO" altLang="zh-CN" sz="900" dirty="0">
                <a:solidFill>
                  <a:srgbClr val="000000"/>
                </a:solidFill>
                <a:latin typeface="微软雅黑" panose="020B0503020204020204" pitchFamily="34" charset="-122"/>
                <a:ea typeface="微软雅黑" panose="020B0503020204020204" pitchFamily="34" charset="-122"/>
              </a:rPr>
              <a:t>(int i=0;i&lt;4;++i)</a:t>
            </a: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a:t>
            </a:r>
            <a:r>
              <a:rPr lang="en-US" altLang="zh-CN" sz="900" dirty="0" err="1">
                <a:solidFill>
                  <a:srgbClr val="000000"/>
                </a:solidFill>
                <a:latin typeface="微软雅黑" panose="020B0503020204020204" pitchFamily="34" charset="-122"/>
                <a:ea typeface="微软雅黑" panose="020B0503020204020204" pitchFamily="34" charset="-122"/>
              </a:rPr>
              <a:t>kS</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fresnelSchlickRoughness</a:t>
            </a:r>
            <a:r>
              <a:rPr lang="en-US" altLang="zh-CN" sz="900" dirty="0">
                <a:solidFill>
                  <a:srgbClr val="000000"/>
                </a:solidFill>
                <a:latin typeface="微软雅黑" panose="020B0503020204020204" pitchFamily="34" charset="-122"/>
                <a:ea typeface="微软雅黑" panose="020B0503020204020204" pitchFamily="34" charset="-122"/>
              </a:rPr>
              <a:t>(N, V, F0,roughness);</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8000"/>
                </a:solidFill>
                <a:latin typeface="微软雅黑" panose="020B0503020204020204" pitchFamily="34" charset="-122"/>
                <a:ea typeface="微软雅黑" panose="020B0503020204020204" pitchFamily="34" charset="-122"/>
              </a:rPr>
              <a:t>//specular</a:t>
            </a:r>
            <a:endParaRPr lang="en-US" altLang="zh-CN"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const</a:t>
            </a:r>
            <a:r>
              <a:rPr lang="en-US" altLang="zh-CN" sz="900" dirty="0">
                <a:solidFill>
                  <a:srgbClr val="000000"/>
                </a:solidFill>
                <a:latin typeface="微软雅黑" panose="020B0503020204020204" pitchFamily="34" charset="-122"/>
                <a:ea typeface="微软雅黑" panose="020B0503020204020204" pitchFamily="34" charset="-122"/>
              </a:rPr>
              <a:t> float MAX_REFLECTION_LOD = 4.0;</a:t>
            </a:r>
          </a:p>
          <a:p>
            <a:r>
              <a:rPr lang="en-US" altLang="zh-CN" sz="900" dirty="0">
                <a:solidFill>
                  <a:srgbClr val="000000"/>
                </a:solidFill>
                <a:latin typeface="微软雅黑" panose="020B0503020204020204" pitchFamily="34" charset="-122"/>
                <a:ea typeface="微软雅黑" panose="020B0503020204020204" pitchFamily="34" charset="-122"/>
              </a:rPr>
              <a:t>    vec3 </a:t>
            </a:r>
            <a:r>
              <a:rPr lang="en-US" altLang="zh-CN" sz="900" dirty="0" err="1">
                <a:solidFill>
                  <a:srgbClr val="000000"/>
                </a:solidFill>
                <a:latin typeface="微软雅黑" panose="020B0503020204020204" pitchFamily="34" charset="-122"/>
                <a:ea typeface="微软雅黑" panose="020B0503020204020204" pitchFamily="34" charset="-122"/>
              </a:rPr>
              <a:t>prefilteredColor</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textureLod</a:t>
            </a:r>
            <a:r>
              <a:rPr lang="en-US" altLang="zh-CN" sz="900" dirty="0">
                <a:solidFill>
                  <a:srgbClr val="000000"/>
                </a:solidFill>
                <a:latin typeface="微软雅黑" panose="020B0503020204020204" pitchFamily="34" charset="-122"/>
                <a:ea typeface="微软雅黑" panose="020B0503020204020204" pitchFamily="34" charset="-122"/>
              </a:rPr>
              <a:t>(texture_cube_map2,R,roughness * MAX_REFLECTION_LOD).</a:t>
            </a:r>
            <a:r>
              <a:rPr lang="en-US" altLang="zh-CN" sz="900" dirty="0" err="1">
                <a:solidFill>
                  <a:srgbClr val="000000"/>
                </a:solidFill>
                <a:latin typeface="微软雅黑" panose="020B0503020204020204" pitchFamily="34" charset="-122"/>
                <a:ea typeface="微软雅黑" panose="020B0503020204020204" pitchFamily="34" charset="-122"/>
              </a:rPr>
              <a:t>rgb</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vec2 </a:t>
            </a:r>
            <a:r>
              <a:rPr lang="en-US" altLang="zh-CN" sz="900" dirty="0" err="1">
                <a:solidFill>
                  <a:srgbClr val="000000"/>
                </a:solidFill>
                <a:latin typeface="微软雅黑" panose="020B0503020204020204" pitchFamily="34" charset="-122"/>
                <a:ea typeface="微软雅黑" panose="020B0503020204020204" pitchFamily="34" charset="-122"/>
              </a:rPr>
              <a:t>brdf</a:t>
            </a:r>
            <a:r>
              <a:rPr lang="en-US" altLang="zh-CN" sz="900" dirty="0">
                <a:solidFill>
                  <a:srgbClr val="000000"/>
                </a:solidFill>
                <a:latin typeface="微软雅黑" panose="020B0503020204020204" pitchFamily="34" charset="-122"/>
                <a:ea typeface="微软雅黑" panose="020B0503020204020204" pitchFamily="34" charset="-122"/>
              </a:rPr>
              <a:t> = texture(texture_diffuse1,vec2(max(dot(N,V),0.0),roughness)).</a:t>
            </a:r>
            <a:r>
              <a:rPr lang="en-US" altLang="zh-CN" sz="900" dirty="0" err="1">
                <a:solidFill>
                  <a:srgbClr val="000000"/>
                </a:solidFill>
                <a:latin typeface="微软雅黑" panose="020B0503020204020204" pitchFamily="34" charset="-122"/>
                <a:ea typeface="微软雅黑" panose="020B0503020204020204" pitchFamily="34" charset="-122"/>
              </a:rPr>
              <a:t>rg</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vec3 specular = </a:t>
            </a:r>
            <a:r>
              <a:rPr lang="en-US" altLang="zh-CN" sz="900" dirty="0" err="1">
                <a:solidFill>
                  <a:srgbClr val="000000"/>
                </a:solidFill>
                <a:latin typeface="微软雅黑" panose="020B0503020204020204" pitchFamily="34" charset="-122"/>
                <a:ea typeface="微软雅黑" panose="020B0503020204020204" pitchFamily="34" charset="-122"/>
              </a:rPr>
              <a:t>prefilteredColor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kS</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brdf.x</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brdf.y</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8000"/>
                </a:solidFill>
                <a:latin typeface="微软雅黑" panose="020B0503020204020204" pitchFamily="34" charset="-122"/>
                <a:ea typeface="微软雅黑" panose="020B0503020204020204" pitchFamily="34" charset="-122"/>
              </a:rPr>
              <a:t>//ambient</a:t>
            </a:r>
            <a:endParaRPr lang="en-US" altLang="zh-CN"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a:t>
            </a:r>
            <a:r>
              <a:rPr lang="en-US" altLang="zh-CN" sz="900" dirty="0" err="1">
                <a:solidFill>
                  <a:srgbClr val="000000"/>
                </a:solidFill>
                <a:latin typeface="微软雅黑" panose="020B0503020204020204" pitchFamily="34" charset="-122"/>
                <a:ea typeface="微软雅黑" panose="020B0503020204020204" pitchFamily="34" charset="-122"/>
              </a:rPr>
              <a:t>kD</a:t>
            </a:r>
            <a:r>
              <a:rPr lang="en-US" altLang="zh-CN" sz="900" dirty="0">
                <a:solidFill>
                  <a:srgbClr val="000000"/>
                </a:solidFill>
                <a:latin typeface="微软雅黑" panose="020B0503020204020204" pitchFamily="34" charset="-122"/>
                <a:ea typeface="微软雅黑" panose="020B0503020204020204" pitchFamily="34" charset="-122"/>
              </a:rPr>
              <a:t> = vec3(1.0) - </a:t>
            </a:r>
            <a:r>
              <a:rPr lang="en-US" altLang="zh-CN" sz="900" dirty="0" err="1">
                <a:solidFill>
                  <a:srgbClr val="000000"/>
                </a:solidFill>
                <a:latin typeface="微软雅黑" panose="020B0503020204020204" pitchFamily="34" charset="-122"/>
                <a:ea typeface="微软雅黑" panose="020B0503020204020204" pitchFamily="34" charset="-122"/>
              </a:rPr>
              <a:t>kS</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kD</a:t>
            </a:r>
            <a:r>
              <a:rPr lang="en-US" altLang="zh-CN" sz="900" dirty="0">
                <a:solidFill>
                  <a:srgbClr val="000000"/>
                </a:solidFill>
                <a:latin typeface="微软雅黑" panose="020B0503020204020204" pitchFamily="34" charset="-122"/>
                <a:ea typeface="微软雅黑" panose="020B0503020204020204" pitchFamily="34" charset="-122"/>
              </a:rPr>
              <a:t> *= (1.0 - metallic);</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irradiance = texture(texture_cube_map1,N).</a:t>
            </a:r>
            <a:r>
              <a:rPr lang="en-US" altLang="zh-CN" sz="900" dirty="0" err="1">
                <a:solidFill>
                  <a:srgbClr val="000000"/>
                </a:solidFill>
                <a:latin typeface="微软雅黑" panose="020B0503020204020204" pitchFamily="34" charset="-122"/>
                <a:ea typeface="微软雅黑" panose="020B0503020204020204" pitchFamily="34" charset="-122"/>
              </a:rPr>
              <a:t>rgb</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vec3 diffuse = irradiance * albedo;</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ambient = (</a:t>
            </a:r>
            <a:r>
              <a:rPr lang="en-US" altLang="zh-CN" sz="900" dirty="0" err="1">
                <a:solidFill>
                  <a:srgbClr val="000000"/>
                </a:solidFill>
                <a:latin typeface="微软雅黑" panose="020B0503020204020204" pitchFamily="34" charset="-122"/>
                <a:ea typeface="微软雅黑" panose="020B0503020204020204" pitchFamily="34" charset="-122"/>
              </a:rPr>
              <a:t>kD</a:t>
            </a:r>
            <a:r>
              <a:rPr lang="en-US" altLang="zh-CN" sz="900" dirty="0">
                <a:solidFill>
                  <a:srgbClr val="000000"/>
                </a:solidFill>
                <a:latin typeface="微软雅黑" panose="020B0503020204020204" pitchFamily="34" charset="-122"/>
                <a:ea typeface="微软雅黑" panose="020B0503020204020204" pitchFamily="34" charset="-122"/>
              </a:rPr>
              <a:t> * diffuse + specular) * </a:t>
            </a:r>
            <a:r>
              <a:rPr lang="en-US" altLang="zh-CN" sz="900" dirty="0" err="1">
                <a:solidFill>
                  <a:srgbClr val="000000"/>
                </a:solidFill>
                <a:latin typeface="微软雅黑" panose="020B0503020204020204" pitchFamily="34" charset="-122"/>
                <a:ea typeface="微软雅黑" panose="020B0503020204020204" pitchFamily="34" charset="-122"/>
              </a:rPr>
              <a:t>ao</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vec3 color = ambient + Lo;</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color = color/(color+vec3(1.0));</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color = pow(color,vec3(1.0/2.2));</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FragColor</a:t>
            </a:r>
            <a:r>
              <a:rPr lang="en-US" altLang="zh-CN" sz="900" dirty="0">
                <a:solidFill>
                  <a:srgbClr val="000000"/>
                </a:solidFill>
                <a:latin typeface="微软雅黑" panose="020B0503020204020204" pitchFamily="34" charset="-122"/>
                <a:ea typeface="微软雅黑" panose="020B0503020204020204" pitchFamily="34" charset="-122"/>
              </a:rPr>
              <a:t> = vec4(color,1.0);</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1C8B9F3A-62EB-42D3-9239-D089AEC4F124}"/>
              </a:ext>
            </a:extLst>
          </p:cNvPr>
          <p:cNvPicPr>
            <a:picLocks noChangeAspect="1"/>
          </p:cNvPicPr>
          <p:nvPr/>
        </p:nvPicPr>
        <p:blipFill>
          <a:blip r:embed="rId3"/>
          <a:stretch>
            <a:fillRect/>
          </a:stretch>
        </p:blipFill>
        <p:spPr>
          <a:xfrm>
            <a:off x="670216" y="3167444"/>
            <a:ext cx="5425784" cy="3048530"/>
          </a:xfrm>
          <a:prstGeom prst="rect">
            <a:avLst/>
          </a:prstGeom>
        </p:spPr>
      </p:pic>
    </p:spTree>
    <p:extLst>
      <p:ext uri="{BB962C8B-B14F-4D97-AF65-F5344CB8AC3E}">
        <p14:creationId xmlns:p14="http://schemas.microsoft.com/office/powerpoint/2010/main" val="3658655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6595" y="419655"/>
            <a:ext cx="3836006" cy="646331"/>
          </a:xfrm>
          <a:prstGeom prst="rect">
            <a:avLst/>
          </a:prstGeom>
          <a:noFill/>
        </p:spPr>
        <p:txBody>
          <a:bodyPr wrap="squar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镜面反射</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2BA335-D3BB-40E8-B380-DCF2F9A62361}"/>
              </a:ext>
            </a:extLst>
          </p:cNvPr>
          <p:cNvSpPr/>
          <p:nvPr/>
        </p:nvSpPr>
        <p:spPr>
          <a:xfrm>
            <a:off x="1304925" y="1269879"/>
            <a:ext cx="9601199" cy="1295163"/>
          </a:xfrm>
          <a:prstGeom prst="rect">
            <a:avLst/>
          </a:prstGeom>
        </p:spPr>
        <p:txBody>
          <a:bodyPr wrap="square">
            <a:spAutoFit/>
          </a:bodyPr>
          <a:lstStyle/>
          <a:p>
            <a:pPr indent="457200">
              <a:lnSpc>
                <a:spcPct val="150000"/>
              </a:lnSpc>
            </a:pPr>
            <a:r>
              <a:rPr lang="zh-CN" altLang="en-US" dirty="0">
                <a:solidFill>
                  <a:srgbClr val="222222"/>
                </a:solidFill>
                <a:latin typeface="微软雅黑" panose="020B0503020204020204" pitchFamily="34" charset="-122"/>
                <a:ea typeface="微软雅黑" panose="020B0503020204020204" pitchFamily="34" charset="-122"/>
              </a:rPr>
              <a:t>镜面反射部分在整个积分上不是常数，因为不仅受入射光方向影响，还受视角影响。</a:t>
            </a:r>
            <a:endParaRPr lang="en-US" altLang="zh-CN" dirty="0">
              <a:solidFill>
                <a:srgbClr val="222222"/>
              </a:solidFill>
              <a:latin typeface="微软雅黑" panose="020B0503020204020204" pitchFamily="34" charset="-122"/>
              <a:ea typeface="微软雅黑" panose="020B0503020204020204" pitchFamily="34" charset="-122"/>
            </a:endParaRPr>
          </a:p>
          <a:p>
            <a:pPr indent="457200">
              <a:lnSpc>
                <a:spcPct val="150000"/>
              </a:lnSpc>
            </a:pPr>
            <a:r>
              <a:rPr lang="en-US" altLang="zh-CN" dirty="0">
                <a:solidFill>
                  <a:srgbClr val="222222"/>
                </a:solidFill>
                <a:latin typeface="微软雅黑" panose="020B0503020204020204" pitchFamily="34" charset="-122"/>
                <a:ea typeface="微软雅黑" panose="020B0503020204020204" pitchFamily="34" charset="-122"/>
              </a:rPr>
              <a:t>Epic Games </a:t>
            </a:r>
            <a:r>
              <a:rPr lang="zh-CN" altLang="en-US" dirty="0">
                <a:solidFill>
                  <a:srgbClr val="222222"/>
                </a:solidFill>
                <a:latin typeface="微软雅黑" panose="020B0503020204020204" pitchFamily="34" charset="-122"/>
                <a:ea typeface="微软雅黑" panose="020B0503020204020204" pitchFamily="34" charset="-122"/>
              </a:rPr>
              <a:t>提出了一个解决方案，预计算镜面部分的卷积，为实时计算作了一些妥协，这种方案被称为</a:t>
            </a:r>
            <a:r>
              <a:rPr lang="zh-CN" altLang="en-US" dirty="0">
                <a:latin typeface="微软雅黑" panose="020B0503020204020204" pitchFamily="34" charset="-122"/>
                <a:ea typeface="微软雅黑" panose="020B0503020204020204" pitchFamily="34" charset="-122"/>
              </a:rPr>
              <a:t>分割求和近似法</a:t>
            </a:r>
            <a:r>
              <a:rPr lang="en-US" altLang="zh-CN" dirty="0">
                <a:solidFill>
                  <a:srgbClr val="222222"/>
                </a:solidFill>
                <a:latin typeface="微软雅黑" panose="020B0503020204020204" pitchFamily="34" charset="-122"/>
                <a:ea typeface="微软雅黑" panose="020B0503020204020204" pitchFamily="34" charset="-122"/>
              </a:rPr>
              <a:t>(split sum approximation)</a:t>
            </a:r>
            <a:endParaRPr lang="zh-CN" altLang="en-US"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2B44850E-591E-4019-B798-B6637F75DC8B}"/>
              </a:ext>
            </a:extLst>
          </p:cNvPr>
          <p:cNvSpPr/>
          <p:nvPr/>
        </p:nvSpPr>
        <p:spPr>
          <a:xfrm>
            <a:off x="6242323" y="2657789"/>
            <a:ext cx="5703244" cy="3970318"/>
          </a:xfrm>
          <a:prstGeom prst="rect">
            <a:avLst/>
          </a:prstGeom>
          <a:ln>
            <a:solidFill>
              <a:schemeClr val="accent1"/>
            </a:solidFill>
          </a:ln>
        </p:spPr>
        <p:txBody>
          <a:bodyPr wrap="square">
            <a:spAutoFit/>
          </a:bodyPr>
          <a:lstStyle/>
          <a:p>
            <a:r>
              <a:rPr lang="en-US" altLang="zh-CN" sz="900" dirty="0">
                <a:solidFill>
                  <a:srgbClr val="0000FF"/>
                </a:solidFill>
                <a:latin typeface="微软雅黑" panose="020B0503020204020204" pitchFamily="34" charset="-122"/>
                <a:ea typeface="微软雅黑" panose="020B0503020204020204" pitchFamily="34" charset="-122"/>
              </a:rPr>
              <a:t>void</a:t>
            </a:r>
            <a:r>
              <a:rPr lang="en-US" altLang="zh-CN" sz="900" dirty="0">
                <a:solidFill>
                  <a:srgbClr val="000000"/>
                </a:solidFill>
                <a:latin typeface="微软雅黑" panose="020B0503020204020204" pitchFamily="34" charset="-122"/>
                <a:ea typeface="微软雅黑" panose="020B0503020204020204" pitchFamily="34" charset="-122"/>
              </a:rPr>
              <a:t> main()</a:t>
            </a:r>
          </a:p>
          <a:p>
            <a:r>
              <a:rPr lang="en-US" altLang="zh-CN" sz="900" dirty="0">
                <a:solidFill>
                  <a:srgbClr val="000000"/>
                </a:solidFill>
                <a:latin typeface="微软雅黑" panose="020B0503020204020204" pitchFamily="34" charset="-122"/>
                <a:ea typeface="微软雅黑" panose="020B0503020204020204" pitchFamily="34" charset="-122"/>
              </a:rPr>
              <a:t>{</a:t>
            </a:r>
          </a:p>
          <a:p>
            <a:r>
              <a:rPr lang="nn-NO" altLang="zh-CN" sz="900" dirty="0">
                <a:solidFill>
                  <a:srgbClr val="0000FF"/>
                </a:solidFill>
                <a:latin typeface="微软雅黑" panose="020B0503020204020204" pitchFamily="34" charset="-122"/>
                <a:ea typeface="微软雅黑" panose="020B0503020204020204" pitchFamily="34" charset="-122"/>
              </a:rPr>
              <a:t>   for</a:t>
            </a:r>
            <a:r>
              <a:rPr lang="nn-NO" altLang="zh-CN" sz="900" dirty="0">
                <a:solidFill>
                  <a:srgbClr val="000000"/>
                </a:solidFill>
                <a:latin typeface="微软雅黑" panose="020B0503020204020204" pitchFamily="34" charset="-122"/>
                <a:ea typeface="微软雅黑" panose="020B0503020204020204" pitchFamily="34" charset="-122"/>
              </a:rPr>
              <a:t>(int i=0;i&lt;4;++i)</a:t>
            </a: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zh-CN" altLang="en-US"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a:t>
            </a:r>
            <a:r>
              <a:rPr lang="en-US" altLang="zh-CN" sz="900" dirty="0" err="1">
                <a:solidFill>
                  <a:srgbClr val="000000"/>
                </a:solidFill>
                <a:latin typeface="微软雅黑" panose="020B0503020204020204" pitchFamily="34" charset="-122"/>
                <a:ea typeface="微软雅黑" panose="020B0503020204020204" pitchFamily="34" charset="-122"/>
              </a:rPr>
              <a:t>kS</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fresnelSchlickRoughness</a:t>
            </a:r>
            <a:r>
              <a:rPr lang="en-US" altLang="zh-CN" sz="900" dirty="0">
                <a:solidFill>
                  <a:srgbClr val="000000"/>
                </a:solidFill>
                <a:latin typeface="微软雅黑" panose="020B0503020204020204" pitchFamily="34" charset="-122"/>
                <a:ea typeface="微软雅黑" panose="020B0503020204020204" pitchFamily="34" charset="-122"/>
              </a:rPr>
              <a:t>(N, V, F0,roughness);</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8000"/>
                </a:solidFill>
                <a:latin typeface="微软雅黑" panose="020B0503020204020204" pitchFamily="34" charset="-122"/>
                <a:ea typeface="微软雅黑" panose="020B0503020204020204" pitchFamily="34" charset="-122"/>
              </a:rPr>
              <a:t>//specular</a:t>
            </a:r>
            <a:endParaRPr lang="en-US" altLang="zh-CN"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00FF"/>
                </a:solidFill>
                <a:latin typeface="微软雅黑" panose="020B0503020204020204" pitchFamily="34" charset="-122"/>
                <a:ea typeface="微软雅黑" panose="020B0503020204020204" pitchFamily="34" charset="-122"/>
              </a:rPr>
              <a:t>const</a:t>
            </a:r>
            <a:r>
              <a:rPr lang="en-US" altLang="zh-CN" sz="900" dirty="0">
                <a:solidFill>
                  <a:srgbClr val="000000"/>
                </a:solidFill>
                <a:latin typeface="微软雅黑" panose="020B0503020204020204" pitchFamily="34" charset="-122"/>
                <a:ea typeface="微软雅黑" panose="020B0503020204020204" pitchFamily="34" charset="-122"/>
              </a:rPr>
              <a:t> float MAX_REFLECTION_LOD = 4.0;</a:t>
            </a:r>
          </a:p>
          <a:p>
            <a:r>
              <a:rPr lang="en-US" altLang="zh-CN" sz="900" dirty="0">
                <a:solidFill>
                  <a:srgbClr val="000000"/>
                </a:solidFill>
                <a:latin typeface="微软雅黑" panose="020B0503020204020204" pitchFamily="34" charset="-122"/>
                <a:ea typeface="微软雅黑" panose="020B0503020204020204" pitchFamily="34" charset="-122"/>
              </a:rPr>
              <a:t>    vec3 </a:t>
            </a:r>
            <a:r>
              <a:rPr lang="en-US" altLang="zh-CN" sz="900" dirty="0" err="1">
                <a:solidFill>
                  <a:srgbClr val="000000"/>
                </a:solidFill>
                <a:latin typeface="微软雅黑" panose="020B0503020204020204" pitchFamily="34" charset="-122"/>
                <a:ea typeface="微软雅黑" panose="020B0503020204020204" pitchFamily="34" charset="-122"/>
              </a:rPr>
              <a:t>prefilteredColor</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textureLod</a:t>
            </a:r>
            <a:r>
              <a:rPr lang="en-US" altLang="zh-CN" sz="900" dirty="0">
                <a:solidFill>
                  <a:srgbClr val="000000"/>
                </a:solidFill>
                <a:latin typeface="微软雅黑" panose="020B0503020204020204" pitchFamily="34" charset="-122"/>
                <a:ea typeface="微软雅黑" panose="020B0503020204020204" pitchFamily="34" charset="-122"/>
              </a:rPr>
              <a:t>(texture_cube_map2,R,roughness * MAX_REFLECTION_LOD).</a:t>
            </a:r>
            <a:r>
              <a:rPr lang="en-US" altLang="zh-CN" sz="900" dirty="0" err="1">
                <a:solidFill>
                  <a:srgbClr val="000000"/>
                </a:solidFill>
                <a:latin typeface="微软雅黑" panose="020B0503020204020204" pitchFamily="34" charset="-122"/>
                <a:ea typeface="微软雅黑" panose="020B0503020204020204" pitchFamily="34" charset="-122"/>
              </a:rPr>
              <a:t>rgb</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vec2 </a:t>
            </a:r>
            <a:r>
              <a:rPr lang="en-US" altLang="zh-CN" sz="900" dirty="0" err="1">
                <a:solidFill>
                  <a:srgbClr val="000000"/>
                </a:solidFill>
                <a:latin typeface="微软雅黑" panose="020B0503020204020204" pitchFamily="34" charset="-122"/>
                <a:ea typeface="微软雅黑" panose="020B0503020204020204" pitchFamily="34" charset="-122"/>
              </a:rPr>
              <a:t>brdf</a:t>
            </a:r>
            <a:r>
              <a:rPr lang="en-US" altLang="zh-CN" sz="900" dirty="0">
                <a:solidFill>
                  <a:srgbClr val="000000"/>
                </a:solidFill>
                <a:latin typeface="微软雅黑" panose="020B0503020204020204" pitchFamily="34" charset="-122"/>
                <a:ea typeface="微软雅黑" panose="020B0503020204020204" pitchFamily="34" charset="-122"/>
              </a:rPr>
              <a:t> = texture(texture_diffuse1,vec2(max(dot(N,V),0.0),roughness)).</a:t>
            </a:r>
            <a:r>
              <a:rPr lang="en-US" altLang="zh-CN" sz="900" dirty="0" err="1">
                <a:solidFill>
                  <a:srgbClr val="000000"/>
                </a:solidFill>
                <a:latin typeface="微软雅黑" panose="020B0503020204020204" pitchFamily="34" charset="-122"/>
                <a:ea typeface="微软雅黑" panose="020B0503020204020204" pitchFamily="34" charset="-122"/>
              </a:rPr>
              <a:t>rg</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vec3 specular = </a:t>
            </a:r>
            <a:r>
              <a:rPr lang="en-US" altLang="zh-CN" sz="900" dirty="0" err="1">
                <a:solidFill>
                  <a:srgbClr val="000000"/>
                </a:solidFill>
                <a:latin typeface="微软雅黑" panose="020B0503020204020204" pitchFamily="34" charset="-122"/>
                <a:ea typeface="微软雅黑" panose="020B0503020204020204" pitchFamily="34" charset="-122"/>
              </a:rPr>
              <a:t>prefilteredColor</a:t>
            </a:r>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kS</a:t>
            </a:r>
            <a:r>
              <a:rPr lang="en-US" altLang="zh-CN" sz="900" dirty="0">
                <a:solidFill>
                  <a:srgbClr val="000000"/>
                </a:solidFill>
                <a:latin typeface="微软雅黑" panose="020B0503020204020204" pitchFamily="34" charset="-122"/>
                <a:ea typeface="微软雅黑" panose="020B0503020204020204" pitchFamily="34" charset="-122"/>
              </a:rPr>
              <a:t>*</a:t>
            </a:r>
            <a:r>
              <a:rPr lang="en-US" altLang="zh-CN" sz="900" dirty="0" err="1">
                <a:solidFill>
                  <a:srgbClr val="000000"/>
                </a:solidFill>
                <a:latin typeface="微软雅黑" panose="020B0503020204020204" pitchFamily="34" charset="-122"/>
                <a:ea typeface="微软雅黑" panose="020B0503020204020204" pitchFamily="34" charset="-122"/>
              </a:rPr>
              <a:t>brdf.x</a:t>
            </a:r>
            <a:r>
              <a:rPr lang="en-US" altLang="zh-CN" sz="900" dirty="0">
                <a:solidFill>
                  <a:srgbClr val="000000"/>
                </a:solidFill>
                <a:latin typeface="微软雅黑" panose="020B0503020204020204" pitchFamily="34" charset="-122"/>
                <a:ea typeface="微软雅黑" panose="020B0503020204020204" pitchFamily="34" charset="-122"/>
              </a:rPr>
              <a:t> + </a:t>
            </a:r>
            <a:r>
              <a:rPr lang="en-US" altLang="zh-CN" sz="900" dirty="0" err="1">
                <a:solidFill>
                  <a:srgbClr val="000000"/>
                </a:solidFill>
                <a:latin typeface="微软雅黑" panose="020B0503020204020204" pitchFamily="34" charset="-122"/>
                <a:ea typeface="微软雅黑" panose="020B0503020204020204" pitchFamily="34" charset="-122"/>
              </a:rPr>
              <a:t>brdf.y</a:t>
            </a:r>
            <a:r>
              <a:rPr lang="en-US" altLang="zh-CN" sz="900" dirty="0">
                <a:solidFill>
                  <a:srgbClr val="000000"/>
                </a:solidFill>
                <a:latin typeface="微软雅黑" panose="020B0503020204020204" pitchFamily="34" charset="-122"/>
                <a:ea typeface="微软雅黑" panose="020B0503020204020204" pitchFamily="34" charset="-122"/>
              </a:rPr>
              <a:t>);</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a:solidFill>
                  <a:srgbClr val="008000"/>
                </a:solidFill>
                <a:latin typeface="微软雅黑" panose="020B0503020204020204" pitchFamily="34" charset="-122"/>
                <a:ea typeface="微软雅黑" panose="020B0503020204020204" pitchFamily="34" charset="-122"/>
              </a:rPr>
              <a:t>//ambient</a:t>
            </a:r>
            <a:endParaRPr lang="en-US" altLang="zh-CN"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a:t>
            </a:r>
            <a:r>
              <a:rPr lang="en-US" altLang="zh-CN" sz="900" dirty="0" err="1">
                <a:solidFill>
                  <a:srgbClr val="000000"/>
                </a:solidFill>
                <a:latin typeface="微软雅黑" panose="020B0503020204020204" pitchFamily="34" charset="-122"/>
                <a:ea typeface="微软雅黑" panose="020B0503020204020204" pitchFamily="34" charset="-122"/>
              </a:rPr>
              <a:t>kD</a:t>
            </a:r>
            <a:r>
              <a:rPr lang="en-US" altLang="zh-CN" sz="900" dirty="0">
                <a:solidFill>
                  <a:srgbClr val="000000"/>
                </a:solidFill>
                <a:latin typeface="微软雅黑" panose="020B0503020204020204" pitchFamily="34" charset="-122"/>
                <a:ea typeface="微软雅黑" panose="020B0503020204020204" pitchFamily="34" charset="-122"/>
              </a:rPr>
              <a:t> = vec3(1.0) - </a:t>
            </a:r>
            <a:r>
              <a:rPr lang="en-US" altLang="zh-CN" sz="900" dirty="0" err="1">
                <a:solidFill>
                  <a:srgbClr val="000000"/>
                </a:solidFill>
                <a:latin typeface="微软雅黑" panose="020B0503020204020204" pitchFamily="34" charset="-122"/>
                <a:ea typeface="微软雅黑" panose="020B0503020204020204" pitchFamily="34" charset="-122"/>
              </a:rPr>
              <a:t>kS</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kD</a:t>
            </a:r>
            <a:r>
              <a:rPr lang="en-US" altLang="zh-CN" sz="900" dirty="0">
                <a:solidFill>
                  <a:srgbClr val="000000"/>
                </a:solidFill>
                <a:latin typeface="微软雅黑" panose="020B0503020204020204" pitchFamily="34" charset="-122"/>
                <a:ea typeface="微软雅黑" panose="020B0503020204020204" pitchFamily="34" charset="-122"/>
              </a:rPr>
              <a:t> *= (1.0 - metallic);</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irradiance = texture(texture_cube_map1,N).</a:t>
            </a:r>
            <a:r>
              <a:rPr lang="en-US" altLang="zh-CN" sz="900" dirty="0" err="1">
                <a:solidFill>
                  <a:srgbClr val="000000"/>
                </a:solidFill>
                <a:latin typeface="微软雅黑" panose="020B0503020204020204" pitchFamily="34" charset="-122"/>
                <a:ea typeface="微软雅黑" panose="020B0503020204020204" pitchFamily="34" charset="-122"/>
              </a:rPr>
              <a:t>rgb</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vec3 diffuse = irradiance * albedo;</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vec3 ambient = (</a:t>
            </a:r>
            <a:r>
              <a:rPr lang="en-US" altLang="zh-CN" sz="900" dirty="0" err="1">
                <a:solidFill>
                  <a:srgbClr val="000000"/>
                </a:solidFill>
                <a:latin typeface="微软雅黑" panose="020B0503020204020204" pitchFamily="34" charset="-122"/>
                <a:ea typeface="微软雅黑" panose="020B0503020204020204" pitchFamily="34" charset="-122"/>
              </a:rPr>
              <a:t>kD</a:t>
            </a:r>
            <a:r>
              <a:rPr lang="en-US" altLang="zh-CN" sz="900" dirty="0">
                <a:solidFill>
                  <a:srgbClr val="000000"/>
                </a:solidFill>
                <a:latin typeface="微软雅黑" panose="020B0503020204020204" pitchFamily="34" charset="-122"/>
                <a:ea typeface="微软雅黑" panose="020B0503020204020204" pitchFamily="34" charset="-122"/>
              </a:rPr>
              <a:t> * diffuse + specular) * </a:t>
            </a:r>
            <a:r>
              <a:rPr lang="en-US" altLang="zh-CN" sz="900" dirty="0" err="1">
                <a:solidFill>
                  <a:srgbClr val="000000"/>
                </a:solidFill>
                <a:latin typeface="微软雅黑" panose="020B0503020204020204" pitchFamily="34" charset="-122"/>
                <a:ea typeface="微软雅黑" panose="020B0503020204020204" pitchFamily="34" charset="-122"/>
              </a:rPr>
              <a:t>ao</a:t>
            </a:r>
            <a:r>
              <a:rPr lang="en-US" altLang="zh-CN" sz="900" dirty="0">
                <a:solidFill>
                  <a:srgbClr val="000000"/>
                </a:solidFill>
                <a:latin typeface="微软雅黑" panose="020B0503020204020204" pitchFamily="34" charset="-122"/>
                <a:ea typeface="微软雅黑" panose="020B0503020204020204" pitchFamily="34" charset="-122"/>
              </a:rPr>
              <a:t>;</a:t>
            </a:r>
          </a:p>
          <a:p>
            <a:r>
              <a:rPr lang="en-US" altLang="zh-CN" sz="900" dirty="0">
                <a:solidFill>
                  <a:srgbClr val="000000"/>
                </a:solidFill>
                <a:latin typeface="微软雅黑" panose="020B0503020204020204" pitchFamily="34" charset="-122"/>
                <a:ea typeface="微软雅黑" panose="020B0503020204020204" pitchFamily="34" charset="-122"/>
              </a:rPr>
              <a:t>    vec3 color = ambient + Lo;</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color = color/(color+vec3(1.0));</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color = pow(color,vec3(1.0/2.2));</a:t>
            </a:r>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    </a:t>
            </a:r>
            <a:r>
              <a:rPr lang="en-US" altLang="zh-CN" sz="900" dirty="0" err="1">
                <a:solidFill>
                  <a:srgbClr val="000000"/>
                </a:solidFill>
                <a:latin typeface="微软雅黑" panose="020B0503020204020204" pitchFamily="34" charset="-122"/>
                <a:ea typeface="微软雅黑" panose="020B0503020204020204" pitchFamily="34" charset="-122"/>
              </a:rPr>
              <a:t>FragColor</a:t>
            </a:r>
            <a:r>
              <a:rPr lang="en-US" altLang="zh-CN" sz="900" dirty="0">
                <a:solidFill>
                  <a:srgbClr val="000000"/>
                </a:solidFill>
                <a:latin typeface="微软雅黑" panose="020B0503020204020204" pitchFamily="34" charset="-122"/>
                <a:ea typeface="微软雅黑" panose="020B0503020204020204" pitchFamily="34" charset="-122"/>
              </a:rPr>
              <a:t> = vec4(color,1.0);</a:t>
            </a:r>
          </a:p>
          <a:p>
            <a:endParaRPr lang="zh-CN" altLang="en-US" sz="900" dirty="0">
              <a:solidFill>
                <a:srgbClr val="000000"/>
              </a:solidFill>
              <a:latin typeface="微软雅黑" panose="020B0503020204020204" pitchFamily="34" charset="-122"/>
              <a:ea typeface="微软雅黑" panose="020B0503020204020204" pitchFamily="34" charset="-122"/>
            </a:endParaRPr>
          </a:p>
          <a:p>
            <a:r>
              <a:rPr lang="en-US" altLang="zh-CN" sz="900" dirty="0">
                <a:solidFill>
                  <a:srgbClr val="000000"/>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1FA8E58A-5718-4EB8-85F3-36CE6AC65A8E}"/>
              </a:ext>
            </a:extLst>
          </p:cNvPr>
          <p:cNvPicPr>
            <a:picLocks noChangeAspect="1"/>
          </p:cNvPicPr>
          <p:nvPr/>
        </p:nvPicPr>
        <p:blipFill>
          <a:blip r:embed="rId3"/>
          <a:stretch>
            <a:fillRect/>
          </a:stretch>
        </p:blipFill>
        <p:spPr>
          <a:xfrm>
            <a:off x="1114414" y="2657788"/>
            <a:ext cx="1928465" cy="1925718"/>
          </a:xfrm>
          <a:prstGeom prst="rect">
            <a:avLst/>
          </a:prstGeom>
        </p:spPr>
      </p:pic>
      <p:pic>
        <p:nvPicPr>
          <p:cNvPr id="11" name="图片 10">
            <a:extLst>
              <a:ext uri="{FF2B5EF4-FFF2-40B4-BE49-F238E27FC236}">
                <a16:creationId xmlns:a16="http://schemas.microsoft.com/office/drawing/2014/main" id="{0652441C-101E-4AE2-BB89-7891117A32EB}"/>
              </a:ext>
            </a:extLst>
          </p:cNvPr>
          <p:cNvPicPr>
            <a:picLocks noChangeAspect="1"/>
          </p:cNvPicPr>
          <p:nvPr/>
        </p:nvPicPr>
        <p:blipFill>
          <a:blip r:embed="rId4"/>
          <a:stretch>
            <a:fillRect/>
          </a:stretch>
        </p:blipFill>
        <p:spPr>
          <a:xfrm>
            <a:off x="3528818" y="2657788"/>
            <a:ext cx="1958496" cy="1925718"/>
          </a:xfrm>
          <a:prstGeom prst="rect">
            <a:avLst/>
          </a:prstGeom>
        </p:spPr>
      </p:pic>
      <p:pic>
        <p:nvPicPr>
          <p:cNvPr id="12" name="图片 11">
            <a:extLst>
              <a:ext uri="{FF2B5EF4-FFF2-40B4-BE49-F238E27FC236}">
                <a16:creationId xmlns:a16="http://schemas.microsoft.com/office/drawing/2014/main" id="{707E6E11-0D28-48F9-AB4E-04E5B11D8D09}"/>
              </a:ext>
            </a:extLst>
          </p:cNvPr>
          <p:cNvPicPr>
            <a:picLocks noChangeAspect="1"/>
          </p:cNvPicPr>
          <p:nvPr/>
        </p:nvPicPr>
        <p:blipFill>
          <a:blip r:embed="rId5"/>
          <a:stretch>
            <a:fillRect/>
          </a:stretch>
        </p:blipFill>
        <p:spPr>
          <a:xfrm>
            <a:off x="1114413" y="4699642"/>
            <a:ext cx="1928465" cy="1928465"/>
          </a:xfrm>
          <a:prstGeom prst="rect">
            <a:avLst/>
          </a:prstGeom>
        </p:spPr>
      </p:pic>
      <p:pic>
        <p:nvPicPr>
          <p:cNvPr id="13" name="图片 12">
            <a:extLst>
              <a:ext uri="{FF2B5EF4-FFF2-40B4-BE49-F238E27FC236}">
                <a16:creationId xmlns:a16="http://schemas.microsoft.com/office/drawing/2014/main" id="{2B4788F7-EB3E-4403-99B4-E0565C5A6EEB}"/>
              </a:ext>
            </a:extLst>
          </p:cNvPr>
          <p:cNvPicPr>
            <a:picLocks noChangeAspect="1"/>
          </p:cNvPicPr>
          <p:nvPr/>
        </p:nvPicPr>
        <p:blipFill>
          <a:blip r:embed="rId6"/>
          <a:stretch>
            <a:fillRect/>
          </a:stretch>
        </p:blipFill>
        <p:spPr>
          <a:xfrm>
            <a:off x="3539591" y="4696895"/>
            <a:ext cx="1947723" cy="1928465"/>
          </a:xfrm>
          <a:prstGeom prst="rect">
            <a:avLst/>
          </a:prstGeom>
        </p:spPr>
      </p:pic>
    </p:spTree>
    <p:extLst>
      <p:ext uri="{BB962C8B-B14F-4D97-AF65-F5344CB8AC3E}">
        <p14:creationId xmlns:p14="http://schemas.microsoft.com/office/powerpoint/2010/main" val="52056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084070" y="1586738"/>
            <a:ext cx="1181101" cy="2771776"/>
            <a:chOff x="4038600" y="1778000"/>
            <a:chExt cx="1181101" cy="2771776"/>
          </a:xfrm>
        </p:grpSpPr>
        <p:sp>
          <p:nvSpPr>
            <p:cNvPr id="7" name="Freeform 5"/>
            <p:cNvSpPr/>
            <p:nvPr/>
          </p:nvSpPr>
          <p:spPr bwMode="auto">
            <a:xfrm>
              <a:off x="4038600" y="2179638"/>
              <a:ext cx="928688" cy="2370138"/>
            </a:xfrm>
            <a:custGeom>
              <a:avLst/>
              <a:gdLst>
                <a:gd name="T0" fmla="*/ 190 w 247"/>
                <a:gd name="T1" fmla="*/ 126 h 630"/>
                <a:gd name="T2" fmla="*/ 246 w 247"/>
                <a:gd name="T3" fmla="*/ 91 h 630"/>
                <a:gd name="T4" fmla="*/ 219 w 247"/>
                <a:gd name="T5" fmla="*/ 87 h 630"/>
                <a:gd name="T6" fmla="*/ 159 w 247"/>
                <a:gd name="T7" fmla="*/ 98 h 630"/>
                <a:gd name="T8" fmla="*/ 219 w 247"/>
                <a:gd name="T9" fmla="*/ 4 h 630"/>
                <a:gd name="T10" fmla="*/ 163 w 247"/>
                <a:gd name="T11" fmla="*/ 73 h 630"/>
                <a:gd name="T12" fmla="*/ 149 w 247"/>
                <a:gd name="T13" fmla="*/ 54 h 630"/>
                <a:gd name="T14" fmla="*/ 127 w 247"/>
                <a:gd name="T15" fmla="*/ 7 h 630"/>
                <a:gd name="T16" fmla="*/ 126 w 247"/>
                <a:gd name="T17" fmla="*/ 5 h 630"/>
                <a:gd name="T18" fmla="*/ 121 w 247"/>
                <a:gd name="T19" fmla="*/ 94 h 630"/>
                <a:gd name="T20" fmla="*/ 117 w 247"/>
                <a:gd name="T21" fmla="*/ 149 h 630"/>
                <a:gd name="T22" fmla="*/ 94 w 247"/>
                <a:gd name="T23" fmla="*/ 127 h 630"/>
                <a:gd name="T24" fmla="*/ 60 w 247"/>
                <a:gd name="T25" fmla="*/ 74 h 630"/>
                <a:gd name="T26" fmla="*/ 59 w 247"/>
                <a:gd name="T27" fmla="*/ 73 h 630"/>
                <a:gd name="T28" fmla="*/ 69 w 247"/>
                <a:gd name="T29" fmla="*/ 179 h 630"/>
                <a:gd name="T30" fmla="*/ 64 w 247"/>
                <a:gd name="T31" fmla="*/ 270 h 630"/>
                <a:gd name="T32" fmla="*/ 34 w 247"/>
                <a:gd name="T33" fmla="*/ 189 h 630"/>
                <a:gd name="T34" fmla="*/ 12 w 247"/>
                <a:gd name="T35" fmla="*/ 165 h 630"/>
                <a:gd name="T36" fmla="*/ 13 w 247"/>
                <a:gd name="T37" fmla="*/ 245 h 630"/>
                <a:gd name="T38" fmla="*/ 58 w 247"/>
                <a:gd name="T39" fmla="*/ 286 h 630"/>
                <a:gd name="T40" fmla="*/ 9 w 247"/>
                <a:gd name="T41" fmla="*/ 501 h 630"/>
                <a:gd name="T42" fmla="*/ 15 w 247"/>
                <a:gd name="T43" fmla="*/ 630 h 630"/>
                <a:gd name="T44" fmla="*/ 35 w 247"/>
                <a:gd name="T45" fmla="*/ 413 h 630"/>
                <a:gd name="T46" fmla="*/ 90 w 247"/>
                <a:gd name="T47" fmla="*/ 298 h 630"/>
                <a:gd name="T48" fmla="*/ 186 w 247"/>
                <a:gd name="T49" fmla="*/ 251 h 630"/>
                <a:gd name="T50" fmla="*/ 184 w 247"/>
                <a:gd name="T51" fmla="*/ 251 h 630"/>
                <a:gd name="T52" fmla="*/ 121 w 247"/>
                <a:gd name="T53" fmla="*/ 249 h 630"/>
                <a:gd name="T54" fmla="*/ 104 w 247"/>
                <a:gd name="T55" fmla="*/ 204 h 630"/>
                <a:gd name="T56" fmla="*/ 162 w 247"/>
                <a:gd name="T57" fmla="*/ 211 h 630"/>
                <a:gd name="T58" fmla="*/ 224 w 247"/>
                <a:gd name="T59" fmla="*/ 163 h 630"/>
                <a:gd name="T60" fmla="*/ 192 w 247"/>
                <a:gd name="T61" fmla="*/ 161 h 630"/>
                <a:gd name="T62" fmla="*/ 112 w 247"/>
                <a:gd name="T63" fmla="*/ 187 h 630"/>
                <a:gd name="T64" fmla="*/ 163 w 247"/>
                <a:gd name="T65" fmla="*/ 125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630">
                  <a:moveTo>
                    <a:pt x="163" y="125"/>
                  </a:moveTo>
                  <a:cubicBezTo>
                    <a:pt x="172" y="127"/>
                    <a:pt x="181" y="128"/>
                    <a:pt x="190" y="126"/>
                  </a:cubicBezTo>
                  <a:cubicBezTo>
                    <a:pt x="213" y="123"/>
                    <a:pt x="230" y="109"/>
                    <a:pt x="246" y="93"/>
                  </a:cubicBezTo>
                  <a:cubicBezTo>
                    <a:pt x="247" y="92"/>
                    <a:pt x="246" y="91"/>
                    <a:pt x="246" y="91"/>
                  </a:cubicBezTo>
                  <a:cubicBezTo>
                    <a:pt x="245" y="92"/>
                    <a:pt x="245" y="92"/>
                    <a:pt x="245" y="92"/>
                  </a:cubicBezTo>
                  <a:cubicBezTo>
                    <a:pt x="237" y="89"/>
                    <a:pt x="227" y="88"/>
                    <a:pt x="219" y="87"/>
                  </a:cubicBezTo>
                  <a:cubicBezTo>
                    <a:pt x="210" y="86"/>
                    <a:pt x="201" y="85"/>
                    <a:pt x="193" y="86"/>
                  </a:cubicBezTo>
                  <a:cubicBezTo>
                    <a:pt x="180" y="87"/>
                    <a:pt x="170" y="92"/>
                    <a:pt x="159" y="98"/>
                  </a:cubicBezTo>
                  <a:cubicBezTo>
                    <a:pt x="168" y="83"/>
                    <a:pt x="177" y="69"/>
                    <a:pt x="186" y="56"/>
                  </a:cubicBezTo>
                  <a:cubicBezTo>
                    <a:pt x="197" y="39"/>
                    <a:pt x="209" y="22"/>
                    <a:pt x="219" y="4"/>
                  </a:cubicBezTo>
                  <a:cubicBezTo>
                    <a:pt x="220" y="2"/>
                    <a:pt x="217" y="0"/>
                    <a:pt x="215" y="1"/>
                  </a:cubicBezTo>
                  <a:cubicBezTo>
                    <a:pt x="198" y="26"/>
                    <a:pt x="180" y="49"/>
                    <a:pt x="163" y="73"/>
                  </a:cubicBezTo>
                  <a:cubicBezTo>
                    <a:pt x="157" y="81"/>
                    <a:pt x="152" y="89"/>
                    <a:pt x="147" y="97"/>
                  </a:cubicBezTo>
                  <a:cubicBezTo>
                    <a:pt x="149" y="83"/>
                    <a:pt x="152" y="69"/>
                    <a:pt x="149" y="54"/>
                  </a:cubicBezTo>
                  <a:cubicBezTo>
                    <a:pt x="147" y="46"/>
                    <a:pt x="143" y="37"/>
                    <a:pt x="139" y="29"/>
                  </a:cubicBezTo>
                  <a:cubicBezTo>
                    <a:pt x="136" y="22"/>
                    <a:pt x="132" y="13"/>
                    <a:pt x="127" y="7"/>
                  </a:cubicBezTo>
                  <a:cubicBezTo>
                    <a:pt x="127" y="6"/>
                    <a:pt x="127" y="6"/>
                    <a:pt x="127" y="6"/>
                  </a:cubicBezTo>
                  <a:cubicBezTo>
                    <a:pt x="127" y="5"/>
                    <a:pt x="126" y="5"/>
                    <a:pt x="126" y="5"/>
                  </a:cubicBezTo>
                  <a:cubicBezTo>
                    <a:pt x="116" y="26"/>
                    <a:pt x="107" y="47"/>
                    <a:pt x="111" y="70"/>
                  </a:cubicBezTo>
                  <a:cubicBezTo>
                    <a:pt x="113" y="78"/>
                    <a:pt x="116" y="87"/>
                    <a:pt x="121" y="94"/>
                  </a:cubicBezTo>
                  <a:cubicBezTo>
                    <a:pt x="125" y="100"/>
                    <a:pt x="131" y="108"/>
                    <a:pt x="138" y="112"/>
                  </a:cubicBezTo>
                  <a:cubicBezTo>
                    <a:pt x="131" y="124"/>
                    <a:pt x="124" y="137"/>
                    <a:pt x="117" y="149"/>
                  </a:cubicBezTo>
                  <a:cubicBezTo>
                    <a:pt x="111" y="161"/>
                    <a:pt x="106" y="173"/>
                    <a:pt x="100" y="184"/>
                  </a:cubicBezTo>
                  <a:cubicBezTo>
                    <a:pt x="99" y="164"/>
                    <a:pt x="102" y="146"/>
                    <a:pt x="94" y="127"/>
                  </a:cubicBezTo>
                  <a:cubicBezTo>
                    <a:pt x="91" y="117"/>
                    <a:pt x="85" y="108"/>
                    <a:pt x="79" y="99"/>
                  </a:cubicBezTo>
                  <a:cubicBezTo>
                    <a:pt x="74" y="90"/>
                    <a:pt x="68" y="81"/>
                    <a:pt x="60" y="74"/>
                  </a:cubicBezTo>
                  <a:cubicBezTo>
                    <a:pt x="60" y="73"/>
                    <a:pt x="60" y="73"/>
                    <a:pt x="60" y="73"/>
                  </a:cubicBezTo>
                  <a:cubicBezTo>
                    <a:pt x="60" y="72"/>
                    <a:pt x="59" y="72"/>
                    <a:pt x="59" y="73"/>
                  </a:cubicBezTo>
                  <a:cubicBezTo>
                    <a:pt x="50" y="98"/>
                    <a:pt x="44" y="125"/>
                    <a:pt x="53" y="151"/>
                  </a:cubicBezTo>
                  <a:cubicBezTo>
                    <a:pt x="56" y="162"/>
                    <a:pt x="62" y="171"/>
                    <a:pt x="69" y="179"/>
                  </a:cubicBezTo>
                  <a:cubicBezTo>
                    <a:pt x="75" y="186"/>
                    <a:pt x="84" y="195"/>
                    <a:pt x="94" y="198"/>
                  </a:cubicBezTo>
                  <a:cubicBezTo>
                    <a:pt x="83" y="222"/>
                    <a:pt x="73" y="246"/>
                    <a:pt x="64" y="270"/>
                  </a:cubicBezTo>
                  <a:cubicBezTo>
                    <a:pt x="61" y="251"/>
                    <a:pt x="62" y="233"/>
                    <a:pt x="52" y="215"/>
                  </a:cubicBezTo>
                  <a:cubicBezTo>
                    <a:pt x="47" y="206"/>
                    <a:pt x="40" y="197"/>
                    <a:pt x="34" y="189"/>
                  </a:cubicBezTo>
                  <a:cubicBezTo>
                    <a:pt x="27" y="181"/>
                    <a:pt x="20" y="172"/>
                    <a:pt x="12" y="167"/>
                  </a:cubicBezTo>
                  <a:cubicBezTo>
                    <a:pt x="12" y="166"/>
                    <a:pt x="12" y="166"/>
                    <a:pt x="12" y="165"/>
                  </a:cubicBezTo>
                  <a:cubicBezTo>
                    <a:pt x="12" y="165"/>
                    <a:pt x="10" y="165"/>
                    <a:pt x="10" y="166"/>
                  </a:cubicBezTo>
                  <a:cubicBezTo>
                    <a:pt x="5" y="192"/>
                    <a:pt x="2" y="219"/>
                    <a:pt x="13" y="245"/>
                  </a:cubicBezTo>
                  <a:cubicBezTo>
                    <a:pt x="18" y="254"/>
                    <a:pt x="25" y="263"/>
                    <a:pt x="32" y="270"/>
                  </a:cubicBezTo>
                  <a:cubicBezTo>
                    <a:pt x="39" y="276"/>
                    <a:pt x="49" y="284"/>
                    <a:pt x="58" y="286"/>
                  </a:cubicBezTo>
                  <a:cubicBezTo>
                    <a:pt x="55" y="295"/>
                    <a:pt x="52" y="304"/>
                    <a:pt x="50" y="313"/>
                  </a:cubicBezTo>
                  <a:cubicBezTo>
                    <a:pt x="31" y="373"/>
                    <a:pt x="17" y="439"/>
                    <a:pt x="9" y="501"/>
                  </a:cubicBezTo>
                  <a:cubicBezTo>
                    <a:pt x="0" y="572"/>
                    <a:pt x="0" y="630"/>
                    <a:pt x="0" y="630"/>
                  </a:cubicBezTo>
                  <a:cubicBezTo>
                    <a:pt x="15" y="630"/>
                    <a:pt x="15" y="630"/>
                    <a:pt x="15" y="630"/>
                  </a:cubicBezTo>
                  <a:cubicBezTo>
                    <a:pt x="15" y="630"/>
                    <a:pt x="14" y="604"/>
                    <a:pt x="16" y="572"/>
                  </a:cubicBezTo>
                  <a:cubicBezTo>
                    <a:pt x="20" y="503"/>
                    <a:pt x="23" y="475"/>
                    <a:pt x="35" y="413"/>
                  </a:cubicBezTo>
                  <a:cubicBezTo>
                    <a:pt x="43" y="374"/>
                    <a:pt x="55" y="333"/>
                    <a:pt x="69" y="292"/>
                  </a:cubicBezTo>
                  <a:cubicBezTo>
                    <a:pt x="76" y="295"/>
                    <a:pt x="83" y="297"/>
                    <a:pt x="90" y="298"/>
                  </a:cubicBezTo>
                  <a:cubicBezTo>
                    <a:pt x="100" y="300"/>
                    <a:pt x="111" y="300"/>
                    <a:pt x="121" y="297"/>
                  </a:cubicBezTo>
                  <a:cubicBezTo>
                    <a:pt x="148" y="291"/>
                    <a:pt x="168" y="272"/>
                    <a:pt x="186" y="251"/>
                  </a:cubicBezTo>
                  <a:cubicBezTo>
                    <a:pt x="186" y="251"/>
                    <a:pt x="185" y="250"/>
                    <a:pt x="185" y="250"/>
                  </a:cubicBezTo>
                  <a:cubicBezTo>
                    <a:pt x="184" y="251"/>
                    <a:pt x="184" y="251"/>
                    <a:pt x="184" y="251"/>
                  </a:cubicBezTo>
                  <a:cubicBezTo>
                    <a:pt x="174" y="248"/>
                    <a:pt x="163" y="248"/>
                    <a:pt x="152" y="247"/>
                  </a:cubicBezTo>
                  <a:cubicBezTo>
                    <a:pt x="142" y="247"/>
                    <a:pt x="131" y="247"/>
                    <a:pt x="121" y="249"/>
                  </a:cubicBezTo>
                  <a:cubicBezTo>
                    <a:pt x="104" y="252"/>
                    <a:pt x="91" y="261"/>
                    <a:pt x="77" y="269"/>
                  </a:cubicBezTo>
                  <a:cubicBezTo>
                    <a:pt x="85" y="247"/>
                    <a:pt x="94" y="226"/>
                    <a:pt x="104" y="204"/>
                  </a:cubicBezTo>
                  <a:cubicBezTo>
                    <a:pt x="112" y="209"/>
                    <a:pt x="122" y="211"/>
                    <a:pt x="130" y="212"/>
                  </a:cubicBezTo>
                  <a:cubicBezTo>
                    <a:pt x="141" y="214"/>
                    <a:pt x="151" y="214"/>
                    <a:pt x="162" y="211"/>
                  </a:cubicBezTo>
                  <a:cubicBezTo>
                    <a:pt x="189" y="204"/>
                    <a:pt x="208" y="185"/>
                    <a:pt x="225" y="164"/>
                  </a:cubicBezTo>
                  <a:cubicBezTo>
                    <a:pt x="225" y="163"/>
                    <a:pt x="225" y="162"/>
                    <a:pt x="224" y="163"/>
                  </a:cubicBezTo>
                  <a:cubicBezTo>
                    <a:pt x="223" y="163"/>
                    <a:pt x="223" y="163"/>
                    <a:pt x="223" y="163"/>
                  </a:cubicBezTo>
                  <a:cubicBezTo>
                    <a:pt x="213" y="160"/>
                    <a:pt x="202" y="161"/>
                    <a:pt x="192" y="161"/>
                  </a:cubicBezTo>
                  <a:cubicBezTo>
                    <a:pt x="181" y="160"/>
                    <a:pt x="170" y="160"/>
                    <a:pt x="160" y="163"/>
                  </a:cubicBezTo>
                  <a:cubicBezTo>
                    <a:pt x="141" y="166"/>
                    <a:pt x="128" y="177"/>
                    <a:pt x="112" y="187"/>
                  </a:cubicBezTo>
                  <a:cubicBezTo>
                    <a:pt x="123" y="163"/>
                    <a:pt x="135" y="141"/>
                    <a:pt x="147" y="119"/>
                  </a:cubicBezTo>
                  <a:cubicBezTo>
                    <a:pt x="152" y="121"/>
                    <a:pt x="158" y="123"/>
                    <a:pt x="163" y="125"/>
                  </a:cubicBezTo>
                  <a:close/>
                </a:path>
              </a:pathLst>
            </a:custGeom>
            <a:solidFill>
              <a:srgbClr val="91CD9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p:nvPr/>
          </p:nvSpPr>
          <p:spPr bwMode="auto">
            <a:xfrm>
              <a:off x="4662488" y="1778000"/>
              <a:ext cx="557213" cy="511175"/>
            </a:xfrm>
            <a:custGeom>
              <a:avLst/>
              <a:gdLst>
                <a:gd name="T0" fmla="*/ 140 w 148"/>
                <a:gd name="T1" fmla="*/ 68 h 136"/>
                <a:gd name="T2" fmla="*/ 136 w 148"/>
                <a:gd name="T3" fmla="*/ 51 h 136"/>
                <a:gd name="T4" fmla="*/ 137 w 148"/>
                <a:gd name="T5" fmla="*/ 48 h 136"/>
                <a:gd name="T6" fmla="*/ 134 w 148"/>
                <a:gd name="T7" fmla="*/ 37 h 136"/>
                <a:gd name="T8" fmla="*/ 122 w 148"/>
                <a:gd name="T9" fmla="*/ 29 h 136"/>
                <a:gd name="T10" fmla="*/ 121 w 148"/>
                <a:gd name="T11" fmla="*/ 29 h 136"/>
                <a:gd name="T12" fmla="*/ 108 w 148"/>
                <a:gd name="T13" fmla="*/ 13 h 136"/>
                <a:gd name="T14" fmla="*/ 101 w 148"/>
                <a:gd name="T15" fmla="*/ 14 h 136"/>
                <a:gd name="T16" fmla="*/ 101 w 148"/>
                <a:gd name="T17" fmla="*/ 13 h 136"/>
                <a:gd name="T18" fmla="*/ 88 w 148"/>
                <a:gd name="T19" fmla="*/ 4 h 136"/>
                <a:gd name="T20" fmla="*/ 78 w 148"/>
                <a:gd name="T21" fmla="*/ 7 h 136"/>
                <a:gd name="T22" fmla="*/ 66 w 148"/>
                <a:gd name="T23" fmla="*/ 0 h 136"/>
                <a:gd name="T24" fmla="*/ 51 w 148"/>
                <a:gd name="T25" fmla="*/ 12 h 136"/>
                <a:gd name="T26" fmla="*/ 41 w 148"/>
                <a:gd name="T27" fmla="*/ 9 h 136"/>
                <a:gd name="T28" fmla="*/ 23 w 148"/>
                <a:gd name="T29" fmla="*/ 25 h 136"/>
                <a:gd name="T30" fmla="*/ 22 w 148"/>
                <a:gd name="T31" fmla="*/ 25 h 136"/>
                <a:gd name="T32" fmla="*/ 12 w 148"/>
                <a:gd name="T33" fmla="*/ 56 h 136"/>
                <a:gd name="T34" fmla="*/ 13 w 148"/>
                <a:gd name="T35" fmla="*/ 82 h 136"/>
                <a:gd name="T36" fmla="*/ 13 w 148"/>
                <a:gd name="T37" fmla="*/ 85 h 136"/>
                <a:gd name="T38" fmla="*/ 20 w 148"/>
                <a:gd name="T39" fmla="*/ 97 h 136"/>
                <a:gd name="T40" fmla="*/ 31 w 148"/>
                <a:gd name="T41" fmla="*/ 113 h 136"/>
                <a:gd name="T42" fmla="*/ 34 w 148"/>
                <a:gd name="T43" fmla="*/ 113 h 136"/>
                <a:gd name="T44" fmla="*/ 47 w 148"/>
                <a:gd name="T45" fmla="*/ 127 h 136"/>
                <a:gd name="T46" fmla="*/ 51 w 148"/>
                <a:gd name="T47" fmla="*/ 126 h 136"/>
                <a:gd name="T48" fmla="*/ 64 w 148"/>
                <a:gd name="T49" fmla="*/ 136 h 136"/>
                <a:gd name="T50" fmla="*/ 77 w 148"/>
                <a:gd name="T51" fmla="*/ 129 h 136"/>
                <a:gd name="T52" fmla="*/ 86 w 148"/>
                <a:gd name="T53" fmla="*/ 133 h 136"/>
                <a:gd name="T54" fmla="*/ 98 w 148"/>
                <a:gd name="T55" fmla="*/ 123 h 136"/>
                <a:gd name="T56" fmla="*/ 108 w 148"/>
                <a:gd name="T57" fmla="*/ 128 h 136"/>
                <a:gd name="T58" fmla="*/ 123 w 148"/>
                <a:gd name="T59" fmla="*/ 114 h 136"/>
                <a:gd name="T60" fmla="*/ 127 w 148"/>
                <a:gd name="T61" fmla="*/ 115 h 136"/>
                <a:gd name="T62" fmla="*/ 141 w 148"/>
                <a:gd name="T63" fmla="*/ 93 h 136"/>
                <a:gd name="T64" fmla="*/ 140 w 148"/>
                <a:gd name="T65"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136">
                  <a:moveTo>
                    <a:pt x="140" y="68"/>
                  </a:moveTo>
                  <a:cubicBezTo>
                    <a:pt x="142" y="62"/>
                    <a:pt x="140" y="55"/>
                    <a:pt x="136" y="51"/>
                  </a:cubicBezTo>
                  <a:cubicBezTo>
                    <a:pt x="136" y="50"/>
                    <a:pt x="136" y="49"/>
                    <a:pt x="137" y="48"/>
                  </a:cubicBezTo>
                  <a:cubicBezTo>
                    <a:pt x="137" y="44"/>
                    <a:pt x="136" y="41"/>
                    <a:pt x="134" y="37"/>
                  </a:cubicBezTo>
                  <a:cubicBezTo>
                    <a:pt x="133" y="33"/>
                    <a:pt x="127" y="29"/>
                    <a:pt x="122" y="29"/>
                  </a:cubicBezTo>
                  <a:cubicBezTo>
                    <a:pt x="121" y="29"/>
                    <a:pt x="121" y="29"/>
                    <a:pt x="121" y="29"/>
                  </a:cubicBezTo>
                  <a:cubicBezTo>
                    <a:pt x="122" y="21"/>
                    <a:pt x="118" y="13"/>
                    <a:pt x="108" y="13"/>
                  </a:cubicBezTo>
                  <a:cubicBezTo>
                    <a:pt x="105" y="13"/>
                    <a:pt x="103" y="14"/>
                    <a:pt x="101" y="14"/>
                  </a:cubicBezTo>
                  <a:cubicBezTo>
                    <a:pt x="101" y="14"/>
                    <a:pt x="101" y="14"/>
                    <a:pt x="101" y="13"/>
                  </a:cubicBezTo>
                  <a:cubicBezTo>
                    <a:pt x="98" y="8"/>
                    <a:pt x="93" y="5"/>
                    <a:pt x="88" y="4"/>
                  </a:cubicBezTo>
                  <a:cubicBezTo>
                    <a:pt x="84" y="4"/>
                    <a:pt x="81" y="5"/>
                    <a:pt x="78" y="7"/>
                  </a:cubicBezTo>
                  <a:cubicBezTo>
                    <a:pt x="76" y="3"/>
                    <a:pt x="72" y="0"/>
                    <a:pt x="66" y="0"/>
                  </a:cubicBezTo>
                  <a:cubicBezTo>
                    <a:pt x="58" y="0"/>
                    <a:pt x="53" y="6"/>
                    <a:pt x="51" y="12"/>
                  </a:cubicBezTo>
                  <a:cubicBezTo>
                    <a:pt x="49" y="10"/>
                    <a:pt x="45" y="9"/>
                    <a:pt x="41" y="9"/>
                  </a:cubicBezTo>
                  <a:cubicBezTo>
                    <a:pt x="30" y="9"/>
                    <a:pt x="24" y="17"/>
                    <a:pt x="23" y="25"/>
                  </a:cubicBezTo>
                  <a:cubicBezTo>
                    <a:pt x="23" y="25"/>
                    <a:pt x="22" y="25"/>
                    <a:pt x="22" y="25"/>
                  </a:cubicBezTo>
                  <a:cubicBezTo>
                    <a:pt x="4" y="25"/>
                    <a:pt x="0" y="49"/>
                    <a:pt x="12" y="56"/>
                  </a:cubicBezTo>
                  <a:cubicBezTo>
                    <a:pt x="2" y="62"/>
                    <a:pt x="2" y="79"/>
                    <a:pt x="13" y="82"/>
                  </a:cubicBezTo>
                  <a:cubicBezTo>
                    <a:pt x="13" y="83"/>
                    <a:pt x="13" y="84"/>
                    <a:pt x="13" y="85"/>
                  </a:cubicBezTo>
                  <a:cubicBezTo>
                    <a:pt x="13" y="90"/>
                    <a:pt x="16" y="95"/>
                    <a:pt x="20" y="97"/>
                  </a:cubicBezTo>
                  <a:cubicBezTo>
                    <a:pt x="18" y="104"/>
                    <a:pt x="21" y="113"/>
                    <a:pt x="31" y="113"/>
                  </a:cubicBezTo>
                  <a:cubicBezTo>
                    <a:pt x="32" y="113"/>
                    <a:pt x="33" y="113"/>
                    <a:pt x="34" y="113"/>
                  </a:cubicBezTo>
                  <a:cubicBezTo>
                    <a:pt x="34" y="120"/>
                    <a:pt x="38" y="127"/>
                    <a:pt x="47" y="127"/>
                  </a:cubicBezTo>
                  <a:cubicBezTo>
                    <a:pt x="48" y="127"/>
                    <a:pt x="50" y="127"/>
                    <a:pt x="51" y="126"/>
                  </a:cubicBezTo>
                  <a:cubicBezTo>
                    <a:pt x="53" y="132"/>
                    <a:pt x="57" y="136"/>
                    <a:pt x="64" y="136"/>
                  </a:cubicBezTo>
                  <a:cubicBezTo>
                    <a:pt x="70" y="136"/>
                    <a:pt x="74" y="133"/>
                    <a:pt x="77" y="129"/>
                  </a:cubicBezTo>
                  <a:cubicBezTo>
                    <a:pt x="79" y="131"/>
                    <a:pt x="82" y="133"/>
                    <a:pt x="86" y="133"/>
                  </a:cubicBezTo>
                  <a:cubicBezTo>
                    <a:pt x="92" y="133"/>
                    <a:pt x="97" y="128"/>
                    <a:pt x="98" y="123"/>
                  </a:cubicBezTo>
                  <a:cubicBezTo>
                    <a:pt x="100" y="126"/>
                    <a:pt x="104" y="128"/>
                    <a:pt x="108" y="128"/>
                  </a:cubicBezTo>
                  <a:cubicBezTo>
                    <a:pt x="118" y="128"/>
                    <a:pt x="123" y="121"/>
                    <a:pt x="123" y="114"/>
                  </a:cubicBezTo>
                  <a:cubicBezTo>
                    <a:pt x="124" y="114"/>
                    <a:pt x="126" y="115"/>
                    <a:pt x="127" y="115"/>
                  </a:cubicBezTo>
                  <a:cubicBezTo>
                    <a:pt x="140" y="115"/>
                    <a:pt x="145" y="101"/>
                    <a:pt x="141" y="93"/>
                  </a:cubicBezTo>
                  <a:cubicBezTo>
                    <a:pt x="148" y="86"/>
                    <a:pt x="148" y="73"/>
                    <a:pt x="140" y="68"/>
                  </a:cubicBezTo>
                </a:path>
              </a:pathLst>
            </a:custGeom>
            <a:solidFill>
              <a:srgbClr val="FFB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4752975" y="1841500"/>
              <a:ext cx="365125" cy="195263"/>
            </a:xfrm>
            <a:custGeom>
              <a:avLst/>
              <a:gdLst>
                <a:gd name="T0" fmla="*/ 35 w 97"/>
                <a:gd name="T1" fmla="*/ 6 h 52"/>
                <a:gd name="T2" fmla="*/ 34 w 97"/>
                <a:gd name="T3" fmla="*/ 8 h 52"/>
                <a:gd name="T4" fmla="*/ 29 w 97"/>
                <a:gd name="T5" fmla="*/ 8 h 52"/>
                <a:gd name="T6" fmla="*/ 20 w 97"/>
                <a:gd name="T7" fmla="*/ 13 h 52"/>
                <a:gd name="T8" fmla="*/ 16 w 97"/>
                <a:gd name="T9" fmla="*/ 18 h 52"/>
                <a:gd name="T10" fmla="*/ 11 w 97"/>
                <a:gd name="T11" fmla="*/ 21 h 52"/>
                <a:gd name="T12" fmla="*/ 5 w 97"/>
                <a:gd name="T13" fmla="*/ 37 h 52"/>
                <a:gd name="T14" fmla="*/ 3 w 97"/>
                <a:gd name="T15" fmla="*/ 39 h 52"/>
                <a:gd name="T16" fmla="*/ 3 w 97"/>
                <a:gd name="T17" fmla="*/ 49 h 52"/>
                <a:gd name="T18" fmla="*/ 8 w 97"/>
                <a:gd name="T19" fmla="*/ 52 h 52"/>
                <a:gd name="T20" fmla="*/ 14 w 97"/>
                <a:gd name="T21" fmla="*/ 48 h 52"/>
                <a:gd name="T22" fmla="*/ 22 w 97"/>
                <a:gd name="T23" fmla="*/ 51 h 52"/>
                <a:gd name="T24" fmla="*/ 29 w 97"/>
                <a:gd name="T25" fmla="*/ 35 h 52"/>
                <a:gd name="T26" fmla="*/ 34 w 97"/>
                <a:gd name="T27" fmla="*/ 40 h 52"/>
                <a:gd name="T28" fmla="*/ 39 w 97"/>
                <a:gd name="T29" fmla="*/ 38 h 52"/>
                <a:gd name="T30" fmla="*/ 46 w 97"/>
                <a:gd name="T31" fmla="*/ 41 h 52"/>
                <a:gd name="T32" fmla="*/ 49 w 97"/>
                <a:gd name="T33" fmla="*/ 40 h 52"/>
                <a:gd name="T34" fmla="*/ 52 w 97"/>
                <a:gd name="T35" fmla="*/ 38 h 52"/>
                <a:gd name="T36" fmla="*/ 56 w 97"/>
                <a:gd name="T37" fmla="*/ 30 h 52"/>
                <a:gd name="T38" fmla="*/ 57 w 97"/>
                <a:gd name="T39" fmla="*/ 27 h 52"/>
                <a:gd name="T40" fmla="*/ 60 w 97"/>
                <a:gd name="T41" fmla="*/ 33 h 52"/>
                <a:gd name="T42" fmla="*/ 60 w 97"/>
                <a:gd name="T43" fmla="*/ 33 h 52"/>
                <a:gd name="T44" fmla="*/ 62 w 97"/>
                <a:gd name="T45" fmla="*/ 34 h 52"/>
                <a:gd name="T46" fmla="*/ 64 w 97"/>
                <a:gd name="T47" fmla="*/ 34 h 52"/>
                <a:gd name="T48" fmla="*/ 68 w 97"/>
                <a:gd name="T49" fmla="*/ 35 h 52"/>
                <a:gd name="T50" fmla="*/ 79 w 97"/>
                <a:gd name="T51" fmla="*/ 36 h 52"/>
                <a:gd name="T52" fmla="*/ 80 w 97"/>
                <a:gd name="T53" fmla="*/ 35 h 52"/>
                <a:gd name="T54" fmla="*/ 82 w 97"/>
                <a:gd name="T55" fmla="*/ 36 h 52"/>
                <a:gd name="T56" fmla="*/ 89 w 97"/>
                <a:gd name="T57" fmla="*/ 40 h 52"/>
                <a:gd name="T58" fmla="*/ 95 w 97"/>
                <a:gd name="T59" fmla="*/ 28 h 52"/>
                <a:gd name="T60" fmla="*/ 85 w 97"/>
                <a:gd name="T61" fmla="*/ 20 h 52"/>
                <a:gd name="T62" fmla="*/ 83 w 97"/>
                <a:gd name="T63" fmla="*/ 11 h 52"/>
                <a:gd name="T64" fmla="*/ 75 w 97"/>
                <a:gd name="T65" fmla="*/ 5 h 52"/>
                <a:gd name="T66" fmla="*/ 67 w 97"/>
                <a:gd name="T67" fmla="*/ 8 h 52"/>
                <a:gd name="T68" fmla="*/ 59 w 97"/>
                <a:gd name="T69" fmla="*/ 4 h 52"/>
                <a:gd name="T70" fmla="*/ 50 w 97"/>
                <a:gd name="T71" fmla="*/ 5 h 52"/>
                <a:gd name="T72" fmla="*/ 43 w 97"/>
                <a:gd name="T7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52">
                  <a:moveTo>
                    <a:pt x="43" y="0"/>
                  </a:moveTo>
                  <a:cubicBezTo>
                    <a:pt x="39" y="0"/>
                    <a:pt x="36" y="3"/>
                    <a:pt x="35" y="6"/>
                  </a:cubicBezTo>
                  <a:cubicBezTo>
                    <a:pt x="35" y="6"/>
                    <a:pt x="35" y="6"/>
                    <a:pt x="35" y="6"/>
                  </a:cubicBezTo>
                  <a:cubicBezTo>
                    <a:pt x="34" y="7"/>
                    <a:pt x="34" y="7"/>
                    <a:pt x="34" y="8"/>
                  </a:cubicBezTo>
                  <a:cubicBezTo>
                    <a:pt x="34" y="8"/>
                    <a:pt x="34" y="9"/>
                    <a:pt x="33" y="10"/>
                  </a:cubicBezTo>
                  <a:cubicBezTo>
                    <a:pt x="32" y="9"/>
                    <a:pt x="31" y="8"/>
                    <a:pt x="29" y="8"/>
                  </a:cubicBezTo>
                  <a:cubicBezTo>
                    <a:pt x="29" y="8"/>
                    <a:pt x="28" y="8"/>
                    <a:pt x="28" y="8"/>
                  </a:cubicBezTo>
                  <a:cubicBezTo>
                    <a:pt x="25" y="8"/>
                    <a:pt x="21" y="10"/>
                    <a:pt x="20" y="13"/>
                  </a:cubicBezTo>
                  <a:cubicBezTo>
                    <a:pt x="18" y="15"/>
                    <a:pt x="18" y="17"/>
                    <a:pt x="18" y="19"/>
                  </a:cubicBezTo>
                  <a:cubicBezTo>
                    <a:pt x="17" y="19"/>
                    <a:pt x="17" y="19"/>
                    <a:pt x="16" y="18"/>
                  </a:cubicBezTo>
                  <a:cubicBezTo>
                    <a:pt x="16" y="18"/>
                    <a:pt x="15" y="18"/>
                    <a:pt x="15" y="18"/>
                  </a:cubicBezTo>
                  <a:cubicBezTo>
                    <a:pt x="13" y="18"/>
                    <a:pt x="12" y="20"/>
                    <a:pt x="11" y="21"/>
                  </a:cubicBezTo>
                  <a:cubicBezTo>
                    <a:pt x="6" y="23"/>
                    <a:pt x="3" y="26"/>
                    <a:pt x="3" y="31"/>
                  </a:cubicBezTo>
                  <a:cubicBezTo>
                    <a:pt x="3" y="33"/>
                    <a:pt x="3" y="35"/>
                    <a:pt x="5" y="37"/>
                  </a:cubicBezTo>
                  <a:cubicBezTo>
                    <a:pt x="4" y="38"/>
                    <a:pt x="4" y="38"/>
                    <a:pt x="4" y="38"/>
                  </a:cubicBezTo>
                  <a:cubicBezTo>
                    <a:pt x="4" y="38"/>
                    <a:pt x="3" y="39"/>
                    <a:pt x="3" y="39"/>
                  </a:cubicBezTo>
                  <a:cubicBezTo>
                    <a:pt x="3" y="39"/>
                    <a:pt x="3" y="39"/>
                    <a:pt x="3" y="39"/>
                  </a:cubicBezTo>
                  <a:cubicBezTo>
                    <a:pt x="0" y="41"/>
                    <a:pt x="0" y="46"/>
                    <a:pt x="3" y="49"/>
                  </a:cubicBezTo>
                  <a:cubicBezTo>
                    <a:pt x="3" y="50"/>
                    <a:pt x="5" y="51"/>
                    <a:pt x="6" y="51"/>
                  </a:cubicBezTo>
                  <a:cubicBezTo>
                    <a:pt x="6" y="52"/>
                    <a:pt x="7" y="52"/>
                    <a:pt x="8" y="52"/>
                  </a:cubicBezTo>
                  <a:cubicBezTo>
                    <a:pt x="8" y="52"/>
                    <a:pt x="9" y="52"/>
                    <a:pt x="10" y="51"/>
                  </a:cubicBezTo>
                  <a:cubicBezTo>
                    <a:pt x="12" y="51"/>
                    <a:pt x="13" y="50"/>
                    <a:pt x="14" y="48"/>
                  </a:cubicBezTo>
                  <a:cubicBezTo>
                    <a:pt x="15" y="47"/>
                    <a:pt x="15" y="47"/>
                    <a:pt x="15" y="47"/>
                  </a:cubicBezTo>
                  <a:cubicBezTo>
                    <a:pt x="16" y="50"/>
                    <a:pt x="18" y="51"/>
                    <a:pt x="22" y="51"/>
                  </a:cubicBezTo>
                  <a:cubicBezTo>
                    <a:pt x="31" y="51"/>
                    <a:pt x="34" y="39"/>
                    <a:pt x="27" y="35"/>
                  </a:cubicBezTo>
                  <a:cubicBezTo>
                    <a:pt x="28" y="35"/>
                    <a:pt x="28" y="35"/>
                    <a:pt x="29" y="35"/>
                  </a:cubicBezTo>
                  <a:cubicBezTo>
                    <a:pt x="29" y="35"/>
                    <a:pt x="29" y="35"/>
                    <a:pt x="29" y="35"/>
                  </a:cubicBezTo>
                  <a:cubicBezTo>
                    <a:pt x="29" y="38"/>
                    <a:pt x="31" y="40"/>
                    <a:pt x="34" y="40"/>
                  </a:cubicBezTo>
                  <a:cubicBezTo>
                    <a:pt x="34" y="40"/>
                    <a:pt x="34" y="40"/>
                    <a:pt x="34" y="40"/>
                  </a:cubicBezTo>
                  <a:cubicBezTo>
                    <a:pt x="36" y="40"/>
                    <a:pt x="38" y="39"/>
                    <a:pt x="39" y="38"/>
                  </a:cubicBezTo>
                  <a:cubicBezTo>
                    <a:pt x="40" y="40"/>
                    <a:pt x="42" y="41"/>
                    <a:pt x="44" y="41"/>
                  </a:cubicBezTo>
                  <a:cubicBezTo>
                    <a:pt x="45" y="41"/>
                    <a:pt x="45" y="41"/>
                    <a:pt x="46" y="41"/>
                  </a:cubicBezTo>
                  <a:cubicBezTo>
                    <a:pt x="46" y="41"/>
                    <a:pt x="46" y="41"/>
                    <a:pt x="47" y="41"/>
                  </a:cubicBezTo>
                  <a:cubicBezTo>
                    <a:pt x="47" y="40"/>
                    <a:pt x="48" y="40"/>
                    <a:pt x="49" y="40"/>
                  </a:cubicBezTo>
                  <a:cubicBezTo>
                    <a:pt x="49" y="40"/>
                    <a:pt x="49" y="39"/>
                    <a:pt x="50" y="39"/>
                  </a:cubicBezTo>
                  <a:cubicBezTo>
                    <a:pt x="51" y="39"/>
                    <a:pt x="52" y="38"/>
                    <a:pt x="52" y="38"/>
                  </a:cubicBezTo>
                  <a:cubicBezTo>
                    <a:pt x="53" y="37"/>
                    <a:pt x="54" y="37"/>
                    <a:pt x="54" y="36"/>
                  </a:cubicBezTo>
                  <a:cubicBezTo>
                    <a:pt x="56" y="35"/>
                    <a:pt x="57" y="32"/>
                    <a:pt x="56" y="30"/>
                  </a:cubicBezTo>
                  <a:cubicBezTo>
                    <a:pt x="57" y="29"/>
                    <a:pt x="57" y="28"/>
                    <a:pt x="56" y="27"/>
                  </a:cubicBezTo>
                  <a:cubicBezTo>
                    <a:pt x="57" y="27"/>
                    <a:pt x="57" y="27"/>
                    <a:pt x="57" y="27"/>
                  </a:cubicBezTo>
                  <a:cubicBezTo>
                    <a:pt x="57" y="27"/>
                    <a:pt x="57" y="27"/>
                    <a:pt x="57" y="27"/>
                  </a:cubicBezTo>
                  <a:cubicBezTo>
                    <a:pt x="56" y="29"/>
                    <a:pt x="57" y="32"/>
                    <a:pt x="60" y="33"/>
                  </a:cubicBezTo>
                  <a:cubicBezTo>
                    <a:pt x="60" y="33"/>
                    <a:pt x="60" y="33"/>
                    <a:pt x="60" y="33"/>
                  </a:cubicBezTo>
                  <a:cubicBezTo>
                    <a:pt x="60" y="33"/>
                    <a:pt x="60" y="33"/>
                    <a:pt x="60" y="33"/>
                  </a:cubicBezTo>
                  <a:cubicBezTo>
                    <a:pt x="60" y="33"/>
                    <a:pt x="61" y="33"/>
                    <a:pt x="61" y="33"/>
                  </a:cubicBezTo>
                  <a:cubicBezTo>
                    <a:pt x="61" y="33"/>
                    <a:pt x="62" y="34"/>
                    <a:pt x="62" y="34"/>
                  </a:cubicBezTo>
                  <a:cubicBezTo>
                    <a:pt x="62" y="34"/>
                    <a:pt x="62" y="34"/>
                    <a:pt x="62" y="34"/>
                  </a:cubicBezTo>
                  <a:cubicBezTo>
                    <a:pt x="62" y="34"/>
                    <a:pt x="63" y="34"/>
                    <a:pt x="64" y="34"/>
                  </a:cubicBezTo>
                  <a:cubicBezTo>
                    <a:pt x="64" y="34"/>
                    <a:pt x="64" y="34"/>
                    <a:pt x="64" y="34"/>
                  </a:cubicBezTo>
                  <a:cubicBezTo>
                    <a:pt x="66" y="35"/>
                    <a:pt x="67" y="35"/>
                    <a:pt x="68" y="35"/>
                  </a:cubicBezTo>
                  <a:cubicBezTo>
                    <a:pt x="70" y="37"/>
                    <a:pt x="72" y="38"/>
                    <a:pt x="74" y="38"/>
                  </a:cubicBezTo>
                  <a:cubicBezTo>
                    <a:pt x="76" y="38"/>
                    <a:pt x="77" y="38"/>
                    <a:pt x="79" y="36"/>
                  </a:cubicBezTo>
                  <a:cubicBezTo>
                    <a:pt x="79" y="36"/>
                    <a:pt x="79" y="36"/>
                    <a:pt x="79" y="36"/>
                  </a:cubicBezTo>
                  <a:cubicBezTo>
                    <a:pt x="80" y="35"/>
                    <a:pt x="80" y="35"/>
                    <a:pt x="80" y="35"/>
                  </a:cubicBezTo>
                  <a:cubicBezTo>
                    <a:pt x="81" y="35"/>
                    <a:pt x="81" y="35"/>
                    <a:pt x="81" y="35"/>
                  </a:cubicBezTo>
                  <a:cubicBezTo>
                    <a:pt x="81" y="35"/>
                    <a:pt x="82" y="36"/>
                    <a:pt x="82" y="36"/>
                  </a:cubicBezTo>
                  <a:cubicBezTo>
                    <a:pt x="83" y="36"/>
                    <a:pt x="83" y="37"/>
                    <a:pt x="83" y="37"/>
                  </a:cubicBezTo>
                  <a:cubicBezTo>
                    <a:pt x="85" y="39"/>
                    <a:pt x="87" y="40"/>
                    <a:pt x="89" y="40"/>
                  </a:cubicBezTo>
                  <a:cubicBezTo>
                    <a:pt x="90" y="40"/>
                    <a:pt x="92" y="39"/>
                    <a:pt x="93" y="38"/>
                  </a:cubicBezTo>
                  <a:cubicBezTo>
                    <a:pt x="96" y="35"/>
                    <a:pt x="97" y="31"/>
                    <a:pt x="95" y="28"/>
                  </a:cubicBezTo>
                  <a:cubicBezTo>
                    <a:pt x="93" y="25"/>
                    <a:pt x="91" y="24"/>
                    <a:pt x="89" y="23"/>
                  </a:cubicBezTo>
                  <a:cubicBezTo>
                    <a:pt x="88" y="22"/>
                    <a:pt x="87" y="21"/>
                    <a:pt x="85" y="20"/>
                  </a:cubicBezTo>
                  <a:cubicBezTo>
                    <a:pt x="84" y="19"/>
                    <a:pt x="83" y="19"/>
                    <a:pt x="82" y="19"/>
                  </a:cubicBezTo>
                  <a:cubicBezTo>
                    <a:pt x="84" y="16"/>
                    <a:pt x="84" y="13"/>
                    <a:pt x="83" y="11"/>
                  </a:cubicBezTo>
                  <a:cubicBezTo>
                    <a:pt x="81" y="8"/>
                    <a:pt x="78" y="5"/>
                    <a:pt x="75" y="5"/>
                  </a:cubicBezTo>
                  <a:cubicBezTo>
                    <a:pt x="75" y="5"/>
                    <a:pt x="75" y="5"/>
                    <a:pt x="75" y="5"/>
                  </a:cubicBezTo>
                  <a:cubicBezTo>
                    <a:pt x="72" y="5"/>
                    <a:pt x="69" y="6"/>
                    <a:pt x="68" y="7"/>
                  </a:cubicBezTo>
                  <a:cubicBezTo>
                    <a:pt x="67" y="8"/>
                    <a:pt x="67" y="8"/>
                    <a:pt x="67" y="8"/>
                  </a:cubicBezTo>
                  <a:cubicBezTo>
                    <a:pt x="67" y="8"/>
                    <a:pt x="67" y="8"/>
                    <a:pt x="67" y="8"/>
                  </a:cubicBezTo>
                  <a:cubicBezTo>
                    <a:pt x="65" y="6"/>
                    <a:pt x="63" y="4"/>
                    <a:pt x="59" y="4"/>
                  </a:cubicBezTo>
                  <a:cubicBezTo>
                    <a:pt x="55" y="4"/>
                    <a:pt x="53" y="6"/>
                    <a:pt x="51" y="8"/>
                  </a:cubicBezTo>
                  <a:cubicBezTo>
                    <a:pt x="51" y="7"/>
                    <a:pt x="50" y="6"/>
                    <a:pt x="50" y="5"/>
                  </a:cubicBezTo>
                  <a:cubicBezTo>
                    <a:pt x="49" y="2"/>
                    <a:pt x="46" y="0"/>
                    <a:pt x="43" y="0"/>
                  </a:cubicBezTo>
                  <a:cubicBezTo>
                    <a:pt x="43" y="0"/>
                    <a:pt x="43" y="0"/>
                    <a:pt x="43" y="0"/>
                  </a:cubicBezTo>
                </a:path>
              </a:pathLst>
            </a:custGeom>
            <a:solidFill>
              <a:srgbClr val="FDCE5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4179888" y="4491038"/>
            <a:ext cx="4086225" cy="387350"/>
            <a:chOff x="4351338" y="4700588"/>
            <a:chExt cx="4086225" cy="387350"/>
          </a:xfrm>
        </p:grpSpPr>
        <p:sp>
          <p:nvSpPr>
            <p:cNvPr id="13" name="Freeform 11"/>
            <p:cNvSpPr/>
            <p:nvPr/>
          </p:nvSpPr>
          <p:spPr bwMode="auto">
            <a:xfrm>
              <a:off x="4351338" y="4700588"/>
              <a:ext cx="415925" cy="387350"/>
            </a:xfrm>
            <a:custGeom>
              <a:avLst/>
              <a:gdLst>
                <a:gd name="T0" fmla="*/ 33 w 111"/>
                <a:gd name="T1" fmla="*/ 83 h 103"/>
                <a:gd name="T2" fmla="*/ 13 w 111"/>
                <a:gd name="T3" fmla="*/ 74 h 103"/>
                <a:gd name="T4" fmla="*/ 13 w 111"/>
                <a:gd name="T5" fmla="*/ 68 h 103"/>
                <a:gd name="T6" fmla="*/ 20 w 111"/>
                <a:gd name="T7" fmla="*/ 62 h 103"/>
                <a:gd name="T8" fmla="*/ 17 w 111"/>
                <a:gd name="T9" fmla="*/ 61 h 103"/>
                <a:gd name="T10" fmla="*/ 16 w 111"/>
                <a:gd name="T11" fmla="*/ 61 h 103"/>
                <a:gd name="T12" fmla="*/ 3 w 111"/>
                <a:gd name="T13" fmla="*/ 51 h 103"/>
                <a:gd name="T14" fmla="*/ 4 w 111"/>
                <a:gd name="T15" fmla="*/ 41 h 103"/>
                <a:gd name="T16" fmla="*/ 20 w 111"/>
                <a:gd name="T17" fmla="*/ 36 h 103"/>
                <a:gd name="T18" fmla="*/ 24 w 111"/>
                <a:gd name="T19" fmla="*/ 22 h 103"/>
                <a:gd name="T20" fmla="*/ 31 w 111"/>
                <a:gd name="T21" fmla="*/ 19 h 103"/>
                <a:gd name="T22" fmla="*/ 38 w 111"/>
                <a:gd name="T23" fmla="*/ 22 h 103"/>
                <a:gd name="T24" fmla="*/ 37 w 111"/>
                <a:gd name="T25" fmla="*/ 11 h 103"/>
                <a:gd name="T26" fmla="*/ 46 w 111"/>
                <a:gd name="T27" fmla="*/ 3 h 103"/>
                <a:gd name="T28" fmla="*/ 59 w 111"/>
                <a:gd name="T29" fmla="*/ 13 h 103"/>
                <a:gd name="T30" fmla="*/ 73 w 111"/>
                <a:gd name="T31" fmla="*/ 23 h 103"/>
                <a:gd name="T32" fmla="*/ 76 w 111"/>
                <a:gd name="T33" fmla="*/ 14 h 103"/>
                <a:gd name="T34" fmla="*/ 88 w 111"/>
                <a:gd name="T35" fmla="*/ 16 h 103"/>
                <a:gd name="T36" fmla="*/ 87 w 111"/>
                <a:gd name="T37" fmla="*/ 35 h 103"/>
                <a:gd name="T38" fmla="*/ 102 w 111"/>
                <a:gd name="T39" fmla="*/ 29 h 103"/>
                <a:gd name="T40" fmla="*/ 106 w 111"/>
                <a:gd name="T41" fmla="*/ 42 h 103"/>
                <a:gd name="T42" fmla="*/ 93 w 111"/>
                <a:gd name="T43" fmla="*/ 52 h 103"/>
                <a:gd name="T44" fmla="*/ 91 w 111"/>
                <a:gd name="T45" fmla="*/ 53 h 103"/>
                <a:gd name="T46" fmla="*/ 92 w 111"/>
                <a:gd name="T47" fmla="*/ 53 h 103"/>
                <a:gd name="T48" fmla="*/ 107 w 111"/>
                <a:gd name="T49" fmla="*/ 59 h 103"/>
                <a:gd name="T50" fmla="*/ 107 w 111"/>
                <a:gd name="T51" fmla="*/ 69 h 103"/>
                <a:gd name="T52" fmla="*/ 92 w 111"/>
                <a:gd name="T53" fmla="*/ 76 h 103"/>
                <a:gd name="T54" fmla="*/ 87 w 111"/>
                <a:gd name="T55" fmla="*/ 91 h 103"/>
                <a:gd name="T56" fmla="*/ 76 w 111"/>
                <a:gd name="T57" fmla="*/ 94 h 103"/>
                <a:gd name="T58" fmla="*/ 67 w 111"/>
                <a:gd name="T59" fmla="*/ 83 h 103"/>
                <a:gd name="T60" fmla="*/ 65 w 111"/>
                <a:gd name="T61" fmla="*/ 94 h 103"/>
                <a:gd name="T62" fmla="*/ 51 w 111"/>
                <a:gd name="T63" fmla="*/ 97 h 103"/>
                <a:gd name="T64" fmla="*/ 48 w 111"/>
                <a:gd name="T65" fmla="*/ 88 h 103"/>
                <a:gd name="T66" fmla="*/ 45 w 111"/>
                <a:gd name="T67" fmla="*/ 91 h 103"/>
                <a:gd name="T68" fmla="*/ 35 w 111"/>
                <a:gd name="T69" fmla="*/ 90 h 103"/>
                <a:gd name="T70" fmla="*/ 33 w 111"/>
                <a:gd name="T71"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03">
                  <a:moveTo>
                    <a:pt x="33" y="83"/>
                  </a:moveTo>
                  <a:cubicBezTo>
                    <a:pt x="25" y="82"/>
                    <a:pt x="18" y="81"/>
                    <a:pt x="13" y="74"/>
                  </a:cubicBezTo>
                  <a:cubicBezTo>
                    <a:pt x="11" y="73"/>
                    <a:pt x="11" y="69"/>
                    <a:pt x="13" y="68"/>
                  </a:cubicBezTo>
                  <a:cubicBezTo>
                    <a:pt x="15" y="66"/>
                    <a:pt x="18" y="64"/>
                    <a:pt x="20" y="62"/>
                  </a:cubicBezTo>
                  <a:cubicBezTo>
                    <a:pt x="19" y="62"/>
                    <a:pt x="18" y="62"/>
                    <a:pt x="17" y="61"/>
                  </a:cubicBezTo>
                  <a:cubicBezTo>
                    <a:pt x="17" y="61"/>
                    <a:pt x="16" y="61"/>
                    <a:pt x="16" y="61"/>
                  </a:cubicBezTo>
                  <a:cubicBezTo>
                    <a:pt x="11" y="60"/>
                    <a:pt x="6" y="55"/>
                    <a:pt x="3" y="51"/>
                  </a:cubicBezTo>
                  <a:cubicBezTo>
                    <a:pt x="0" y="48"/>
                    <a:pt x="0" y="43"/>
                    <a:pt x="4" y="41"/>
                  </a:cubicBezTo>
                  <a:cubicBezTo>
                    <a:pt x="9" y="38"/>
                    <a:pt x="14" y="36"/>
                    <a:pt x="20" y="36"/>
                  </a:cubicBezTo>
                  <a:cubicBezTo>
                    <a:pt x="18" y="31"/>
                    <a:pt x="20" y="26"/>
                    <a:pt x="24" y="22"/>
                  </a:cubicBezTo>
                  <a:cubicBezTo>
                    <a:pt x="25" y="19"/>
                    <a:pt x="28" y="18"/>
                    <a:pt x="31" y="19"/>
                  </a:cubicBezTo>
                  <a:cubicBezTo>
                    <a:pt x="34" y="20"/>
                    <a:pt x="36" y="21"/>
                    <a:pt x="38" y="22"/>
                  </a:cubicBezTo>
                  <a:cubicBezTo>
                    <a:pt x="37" y="19"/>
                    <a:pt x="37" y="15"/>
                    <a:pt x="37" y="11"/>
                  </a:cubicBezTo>
                  <a:cubicBezTo>
                    <a:pt x="36" y="6"/>
                    <a:pt x="40" y="0"/>
                    <a:pt x="46" y="3"/>
                  </a:cubicBezTo>
                  <a:cubicBezTo>
                    <a:pt x="51" y="5"/>
                    <a:pt x="55" y="8"/>
                    <a:pt x="59" y="13"/>
                  </a:cubicBezTo>
                  <a:cubicBezTo>
                    <a:pt x="64" y="15"/>
                    <a:pt x="69" y="19"/>
                    <a:pt x="73" y="23"/>
                  </a:cubicBezTo>
                  <a:cubicBezTo>
                    <a:pt x="73" y="20"/>
                    <a:pt x="74" y="17"/>
                    <a:pt x="76" y="14"/>
                  </a:cubicBezTo>
                  <a:cubicBezTo>
                    <a:pt x="79" y="9"/>
                    <a:pt x="87" y="10"/>
                    <a:pt x="88" y="16"/>
                  </a:cubicBezTo>
                  <a:cubicBezTo>
                    <a:pt x="90" y="22"/>
                    <a:pt x="88" y="29"/>
                    <a:pt x="87" y="35"/>
                  </a:cubicBezTo>
                  <a:cubicBezTo>
                    <a:pt x="91" y="31"/>
                    <a:pt x="95" y="29"/>
                    <a:pt x="102" y="29"/>
                  </a:cubicBezTo>
                  <a:cubicBezTo>
                    <a:pt x="108" y="29"/>
                    <a:pt x="111" y="38"/>
                    <a:pt x="106" y="42"/>
                  </a:cubicBezTo>
                  <a:cubicBezTo>
                    <a:pt x="102" y="46"/>
                    <a:pt x="97" y="49"/>
                    <a:pt x="93" y="52"/>
                  </a:cubicBezTo>
                  <a:cubicBezTo>
                    <a:pt x="92" y="52"/>
                    <a:pt x="92" y="53"/>
                    <a:pt x="91" y="53"/>
                  </a:cubicBezTo>
                  <a:cubicBezTo>
                    <a:pt x="92" y="53"/>
                    <a:pt x="92" y="53"/>
                    <a:pt x="92" y="53"/>
                  </a:cubicBezTo>
                  <a:cubicBezTo>
                    <a:pt x="98" y="52"/>
                    <a:pt x="103" y="55"/>
                    <a:pt x="107" y="59"/>
                  </a:cubicBezTo>
                  <a:cubicBezTo>
                    <a:pt x="110" y="62"/>
                    <a:pt x="109" y="66"/>
                    <a:pt x="107" y="69"/>
                  </a:cubicBezTo>
                  <a:cubicBezTo>
                    <a:pt x="103" y="73"/>
                    <a:pt x="97" y="75"/>
                    <a:pt x="92" y="76"/>
                  </a:cubicBezTo>
                  <a:cubicBezTo>
                    <a:pt x="92" y="81"/>
                    <a:pt x="90" y="87"/>
                    <a:pt x="87" y="91"/>
                  </a:cubicBezTo>
                  <a:cubicBezTo>
                    <a:pt x="84" y="95"/>
                    <a:pt x="79" y="97"/>
                    <a:pt x="76" y="94"/>
                  </a:cubicBezTo>
                  <a:cubicBezTo>
                    <a:pt x="72" y="91"/>
                    <a:pt x="69" y="88"/>
                    <a:pt x="67" y="83"/>
                  </a:cubicBezTo>
                  <a:cubicBezTo>
                    <a:pt x="66" y="87"/>
                    <a:pt x="65" y="90"/>
                    <a:pt x="65" y="94"/>
                  </a:cubicBezTo>
                  <a:cubicBezTo>
                    <a:pt x="65" y="101"/>
                    <a:pt x="55" y="103"/>
                    <a:pt x="51" y="97"/>
                  </a:cubicBezTo>
                  <a:cubicBezTo>
                    <a:pt x="50" y="94"/>
                    <a:pt x="49" y="91"/>
                    <a:pt x="48" y="88"/>
                  </a:cubicBezTo>
                  <a:cubicBezTo>
                    <a:pt x="47" y="89"/>
                    <a:pt x="46" y="90"/>
                    <a:pt x="45" y="91"/>
                  </a:cubicBezTo>
                  <a:cubicBezTo>
                    <a:pt x="42" y="93"/>
                    <a:pt x="37" y="94"/>
                    <a:pt x="35" y="90"/>
                  </a:cubicBezTo>
                  <a:cubicBezTo>
                    <a:pt x="34" y="87"/>
                    <a:pt x="33" y="85"/>
                    <a:pt x="33" y="83"/>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p:nvPr/>
          </p:nvSpPr>
          <p:spPr bwMode="auto">
            <a:xfrm>
              <a:off x="4478338" y="4832350"/>
              <a:ext cx="112713" cy="98425"/>
            </a:xfrm>
            <a:custGeom>
              <a:avLst/>
              <a:gdLst>
                <a:gd name="T0" fmla="*/ 6 w 30"/>
                <a:gd name="T1" fmla="*/ 14 h 26"/>
                <a:gd name="T2" fmla="*/ 7 w 30"/>
                <a:gd name="T3" fmla="*/ 15 h 26"/>
                <a:gd name="T4" fmla="*/ 10 w 30"/>
                <a:gd name="T5" fmla="*/ 14 h 26"/>
                <a:gd name="T6" fmla="*/ 12 w 30"/>
                <a:gd name="T7" fmla="*/ 16 h 26"/>
                <a:gd name="T8" fmla="*/ 12 w 30"/>
                <a:gd name="T9" fmla="*/ 18 h 26"/>
                <a:gd name="T10" fmla="*/ 13 w 30"/>
                <a:gd name="T11" fmla="*/ 17 h 26"/>
                <a:gd name="T12" fmla="*/ 14 w 30"/>
                <a:gd name="T13" fmla="*/ 17 h 26"/>
                <a:gd name="T14" fmla="*/ 12 w 30"/>
                <a:gd name="T15" fmla="*/ 13 h 26"/>
                <a:gd name="T16" fmla="*/ 16 w 30"/>
                <a:gd name="T17" fmla="*/ 10 h 26"/>
                <a:gd name="T18" fmla="*/ 16 w 30"/>
                <a:gd name="T19" fmla="*/ 11 h 26"/>
                <a:gd name="T20" fmla="*/ 20 w 30"/>
                <a:gd name="T21" fmla="*/ 12 h 26"/>
                <a:gd name="T22" fmla="*/ 21 w 30"/>
                <a:gd name="T23" fmla="*/ 12 h 26"/>
                <a:gd name="T24" fmla="*/ 21 w 30"/>
                <a:gd name="T25" fmla="*/ 7 h 26"/>
                <a:gd name="T26" fmla="*/ 25 w 30"/>
                <a:gd name="T27" fmla="*/ 7 h 26"/>
                <a:gd name="T28" fmla="*/ 25 w 30"/>
                <a:gd name="T29" fmla="*/ 6 h 26"/>
                <a:gd name="T30" fmla="*/ 25 w 30"/>
                <a:gd name="T31" fmla="*/ 3 h 26"/>
                <a:gd name="T32" fmla="*/ 29 w 30"/>
                <a:gd name="T33" fmla="*/ 3 h 26"/>
                <a:gd name="T34" fmla="*/ 29 w 30"/>
                <a:gd name="T35" fmla="*/ 7 h 26"/>
                <a:gd name="T36" fmla="*/ 26 w 30"/>
                <a:gd name="T37" fmla="*/ 9 h 26"/>
                <a:gd name="T38" fmla="*/ 26 w 30"/>
                <a:gd name="T39" fmla="*/ 9 h 26"/>
                <a:gd name="T40" fmla="*/ 26 w 30"/>
                <a:gd name="T41" fmla="*/ 12 h 26"/>
                <a:gd name="T42" fmla="*/ 26 w 30"/>
                <a:gd name="T43" fmla="*/ 12 h 26"/>
                <a:gd name="T44" fmla="*/ 28 w 30"/>
                <a:gd name="T45" fmla="*/ 16 h 26"/>
                <a:gd name="T46" fmla="*/ 28 w 30"/>
                <a:gd name="T47" fmla="*/ 17 h 26"/>
                <a:gd name="T48" fmla="*/ 27 w 30"/>
                <a:gd name="T49" fmla="*/ 21 h 26"/>
                <a:gd name="T50" fmla="*/ 27 w 30"/>
                <a:gd name="T51" fmla="*/ 21 h 26"/>
                <a:gd name="T52" fmla="*/ 26 w 30"/>
                <a:gd name="T53" fmla="*/ 22 h 26"/>
                <a:gd name="T54" fmla="*/ 25 w 30"/>
                <a:gd name="T55" fmla="*/ 23 h 26"/>
                <a:gd name="T56" fmla="*/ 21 w 30"/>
                <a:gd name="T57" fmla="*/ 25 h 26"/>
                <a:gd name="T58" fmla="*/ 21 w 30"/>
                <a:gd name="T59" fmla="*/ 24 h 26"/>
                <a:gd name="T60" fmla="*/ 20 w 30"/>
                <a:gd name="T61" fmla="*/ 24 h 26"/>
                <a:gd name="T62" fmla="*/ 17 w 30"/>
                <a:gd name="T63" fmla="*/ 24 h 26"/>
                <a:gd name="T64" fmla="*/ 15 w 30"/>
                <a:gd name="T65" fmla="*/ 21 h 26"/>
                <a:gd name="T66" fmla="*/ 15 w 30"/>
                <a:gd name="T67" fmla="*/ 20 h 26"/>
                <a:gd name="T68" fmla="*/ 13 w 30"/>
                <a:gd name="T69" fmla="*/ 21 h 26"/>
                <a:gd name="T70" fmla="*/ 13 w 30"/>
                <a:gd name="T71" fmla="*/ 23 h 26"/>
                <a:gd name="T72" fmla="*/ 11 w 30"/>
                <a:gd name="T73" fmla="*/ 25 h 26"/>
                <a:gd name="T74" fmla="*/ 3 w 30"/>
                <a:gd name="T75" fmla="*/ 19 h 26"/>
                <a:gd name="T76" fmla="*/ 6 w 30"/>
                <a:gd name="T7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26">
                  <a:moveTo>
                    <a:pt x="6" y="14"/>
                  </a:moveTo>
                  <a:cubicBezTo>
                    <a:pt x="6" y="14"/>
                    <a:pt x="7" y="14"/>
                    <a:pt x="7" y="15"/>
                  </a:cubicBezTo>
                  <a:cubicBezTo>
                    <a:pt x="8" y="14"/>
                    <a:pt x="9" y="14"/>
                    <a:pt x="10" y="14"/>
                  </a:cubicBezTo>
                  <a:cubicBezTo>
                    <a:pt x="11" y="14"/>
                    <a:pt x="12" y="15"/>
                    <a:pt x="12" y="16"/>
                  </a:cubicBezTo>
                  <a:cubicBezTo>
                    <a:pt x="13" y="16"/>
                    <a:pt x="13" y="17"/>
                    <a:pt x="12" y="18"/>
                  </a:cubicBezTo>
                  <a:cubicBezTo>
                    <a:pt x="13" y="17"/>
                    <a:pt x="13" y="17"/>
                    <a:pt x="13" y="17"/>
                  </a:cubicBezTo>
                  <a:cubicBezTo>
                    <a:pt x="14" y="17"/>
                    <a:pt x="14" y="17"/>
                    <a:pt x="14" y="17"/>
                  </a:cubicBezTo>
                  <a:cubicBezTo>
                    <a:pt x="13" y="16"/>
                    <a:pt x="12" y="15"/>
                    <a:pt x="12" y="13"/>
                  </a:cubicBezTo>
                  <a:cubicBezTo>
                    <a:pt x="12" y="11"/>
                    <a:pt x="14" y="10"/>
                    <a:pt x="16" y="10"/>
                  </a:cubicBezTo>
                  <a:cubicBezTo>
                    <a:pt x="16" y="11"/>
                    <a:pt x="16" y="11"/>
                    <a:pt x="16" y="11"/>
                  </a:cubicBezTo>
                  <a:cubicBezTo>
                    <a:pt x="17" y="9"/>
                    <a:pt x="20" y="11"/>
                    <a:pt x="20" y="12"/>
                  </a:cubicBezTo>
                  <a:cubicBezTo>
                    <a:pt x="20" y="12"/>
                    <a:pt x="21" y="12"/>
                    <a:pt x="21" y="12"/>
                  </a:cubicBezTo>
                  <a:cubicBezTo>
                    <a:pt x="20" y="11"/>
                    <a:pt x="19" y="9"/>
                    <a:pt x="21" y="7"/>
                  </a:cubicBezTo>
                  <a:cubicBezTo>
                    <a:pt x="22" y="7"/>
                    <a:pt x="23" y="6"/>
                    <a:pt x="25" y="7"/>
                  </a:cubicBezTo>
                  <a:cubicBezTo>
                    <a:pt x="25" y="6"/>
                    <a:pt x="25" y="6"/>
                    <a:pt x="25" y="6"/>
                  </a:cubicBezTo>
                  <a:cubicBezTo>
                    <a:pt x="25" y="5"/>
                    <a:pt x="25" y="4"/>
                    <a:pt x="25" y="3"/>
                  </a:cubicBezTo>
                  <a:cubicBezTo>
                    <a:pt x="26" y="0"/>
                    <a:pt x="29" y="0"/>
                    <a:pt x="29" y="3"/>
                  </a:cubicBezTo>
                  <a:cubicBezTo>
                    <a:pt x="29" y="4"/>
                    <a:pt x="29" y="6"/>
                    <a:pt x="29" y="7"/>
                  </a:cubicBezTo>
                  <a:cubicBezTo>
                    <a:pt x="29" y="9"/>
                    <a:pt x="27" y="9"/>
                    <a:pt x="26" y="9"/>
                  </a:cubicBezTo>
                  <a:cubicBezTo>
                    <a:pt x="26" y="9"/>
                    <a:pt x="26" y="9"/>
                    <a:pt x="26" y="9"/>
                  </a:cubicBezTo>
                  <a:cubicBezTo>
                    <a:pt x="27" y="10"/>
                    <a:pt x="26" y="12"/>
                    <a:pt x="26" y="12"/>
                  </a:cubicBezTo>
                  <a:cubicBezTo>
                    <a:pt x="26" y="12"/>
                    <a:pt x="26" y="12"/>
                    <a:pt x="26" y="12"/>
                  </a:cubicBezTo>
                  <a:cubicBezTo>
                    <a:pt x="28" y="11"/>
                    <a:pt x="30" y="14"/>
                    <a:pt x="28" y="16"/>
                  </a:cubicBezTo>
                  <a:cubicBezTo>
                    <a:pt x="28" y="17"/>
                    <a:pt x="28" y="17"/>
                    <a:pt x="28" y="17"/>
                  </a:cubicBezTo>
                  <a:cubicBezTo>
                    <a:pt x="28" y="18"/>
                    <a:pt x="28" y="20"/>
                    <a:pt x="27" y="21"/>
                  </a:cubicBezTo>
                  <a:cubicBezTo>
                    <a:pt x="27" y="21"/>
                    <a:pt x="27" y="21"/>
                    <a:pt x="27" y="21"/>
                  </a:cubicBezTo>
                  <a:cubicBezTo>
                    <a:pt x="26" y="22"/>
                    <a:pt x="26" y="22"/>
                    <a:pt x="26" y="22"/>
                  </a:cubicBezTo>
                  <a:cubicBezTo>
                    <a:pt x="26" y="23"/>
                    <a:pt x="25" y="23"/>
                    <a:pt x="25" y="23"/>
                  </a:cubicBezTo>
                  <a:cubicBezTo>
                    <a:pt x="24" y="25"/>
                    <a:pt x="23" y="26"/>
                    <a:pt x="21" y="25"/>
                  </a:cubicBezTo>
                  <a:cubicBezTo>
                    <a:pt x="21" y="24"/>
                    <a:pt x="21" y="24"/>
                    <a:pt x="21" y="24"/>
                  </a:cubicBezTo>
                  <a:cubicBezTo>
                    <a:pt x="20" y="24"/>
                    <a:pt x="20" y="24"/>
                    <a:pt x="20" y="24"/>
                  </a:cubicBezTo>
                  <a:cubicBezTo>
                    <a:pt x="20" y="25"/>
                    <a:pt x="18" y="25"/>
                    <a:pt x="17" y="24"/>
                  </a:cubicBezTo>
                  <a:cubicBezTo>
                    <a:pt x="16" y="23"/>
                    <a:pt x="16" y="22"/>
                    <a:pt x="15" y="21"/>
                  </a:cubicBezTo>
                  <a:cubicBezTo>
                    <a:pt x="15" y="20"/>
                    <a:pt x="15" y="20"/>
                    <a:pt x="15" y="20"/>
                  </a:cubicBezTo>
                  <a:cubicBezTo>
                    <a:pt x="14" y="21"/>
                    <a:pt x="14" y="21"/>
                    <a:pt x="13" y="21"/>
                  </a:cubicBezTo>
                  <a:cubicBezTo>
                    <a:pt x="13" y="22"/>
                    <a:pt x="13" y="22"/>
                    <a:pt x="13" y="23"/>
                  </a:cubicBezTo>
                  <a:cubicBezTo>
                    <a:pt x="14" y="24"/>
                    <a:pt x="12" y="25"/>
                    <a:pt x="11" y="25"/>
                  </a:cubicBezTo>
                  <a:cubicBezTo>
                    <a:pt x="7" y="24"/>
                    <a:pt x="6" y="21"/>
                    <a:pt x="3" y="19"/>
                  </a:cubicBezTo>
                  <a:cubicBezTo>
                    <a:pt x="0" y="18"/>
                    <a:pt x="3" y="12"/>
                    <a:pt x="6" y="1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p:nvPr/>
          </p:nvSpPr>
          <p:spPr bwMode="auto">
            <a:xfrm>
              <a:off x="4583113" y="4854575"/>
              <a:ext cx="84138" cy="79375"/>
            </a:xfrm>
            <a:custGeom>
              <a:avLst/>
              <a:gdLst>
                <a:gd name="T0" fmla="*/ 1 w 22"/>
                <a:gd name="T1" fmla="*/ 15 h 21"/>
                <a:gd name="T2" fmla="*/ 1 w 22"/>
                <a:gd name="T3" fmla="*/ 13 h 21"/>
                <a:gd name="T4" fmla="*/ 1 w 22"/>
                <a:gd name="T5" fmla="*/ 13 h 21"/>
                <a:gd name="T6" fmla="*/ 1 w 22"/>
                <a:gd name="T7" fmla="*/ 10 h 21"/>
                <a:gd name="T8" fmla="*/ 1 w 22"/>
                <a:gd name="T9" fmla="*/ 7 h 21"/>
                <a:gd name="T10" fmla="*/ 1 w 22"/>
                <a:gd name="T11" fmla="*/ 2 h 21"/>
                <a:gd name="T12" fmla="*/ 6 w 22"/>
                <a:gd name="T13" fmla="*/ 2 h 21"/>
                <a:gd name="T14" fmla="*/ 10 w 22"/>
                <a:gd name="T15" fmla="*/ 2 h 21"/>
                <a:gd name="T16" fmla="*/ 11 w 22"/>
                <a:gd name="T17" fmla="*/ 7 h 21"/>
                <a:gd name="T18" fmla="*/ 11 w 22"/>
                <a:gd name="T19" fmla="*/ 7 h 21"/>
                <a:gd name="T20" fmla="*/ 12 w 22"/>
                <a:gd name="T21" fmla="*/ 7 h 21"/>
                <a:gd name="T22" fmla="*/ 14 w 22"/>
                <a:gd name="T23" fmla="*/ 7 h 21"/>
                <a:gd name="T24" fmla="*/ 15 w 22"/>
                <a:gd name="T25" fmla="*/ 7 h 21"/>
                <a:gd name="T26" fmla="*/ 15 w 22"/>
                <a:gd name="T27" fmla="*/ 7 h 21"/>
                <a:gd name="T28" fmla="*/ 16 w 22"/>
                <a:gd name="T29" fmla="*/ 5 h 21"/>
                <a:gd name="T30" fmla="*/ 21 w 22"/>
                <a:gd name="T31" fmla="*/ 8 h 21"/>
                <a:gd name="T32" fmla="*/ 21 w 22"/>
                <a:gd name="T33" fmla="*/ 9 h 21"/>
                <a:gd name="T34" fmla="*/ 20 w 22"/>
                <a:gd name="T35" fmla="*/ 10 h 21"/>
                <a:gd name="T36" fmla="*/ 19 w 22"/>
                <a:gd name="T37" fmla="*/ 11 h 21"/>
                <a:gd name="T38" fmla="*/ 15 w 22"/>
                <a:gd name="T39" fmla="*/ 12 h 21"/>
                <a:gd name="T40" fmla="*/ 14 w 22"/>
                <a:gd name="T41" fmla="*/ 12 h 21"/>
                <a:gd name="T42" fmla="*/ 13 w 22"/>
                <a:gd name="T43" fmla="*/ 12 h 21"/>
                <a:gd name="T44" fmla="*/ 13 w 22"/>
                <a:gd name="T45" fmla="*/ 14 h 21"/>
                <a:gd name="T46" fmla="*/ 9 w 22"/>
                <a:gd name="T47" fmla="*/ 15 h 21"/>
                <a:gd name="T48" fmla="*/ 9 w 22"/>
                <a:gd name="T49" fmla="*/ 15 h 21"/>
                <a:gd name="T50" fmla="*/ 6 w 22"/>
                <a:gd name="T51" fmla="*/ 19 h 21"/>
                <a:gd name="T52" fmla="*/ 5 w 22"/>
                <a:gd name="T53" fmla="*/ 19 h 21"/>
                <a:gd name="T54" fmla="*/ 5 w 22"/>
                <a:gd name="T55" fmla="*/ 19 h 21"/>
                <a:gd name="T56" fmla="*/ 3 w 22"/>
                <a:gd name="T57" fmla="*/ 18 h 21"/>
                <a:gd name="T58" fmla="*/ 1 w 22"/>
                <a:gd name="T59"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1">
                  <a:moveTo>
                    <a:pt x="1" y="15"/>
                  </a:moveTo>
                  <a:cubicBezTo>
                    <a:pt x="1" y="15"/>
                    <a:pt x="1" y="14"/>
                    <a:pt x="1" y="13"/>
                  </a:cubicBezTo>
                  <a:cubicBezTo>
                    <a:pt x="1" y="13"/>
                    <a:pt x="1" y="13"/>
                    <a:pt x="1" y="13"/>
                  </a:cubicBezTo>
                  <a:cubicBezTo>
                    <a:pt x="0" y="12"/>
                    <a:pt x="0" y="11"/>
                    <a:pt x="1" y="10"/>
                  </a:cubicBezTo>
                  <a:cubicBezTo>
                    <a:pt x="1" y="9"/>
                    <a:pt x="1" y="8"/>
                    <a:pt x="1" y="7"/>
                  </a:cubicBezTo>
                  <a:cubicBezTo>
                    <a:pt x="0" y="6"/>
                    <a:pt x="0" y="4"/>
                    <a:pt x="1" y="2"/>
                  </a:cubicBezTo>
                  <a:cubicBezTo>
                    <a:pt x="3" y="1"/>
                    <a:pt x="4" y="1"/>
                    <a:pt x="6" y="2"/>
                  </a:cubicBezTo>
                  <a:cubicBezTo>
                    <a:pt x="7" y="1"/>
                    <a:pt x="9" y="0"/>
                    <a:pt x="10" y="2"/>
                  </a:cubicBezTo>
                  <a:cubicBezTo>
                    <a:pt x="12" y="4"/>
                    <a:pt x="12" y="6"/>
                    <a:pt x="11" y="7"/>
                  </a:cubicBezTo>
                  <a:cubicBezTo>
                    <a:pt x="11" y="7"/>
                    <a:pt x="11" y="7"/>
                    <a:pt x="11" y="7"/>
                  </a:cubicBezTo>
                  <a:cubicBezTo>
                    <a:pt x="12" y="7"/>
                    <a:pt x="12" y="7"/>
                    <a:pt x="12" y="7"/>
                  </a:cubicBezTo>
                  <a:cubicBezTo>
                    <a:pt x="12" y="6"/>
                    <a:pt x="14" y="6"/>
                    <a:pt x="14" y="7"/>
                  </a:cubicBezTo>
                  <a:cubicBezTo>
                    <a:pt x="15" y="7"/>
                    <a:pt x="15" y="7"/>
                    <a:pt x="15" y="7"/>
                  </a:cubicBezTo>
                  <a:cubicBezTo>
                    <a:pt x="15" y="7"/>
                    <a:pt x="15" y="7"/>
                    <a:pt x="15" y="7"/>
                  </a:cubicBezTo>
                  <a:cubicBezTo>
                    <a:pt x="15" y="6"/>
                    <a:pt x="16" y="5"/>
                    <a:pt x="16" y="5"/>
                  </a:cubicBezTo>
                  <a:cubicBezTo>
                    <a:pt x="19" y="2"/>
                    <a:pt x="22" y="6"/>
                    <a:pt x="21" y="8"/>
                  </a:cubicBezTo>
                  <a:cubicBezTo>
                    <a:pt x="21" y="8"/>
                    <a:pt x="21" y="9"/>
                    <a:pt x="21" y="9"/>
                  </a:cubicBezTo>
                  <a:cubicBezTo>
                    <a:pt x="20" y="10"/>
                    <a:pt x="20" y="10"/>
                    <a:pt x="20" y="10"/>
                  </a:cubicBezTo>
                  <a:cubicBezTo>
                    <a:pt x="20" y="10"/>
                    <a:pt x="20" y="11"/>
                    <a:pt x="19" y="11"/>
                  </a:cubicBezTo>
                  <a:cubicBezTo>
                    <a:pt x="18" y="12"/>
                    <a:pt x="16" y="12"/>
                    <a:pt x="15" y="12"/>
                  </a:cubicBezTo>
                  <a:cubicBezTo>
                    <a:pt x="15" y="12"/>
                    <a:pt x="15" y="12"/>
                    <a:pt x="14" y="12"/>
                  </a:cubicBezTo>
                  <a:cubicBezTo>
                    <a:pt x="13" y="12"/>
                    <a:pt x="13" y="12"/>
                    <a:pt x="13" y="12"/>
                  </a:cubicBezTo>
                  <a:cubicBezTo>
                    <a:pt x="13" y="13"/>
                    <a:pt x="13" y="13"/>
                    <a:pt x="13" y="14"/>
                  </a:cubicBezTo>
                  <a:cubicBezTo>
                    <a:pt x="12" y="15"/>
                    <a:pt x="10" y="15"/>
                    <a:pt x="9" y="15"/>
                  </a:cubicBezTo>
                  <a:cubicBezTo>
                    <a:pt x="9" y="15"/>
                    <a:pt x="9" y="15"/>
                    <a:pt x="9" y="15"/>
                  </a:cubicBezTo>
                  <a:cubicBezTo>
                    <a:pt x="11" y="17"/>
                    <a:pt x="8" y="21"/>
                    <a:pt x="6" y="19"/>
                  </a:cubicBezTo>
                  <a:cubicBezTo>
                    <a:pt x="5" y="19"/>
                    <a:pt x="5" y="19"/>
                    <a:pt x="5" y="19"/>
                  </a:cubicBezTo>
                  <a:cubicBezTo>
                    <a:pt x="5" y="19"/>
                    <a:pt x="5" y="19"/>
                    <a:pt x="5" y="19"/>
                  </a:cubicBezTo>
                  <a:cubicBezTo>
                    <a:pt x="2" y="15"/>
                    <a:pt x="3" y="18"/>
                    <a:pt x="3" y="18"/>
                  </a:cubicBezTo>
                  <a:cubicBezTo>
                    <a:pt x="2" y="18"/>
                    <a:pt x="1" y="16"/>
                    <a:pt x="1" y="1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p:nvPr/>
          </p:nvSpPr>
          <p:spPr bwMode="auto">
            <a:xfrm>
              <a:off x="4873625" y="4700588"/>
              <a:ext cx="387350" cy="379413"/>
            </a:xfrm>
            <a:custGeom>
              <a:avLst/>
              <a:gdLst>
                <a:gd name="T0" fmla="*/ 11 w 103"/>
                <a:gd name="T1" fmla="*/ 60 h 101"/>
                <a:gd name="T2" fmla="*/ 1 w 103"/>
                <a:gd name="T3" fmla="*/ 40 h 101"/>
                <a:gd name="T4" fmla="*/ 5 w 103"/>
                <a:gd name="T5" fmla="*/ 35 h 101"/>
                <a:gd name="T6" fmla="*/ 14 w 103"/>
                <a:gd name="T7" fmla="*/ 36 h 101"/>
                <a:gd name="T8" fmla="*/ 13 w 103"/>
                <a:gd name="T9" fmla="*/ 33 h 101"/>
                <a:gd name="T10" fmla="*/ 12 w 103"/>
                <a:gd name="T11" fmla="*/ 32 h 101"/>
                <a:gd name="T12" fmla="*/ 7 w 103"/>
                <a:gd name="T13" fmla="*/ 16 h 101"/>
                <a:gd name="T14" fmla="*/ 15 w 103"/>
                <a:gd name="T15" fmla="*/ 9 h 101"/>
                <a:gd name="T16" fmla="*/ 30 w 103"/>
                <a:gd name="T17" fmla="*/ 15 h 101"/>
                <a:gd name="T18" fmla="*/ 42 w 103"/>
                <a:gd name="T19" fmla="*/ 6 h 101"/>
                <a:gd name="T20" fmla="*/ 50 w 103"/>
                <a:gd name="T21" fmla="*/ 9 h 101"/>
                <a:gd name="T22" fmla="*/ 53 w 103"/>
                <a:gd name="T23" fmla="*/ 16 h 101"/>
                <a:gd name="T24" fmla="*/ 59 w 103"/>
                <a:gd name="T25" fmla="*/ 6 h 101"/>
                <a:gd name="T26" fmla="*/ 71 w 103"/>
                <a:gd name="T27" fmla="*/ 5 h 101"/>
                <a:gd name="T28" fmla="*/ 76 w 103"/>
                <a:gd name="T29" fmla="*/ 21 h 101"/>
                <a:gd name="T30" fmla="*/ 80 w 103"/>
                <a:gd name="T31" fmla="*/ 38 h 101"/>
                <a:gd name="T32" fmla="*/ 88 w 103"/>
                <a:gd name="T33" fmla="*/ 33 h 101"/>
                <a:gd name="T34" fmla="*/ 96 w 103"/>
                <a:gd name="T35" fmla="*/ 42 h 101"/>
                <a:gd name="T36" fmla="*/ 84 w 103"/>
                <a:gd name="T37" fmla="*/ 56 h 101"/>
                <a:gd name="T38" fmla="*/ 98 w 103"/>
                <a:gd name="T39" fmla="*/ 61 h 101"/>
                <a:gd name="T40" fmla="*/ 94 w 103"/>
                <a:gd name="T41" fmla="*/ 74 h 101"/>
                <a:gd name="T42" fmla="*/ 77 w 103"/>
                <a:gd name="T43" fmla="*/ 73 h 101"/>
                <a:gd name="T44" fmla="*/ 75 w 103"/>
                <a:gd name="T45" fmla="*/ 73 h 101"/>
                <a:gd name="T46" fmla="*/ 76 w 103"/>
                <a:gd name="T47" fmla="*/ 73 h 101"/>
                <a:gd name="T48" fmla="*/ 84 w 103"/>
                <a:gd name="T49" fmla="*/ 87 h 101"/>
                <a:gd name="T50" fmla="*/ 77 w 103"/>
                <a:gd name="T51" fmla="*/ 95 h 101"/>
                <a:gd name="T52" fmla="*/ 62 w 103"/>
                <a:gd name="T53" fmla="*/ 91 h 101"/>
                <a:gd name="T54" fmla="*/ 48 w 103"/>
                <a:gd name="T55" fmla="*/ 100 h 101"/>
                <a:gd name="T56" fmla="*/ 38 w 103"/>
                <a:gd name="T57" fmla="*/ 95 h 101"/>
                <a:gd name="T58" fmla="*/ 38 w 103"/>
                <a:gd name="T59" fmla="*/ 81 h 101"/>
                <a:gd name="T60" fmla="*/ 29 w 103"/>
                <a:gd name="T61" fmla="*/ 89 h 101"/>
                <a:gd name="T62" fmla="*/ 17 w 103"/>
                <a:gd name="T63" fmla="*/ 83 h 101"/>
                <a:gd name="T64" fmla="*/ 20 w 103"/>
                <a:gd name="T65" fmla="*/ 73 h 101"/>
                <a:gd name="T66" fmla="*/ 15 w 103"/>
                <a:gd name="T67" fmla="*/ 74 h 101"/>
                <a:gd name="T68" fmla="*/ 8 w 103"/>
                <a:gd name="T69" fmla="*/ 66 h 101"/>
                <a:gd name="T70" fmla="*/ 11 w 103"/>
                <a:gd name="T71"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 h="101">
                  <a:moveTo>
                    <a:pt x="11" y="60"/>
                  </a:moveTo>
                  <a:cubicBezTo>
                    <a:pt x="5" y="54"/>
                    <a:pt x="1" y="49"/>
                    <a:pt x="1" y="40"/>
                  </a:cubicBezTo>
                  <a:cubicBezTo>
                    <a:pt x="0" y="38"/>
                    <a:pt x="2" y="35"/>
                    <a:pt x="5" y="35"/>
                  </a:cubicBezTo>
                  <a:cubicBezTo>
                    <a:pt x="8" y="35"/>
                    <a:pt x="11" y="35"/>
                    <a:pt x="14" y="36"/>
                  </a:cubicBezTo>
                  <a:cubicBezTo>
                    <a:pt x="13" y="35"/>
                    <a:pt x="13" y="34"/>
                    <a:pt x="13" y="33"/>
                  </a:cubicBezTo>
                  <a:cubicBezTo>
                    <a:pt x="12" y="33"/>
                    <a:pt x="12" y="32"/>
                    <a:pt x="12" y="32"/>
                  </a:cubicBezTo>
                  <a:cubicBezTo>
                    <a:pt x="8" y="28"/>
                    <a:pt x="7" y="21"/>
                    <a:pt x="7" y="16"/>
                  </a:cubicBezTo>
                  <a:cubicBezTo>
                    <a:pt x="7" y="12"/>
                    <a:pt x="11" y="8"/>
                    <a:pt x="15" y="9"/>
                  </a:cubicBezTo>
                  <a:cubicBezTo>
                    <a:pt x="21" y="10"/>
                    <a:pt x="26" y="12"/>
                    <a:pt x="30" y="15"/>
                  </a:cubicBezTo>
                  <a:cubicBezTo>
                    <a:pt x="32" y="10"/>
                    <a:pt x="37" y="8"/>
                    <a:pt x="42" y="6"/>
                  </a:cubicBezTo>
                  <a:cubicBezTo>
                    <a:pt x="45" y="6"/>
                    <a:pt x="49" y="6"/>
                    <a:pt x="50" y="9"/>
                  </a:cubicBezTo>
                  <a:cubicBezTo>
                    <a:pt x="51" y="11"/>
                    <a:pt x="52" y="13"/>
                    <a:pt x="53" y="16"/>
                  </a:cubicBezTo>
                  <a:cubicBezTo>
                    <a:pt x="55" y="13"/>
                    <a:pt x="57" y="10"/>
                    <a:pt x="59" y="6"/>
                  </a:cubicBezTo>
                  <a:cubicBezTo>
                    <a:pt x="62" y="2"/>
                    <a:pt x="69" y="0"/>
                    <a:pt x="71" y="5"/>
                  </a:cubicBezTo>
                  <a:cubicBezTo>
                    <a:pt x="74" y="10"/>
                    <a:pt x="75" y="16"/>
                    <a:pt x="76" y="21"/>
                  </a:cubicBezTo>
                  <a:cubicBezTo>
                    <a:pt x="78" y="26"/>
                    <a:pt x="79" y="32"/>
                    <a:pt x="80" y="38"/>
                  </a:cubicBezTo>
                  <a:cubicBezTo>
                    <a:pt x="82" y="36"/>
                    <a:pt x="85" y="34"/>
                    <a:pt x="88" y="33"/>
                  </a:cubicBezTo>
                  <a:cubicBezTo>
                    <a:pt x="93" y="31"/>
                    <a:pt x="99" y="37"/>
                    <a:pt x="96" y="42"/>
                  </a:cubicBezTo>
                  <a:cubicBezTo>
                    <a:pt x="93" y="48"/>
                    <a:pt x="88" y="52"/>
                    <a:pt x="84" y="56"/>
                  </a:cubicBezTo>
                  <a:cubicBezTo>
                    <a:pt x="88" y="56"/>
                    <a:pt x="93" y="57"/>
                    <a:pt x="98" y="61"/>
                  </a:cubicBezTo>
                  <a:cubicBezTo>
                    <a:pt x="103" y="65"/>
                    <a:pt x="100" y="74"/>
                    <a:pt x="94" y="74"/>
                  </a:cubicBezTo>
                  <a:cubicBezTo>
                    <a:pt x="88" y="74"/>
                    <a:pt x="83" y="74"/>
                    <a:pt x="77" y="73"/>
                  </a:cubicBezTo>
                  <a:cubicBezTo>
                    <a:pt x="77" y="73"/>
                    <a:pt x="76" y="73"/>
                    <a:pt x="75" y="73"/>
                  </a:cubicBezTo>
                  <a:cubicBezTo>
                    <a:pt x="76" y="73"/>
                    <a:pt x="76" y="73"/>
                    <a:pt x="76" y="73"/>
                  </a:cubicBezTo>
                  <a:cubicBezTo>
                    <a:pt x="81" y="77"/>
                    <a:pt x="83" y="82"/>
                    <a:pt x="84" y="87"/>
                  </a:cubicBezTo>
                  <a:cubicBezTo>
                    <a:pt x="84" y="91"/>
                    <a:pt x="81" y="94"/>
                    <a:pt x="77" y="95"/>
                  </a:cubicBezTo>
                  <a:cubicBezTo>
                    <a:pt x="71" y="96"/>
                    <a:pt x="66" y="94"/>
                    <a:pt x="62" y="91"/>
                  </a:cubicBezTo>
                  <a:cubicBezTo>
                    <a:pt x="58" y="95"/>
                    <a:pt x="53" y="98"/>
                    <a:pt x="48" y="100"/>
                  </a:cubicBezTo>
                  <a:cubicBezTo>
                    <a:pt x="44" y="101"/>
                    <a:pt x="39" y="100"/>
                    <a:pt x="38" y="95"/>
                  </a:cubicBezTo>
                  <a:cubicBezTo>
                    <a:pt x="36" y="91"/>
                    <a:pt x="36" y="86"/>
                    <a:pt x="38" y="81"/>
                  </a:cubicBezTo>
                  <a:cubicBezTo>
                    <a:pt x="35" y="84"/>
                    <a:pt x="32" y="86"/>
                    <a:pt x="29" y="89"/>
                  </a:cubicBezTo>
                  <a:cubicBezTo>
                    <a:pt x="24" y="94"/>
                    <a:pt x="16" y="90"/>
                    <a:pt x="17" y="83"/>
                  </a:cubicBezTo>
                  <a:cubicBezTo>
                    <a:pt x="17" y="79"/>
                    <a:pt x="18" y="76"/>
                    <a:pt x="20" y="73"/>
                  </a:cubicBezTo>
                  <a:cubicBezTo>
                    <a:pt x="18" y="73"/>
                    <a:pt x="17" y="74"/>
                    <a:pt x="15" y="74"/>
                  </a:cubicBezTo>
                  <a:cubicBezTo>
                    <a:pt x="11" y="73"/>
                    <a:pt x="7" y="70"/>
                    <a:pt x="8" y="66"/>
                  </a:cubicBezTo>
                  <a:cubicBezTo>
                    <a:pt x="9" y="64"/>
                    <a:pt x="10" y="62"/>
                    <a:pt x="11" y="6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p:nvPr/>
          </p:nvSpPr>
          <p:spPr bwMode="auto">
            <a:xfrm>
              <a:off x="4989513" y="4829175"/>
              <a:ext cx="128588" cy="88900"/>
            </a:xfrm>
            <a:custGeom>
              <a:avLst/>
              <a:gdLst>
                <a:gd name="T0" fmla="*/ 7 w 34"/>
                <a:gd name="T1" fmla="*/ 3 h 24"/>
                <a:gd name="T2" fmla="*/ 7 w 34"/>
                <a:gd name="T3" fmla="*/ 5 h 24"/>
                <a:gd name="T4" fmla="*/ 10 w 34"/>
                <a:gd name="T5" fmla="*/ 6 h 24"/>
                <a:gd name="T6" fmla="*/ 11 w 34"/>
                <a:gd name="T7" fmla="*/ 9 h 24"/>
                <a:gd name="T8" fmla="*/ 9 w 34"/>
                <a:gd name="T9" fmla="*/ 11 h 24"/>
                <a:gd name="T10" fmla="*/ 11 w 34"/>
                <a:gd name="T11" fmla="*/ 11 h 24"/>
                <a:gd name="T12" fmla="*/ 11 w 34"/>
                <a:gd name="T13" fmla="*/ 11 h 24"/>
                <a:gd name="T14" fmla="*/ 12 w 34"/>
                <a:gd name="T15" fmla="*/ 7 h 24"/>
                <a:gd name="T16" fmla="*/ 17 w 34"/>
                <a:gd name="T17" fmla="*/ 7 h 24"/>
                <a:gd name="T18" fmla="*/ 17 w 34"/>
                <a:gd name="T19" fmla="*/ 7 h 24"/>
                <a:gd name="T20" fmla="*/ 19 w 34"/>
                <a:gd name="T21" fmla="*/ 11 h 24"/>
                <a:gd name="T22" fmla="*/ 20 w 34"/>
                <a:gd name="T23" fmla="*/ 12 h 24"/>
                <a:gd name="T24" fmla="*/ 23 w 34"/>
                <a:gd name="T25" fmla="*/ 8 h 24"/>
                <a:gd name="T26" fmla="*/ 26 w 34"/>
                <a:gd name="T27" fmla="*/ 10 h 24"/>
                <a:gd name="T28" fmla="*/ 26 w 34"/>
                <a:gd name="T29" fmla="*/ 10 h 24"/>
                <a:gd name="T30" fmla="*/ 29 w 34"/>
                <a:gd name="T31" fmla="*/ 7 h 24"/>
                <a:gd name="T32" fmla="*/ 32 w 34"/>
                <a:gd name="T33" fmla="*/ 10 h 24"/>
                <a:gd name="T34" fmla="*/ 29 w 34"/>
                <a:gd name="T35" fmla="*/ 13 h 24"/>
                <a:gd name="T36" fmla="*/ 26 w 34"/>
                <a:gd name="T37" fmla="*/ 12 h 24"/>
                <a:gd name="T38" fmla="*/ 26 w 34"/>
                <a:gd name="T39" fmla="*/ 14 h 24"/>
                <a:gd name="T40" fmla="*/ 23 w 34"/>
                <a:gd name="T41" fmla="*/ 18 h 24"/>
                <a:gd name="T42" fmla="*/ 23 w 34"/>
                <a:gd name="T43" fmla="*/ 18 h 24"/>
                <a:gd name="T44" fmla="*/ 23 w 34"/>
                <a:gd name="T45" fmla="*/ 21 h 24"/>
                <a:gd name="T46" fmla="*/ 22 w 34"/>
                <a:gd name="T47" fmla="*/ 21 h 24"/>
                <a:gd name="T48" fmla="*/ 19 w 34"/>
                <a:gd name="T49" fmla="*/ 23 h 24"/>
                <a:gd name="T50" fmla="*/ 19 w 34"/>
                <a:gd name="T51" fmla="*/ 22 h 24"/>
                <a:gd name="T52" fmla="*/ 18 w 34"/>
                <a:gd name="T53" fmla="*/ 23 h 24"/>
                <a:gd name="T54" fmla="*/ 16 w 34"/>
                <a:gd name="T55" fmla="*/ 23 h 24"/>
                <a:gd name="T56" fmla="*/ 12 w 34"/>
                <a:gd name="T57" fmla="*/ 22 h 24"/>
                <a:gd name="T58" fmla="*/ 12 w 34"/>
                <a:gd name="T59" fmla="*/ 21 h 24"/>
                <a:gd name="T60" fmla="*/ 12 w 34"/>
                <a:gd name="T61" fmla="*/ 21 h 24"/>
                <a:gd name="T62" fmla="*/ 10 w 34"/>
                <a:gd name="T63" fmla="*/ 19 h 24"/>
                <a:gd name="T64" fmla="*/ 10 w 34"/>
                <a:gd name="T65" fmla="*/ 15 h 24"/>
                <a:gd name="T66" fmla="*/ 10 w 34"/>
                <a:gd name="T67" fmla="*/ 14 h 24"/>
                <a:gd name="T68" fmla="*/ 8 w 34"/>
                <a:gd name="T69" fmla="*/ 14 h 24"/>
                <a:gd name="T70" fmla="*/ 7 w 34"/>
                <a:gd name="T71" fmla="*/ 15 h 24"/>
                <a:gd name="T72" fmla="*/ 4 w 34"/>
                <a:gd name="T73" fmla="*/ 15 h 24"/>
                <a:gd name="T74" fmla="*/ 2 w 34"/>
                <a:gd name="T75" fmla="*/ 6 h 24"/>
                <a:gd name="T76" fmla="*/ 7 w 34"/>
                <a:gd name="T7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4">
                  <a:moveTo>
                    <a:pt x="7" y="3"/>
                  </a:moveTo>
                  <a:cubicBezTo>
                    <a:pt x="7" y="4"/>
                    <a:pt x="7" y="5"/>
                    <a:pt x="7" y="5"/>
                  </a:cubicBezTo>
                  <a:cubicBezTo>
                    <a:pt x="8" y="5"/>
                    <a:pt x="9" y="5"/>
                    <a:pt x="10" y="6"/>
                  </a:cubicBezTo>
                  <a:cubicBezTo>
                    <a:pt x="10" y="7"/>
                    <a:pt x="11" y="8"/>
                    <a:pt x="11" y="9"/>
                  </a:cubicBezTo>
                  <a:cubicBezTo>
                    <a:pt x="10" y="10"/>
                    <a:pt x="10" y="10"/>
                    <a:pt x="9" y="11"/>
                  </a:cubicBezTo>
                  <a:cubicBezTo>
                    <a:pt x="10" y="11"/>
                    <a:pt x="10" y="11"/>
                    <a:pt x="11" y="11"/>
                  </a:cubicBezTo>
                  <a:cubicBezTo>
                    <a:pt x="11" y="11"/>
                    <a:pt x="11" y="11"/>
                    <a:pt x="11" y="11"/>
                  </a:cubicBezTo>
                  <a:cubicBezTo>
                    <a:pt x="11" y="9"/>
                    <a:pt x="11" y="8"/>
                    <a:pt x="12" y="7"/>
                  </a:cubicBezTo>
                  <a:cubicBezTo>
                    <a:pt x="13" y="5"/>
                    <a:pt x="15" y="6"/>
                    <a:pt x="17" y="7"/>
                  </a:cubicBezTo>
                  <a:cubicBezTo>
                    <a:pt x="17" y="7"/>
                    <a:pt x="17" y="7"/>
                    <a:pt x="17" y="7"/>
                  </a:cubicBezTo>
                  <a:cubicBezTo>
                    <a:pt x="19" y="7"/>
                    <a:pt x="20" y="10"/>
                    <a:pt x="19" y="11"/>
                  </a:cubicBezTo>
                  <a:cubicBezTo>
                    <a:pt x="19" y="11"/>
                    <a:pt x="20" y="12"/>
                    <a:pt x="20" y="12"/>
                  </a:cubicBezTo>
                  <a:cubicBezTo>
                    <a:pt x="19" y="10"/>
                    <a:pt x="21" y="8"/>
                    <a:pt x="23" y="8"/>
                  </a:cubicBezTo>
                  <a:cubicBezTo>
                    <a:pt x="24" y="8"/>
                    <a:pt x="25" y="9"/>
                    <a:pt x="26" y="10"/>
                  </a:cubicBezTo>
                  <a:cubicBezTo>
                    <a:pt x="26" y="10"/>
                    <a:pt x="26" y="10"/>
                    <a:pt x="26" y="10"/>
                  </a:cubicBezTo>
                  <a:cubicBezTo>
                    <a:pt x="27" y="9"/>
                    <a:pt x="28" y="8"/>
                    <a:pt x="29" y="7"/>
                  </a:cubicBezTo>
                  <a:cubicBezTo>
                    <a:pt x="31" y="6"/>
                    <a:pt x="34" y="8"/>
                    <a:pt x="32" y="10"/>
                  </a:cubicBezTo>
                  <a:cubicBezTo>
                    <a:pt x="31" y="11"/>
                    <a:pt x="30" y="12"/>
                    <a:pt x="29" y="13"/>
                  </a:cubicBezTo>
                  <a:cubicBezTo>
                    <a:pt x="28" y="14"/>
                    <a:pt x="26" y="13"/>
                    <a:pt x="26" y="12"/>
                  </a:cubicBezTo>
                  <a:cubicBezTo>
                    <a:pt x="26" y="14"/>
                    <a:pt x="26" y="14"/>
                    <a:pt x="26" y="14"/>
                  </a:cubicBezTo>
                  <a:cubicBezTo>
                    <a:pt x="25" y="15"/>
                    <a:pt x="24" y="18"/>
                    <a:pt x="23" y="18"/>
                  </a:cubicBezTo>
                  <a:cubicBezTo>
                    <a:pt x="23" y="18"/>
                    <a:pt x="23" y="18"/>
                    <a:pt x="23" y="18"/>
                  </a:cubicBezTo>
                  <a:cubicBezTo>
                    <a:pt x="26" y="18"/>
                    <a:pt x="26" y="21"/>
                    <a:pt x="23" y="21"/>
                  </a:cubicBezTo>
                  <a:cubicBezTo>
                    <a:pt x="23" y="21"/>
                    <a:pt x="22" y="21"/>
                    <a:pt x="22" y="21"/>
                  </a:cubicBezTo>
                  <a:cubicBezTo>
                    <a:pt x="22" y="22"/>
                    <a:pt x="21" y="23"/>
                    <a:pt x="19" y="23"/>
                  </a:cubicBezTo>
                  <a:cubicBezTo>
                    <a:pt x="19" y="22"/>
                    <a:pt x="19" y="22"/>
                    <a:pt x="19" y="22"/>
                  </a:cubicBezTo>
                  <a:cubicBezTo>
                    <a:pt x="18" y="23"/>
                    <a:pt x="18" y="23"/>
                    <a:pt x="18" y="23"/>
                  </a:cubicBezTo>
                  <a:cubicBezTo>
                    <a:pt x="17" y="23"/>
                    <a:pt x="16" y="23"/>
                    <a:pt x="16" y="23"/>
                  </a:cubicBezTo>
                  <a:cubicBezTo>
                    <a:pt x="15" y="24"/>
                    <a:pt x="13" y="23"/>
                    <a:pt x="12" y="22"/>
                  </a:cubicBezTo>
                  <a:cubicBezTo>
                    <a:pt x="12" y="21"/>
                    <a:pt x="12" y="21"/>
                    <a:pt x="12" y="21"/>
                  </a:cubicBezTo>
                  <a:cubicBezTo>
                    <a:pt x="12" y="21"/>
                    <a:pt x="12" y="21"/>
                    <a:pt x="12" y="21"/>
                  </a:cubicBezTo>
                  <a:cubicBezTo>
                    <a:pt x="11" y="21"/>
                    <a:pt x="10" y="20"/>
                    <a:pt x="10" y="19"/>
                  </a:cubicBezTo>
                  <a:cubicBezTo>
                    <a:pt x="9" y="17"/>
                    <a:pt x="9" y="16"/>
                    <a:pt x="10" y="15"/>
                  </a:cubicBezTo>
                  <a:cubicBezTo>
                    <a:pt x="10" y="14"/>
                    <a:pt x="10" y="14"/>
                    <a:pt x="10" y="14"/>
                  </a:cubicBezTo>
                  <a:cubicBezTo>
                    <a:pt x="9" y="14"/>
                    <a:pt x="9" y="14"/>
                    <a:pt x="8" y="14"/>
                  </a:cubicBezTo>
                  <a:cubicBezTo>
                    <a:pt x="7" y="15"/>
                    <a:pt x="7" y="15"/>
                    <a:pt x="7" y="15"/>
                  </a:cubicBezTo>
                  <a:cubicBezTo>
                    <a:pt x="6" y="16"/>
                    <a:pt x="5" y="16"/>
                    <a:pt x="4" y="15"/>
                  </a:cubicBezTo>
                  <a:cubicBezTo>
                    <a:pt x="2" y="12"/>
                    <a:pt x="3" y="9"/>
                    <a:pt x="2" y="6"/>
                  </a:cubicBezTo>
                  <a:cubicBezTo>
                    <a:pt x="0" y="3"/>
                    <a:pt x="5" y="0"/>
                    <a:pt x="7" y="3"/>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p:nvPr/>
          </p:nvSpPr>
          <p:spPr bwMode="auto">
            <a:xfrm>
              <a:off x="5065713" y="4881563"/>
              <a:ext cx="85725" cy="71438"/>
            </a:xfrm>
            <a:custGeom>
              <a:avLst/>
              <a:gdLst>
                <a:gd name="T0" fmla="*/ 0 w 23"/>
                <a:gd name="T1" fmla="*/ 10 h 19"/>
                <a:gd name="T2" fmla="*/ 1 w 23"/>
                <a:gd name="T3" fmla="*/ 8 h 19"/>
                <a:gd name="T4" fmla="*/ 1 w 23"/>
                <a:gd name="T5" fmla="*/ 8 h 19"/>
                <a:gd name="T6" fmla="*/ 4 w 23"/>
                <a:gd name="T7" fmla="*/ 6 h 19"/>
                <a:gd name="T8" fmla="*/ 6 w 23"/>
                <a:gd name="T9" fmla="*/ 4 h 19"/>
                <a:gd name="T10" fmla="*/ 9 w 23"/>
                <a:gd name="T11" fmla="*/ 0 h 19"/>
                <a:gd name="T12" fmla="*/ 12 w 23"/>
                <a:gd name="T13" fmla="*/ 3 h 19"/>
                <a:gd name="T14" fmla="*/ 16 w 23"/>
                <a:gd name="T15" fmla="*/ 5 h 19"/>
                <a:gd name="T16" fmla="*/ 13 w 23"/>
                <a:gd name="T17" fmla="*/ 10 h 19"/>
                <a:gd name="T18" fmla="*/ 13 w 23"/>
                <a:gd name="T19" fmla="*/ 10 h 19"/>
                <a:gd name="T20" fmla="*/ 14 w 23"/>
                <a:gd name="T21" fmla="*/ 10 h 19"/>
                <a:gd name="T22" fmla="*/ 16 w 23"/>
                <a:gd name="T23" fmla="*/ 12 h 19"/>
                <a:gd name="T24" fmla="*/ 16 w 23"/>
                <a:gd name="T25" fmla="*/ 12 h 19"/>
                <a:gd name="T26" fmla="*/ 16 w 23"/>
                <a:gd name="T27" fmla="*/ 12 h 19"/>
                <a:gd name="T28" fmla="*/ 19 w 23"/>
                <a:gd name="T29" fmla="*/ 11 h 19"/>
                <a:gd name="T30" fmla="*/ 20 w 23"/>
                <a:gd name="T31" fmla="*/ 17 h 19"/>
                <a:gd name="T32" fmla="*/ 19 w 23"/>
                <a:gd name="T33" fmla="*/ 17 h 19"/>
                <a:gd name="T34" fmla="*/ 19 w 23"/>
                <a:gd name="T35" fmla="*/ 18 h 19"/>
                <a:gd name="T36" fmla="*/ 17 w 23"/>
                <a:gd name="T37" fmla="*/ 18 h 19"/>
                <a:gd name="T38" fmla="*/ 14 w 23"/>
                <a:gd name="T39" fmla="*/ 16 h 19"/>
                <a:gd name="T40" fmla="*/ 13 w 23"/>
                <a:gd name="T41" fmla="*/ 15 h 19"/>
                <a:gd name="T42" fmla="*/ 12 w 23"/>
                <a:gd name="T43" fmla="*/ 15 h 19"/>
                <a:gd name="T44" fmla="*/ 10 w 23"/>
                <a:gd name="T45" fmla="*/ 16 h 19"/>
                <a:gd name="T46" fmla="*/ 7 w 23"/>
                <a:gd name="T47" fmla="*/ 15 h 19"/>
                <a:gd name="T48" fmla="*/ 7 w 23"/>
                <a:gd name="T49" fmla="*/ 15 h 19"/>
                <a:gd name="T50" fmla="*/ 2 w 23"/>
                <a:gd name="T51" fmla="*/ 16 h 19"/>
                <a:gd name="T52" fmla="*/ 1 w 23"/>
                <a:gd name="T53" fmla="*/ 16 h 19"/>
                <a:gd name="T54" fmla="*/ 1 w 23"/>
                <a:gd name="T55" fmla="*/ 16 h 19"/>
                <a:gd name="T56" fmla="*/ 0 w 23"/>
                <a:gd name="T57" fmla="*/ 13 h 19"/>
                <a:gd name="T58" fmla="*/ 0 w 23"/>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19">
                  <a:moveTo>
                    <a:pt x="0" y="10"/>
                  </a:moveTo>
                  <a:cubicBezTo>
                    <a:pt x="0" y="9"/>
                    <a:pt x="1" y="9"/>
                    <a:pt x="1" y="8"/>
                  </a:cubicBezTo>
                  <a:cubicBezTo>
                    <a:pt x="1" y="8"/>
                    <a:pt x="1" y="8"/>
                    <a:pt x="1" y="8"/>
                  </a:cubicBezTo>
                  <a:cubicBezTo>
                    <a:pt x="2" y="6"/>
                    <a:pt x="3" y="6"/>
                    <a:pt x="4" y="6"/>
                  </a:cubicBezTo>
                  <a:cubicBezTo>
                    <a:pt x="4" y="5"/>
                    <a:pt x="5" y="4"/>
                    <a:pt x="6" y="4"/>
                  </a:cubicBezTo>
                  <a:cubicBezTo>
                    <a:pt x="6" y="2"/>
                    <a:pt x="6" y="0"/>
                    <a:pt x="9" y="0"/>
                  </a:cubicBezTo>
                  <a:cubicBezTo>
                    <a:pt x="11" y="0"/>
                    <a:pt x="12" y="1"/>
                    <a:pt x="12" y="3"/>
                  </a:cubicBezTo>
                  <a:cubicBezTo>
                    <a:pt x="14" y="2"/>
                    <a:pt x="16" y="3"/>
                    <a:pt x="16" y="5"/>
                  </a:cubicBezTo>
                  <a:cubicBezTo>
                    <a:pt x="16" y="8"/>
                    <a:pt x="15" y="9"/>
                    <a:pt x="13" y="10"/>
                  </a:cubicBezTo>
                  <a:cubicBezTo>
                    <a:pt x="13" y="10"/>
                    <a:pt x="13" y="10"/>
                    <a:pt x="13" y="10"/>
                  </a:cubicBezTo>
                  <a:cubicBezTo>
                    <a:pt x="14" y="10"/>
                    <a:pt x="14" y="10"/>
                    <a:pt x="14" y="10"/>
                  </a:cubicBezTo>
                  <a:cubicBezTo>
                    <a:pt x="15" y="10"/>
                    <a:pt x="16" y="11"/>
                    <a:pt x="16" y="12"/>
                  </a:cubicBezTo>
                  <a:cubicBezTo>
                    <a:pt x="16" y="12"/>
                    <a:pt x="16" y="12"/>
                    <a:pt x="16" y="12"/>
                  </a:cubicBezTo>
                  <a:cubicBezTo>
                    <a:pt x="16" y="12"/>
                    <a:pt x="16" y="12"/>
                    <a:pt x="16" y="12"/>
                  </a:cubicBezTo>
                  <a:cubicBezTo>
                    <a:pt x="17" y="12"/>
                    <a:pt x="18" y="11"/>
                    <a:pt x="19" y="11"/>
                  </a:cubicBezTo>
                  <a:cubicBezTo>
                    <a:pt x="22" y="11"/>
                    <a:pt x="23" y="16"/>
                    <a:pt x="20" y="17"/>
                  </a:cubicBezTo>
                  <a:cubicBezTo>
                    <a:pt x="19" y="17"/>
                    <a:pt x="19" y="17"/>
                    <a:pt x="19" y="17"/>
                  </a:cubicBezTo>
                  <a:cubicBezTo>
                    <a:pt x="19" y="18"/>
                    <a:pt x="19" y="18"/>
                    <a:pt x="19" y="18"/>
                  </a:cubicBezTo>
                  <a:cubicBezTo>
                    <a:pt x="18" y="18"/>
                    <a:pt x="18" y="18"/>
                    <a:pt x="17" y="18"/>
                  </a:cubicBezTo>
                  <a:cubicBezTo>
                    <a:pt x="15" y="18"/>
                    <a:pt x="14" y="17"/>
                    <a:pt x="14" y="16"/>
                  </a:cubicBezTo>
                  <a:cubicBezTo>
                    <a:pt x="13" y="16"/>
                    <a:pt x="13" y="16"/>
                    <a:pt x="13" y="15"/>
                  </a:cubicBezTo>
                  <a:cubicBezTo>
                    <a:pt x="12" y="15"/>
                    <a:pt x="12" y="15"/>
                    <a:pt x="12" y="15"/>
                  </a:cubicBezTo>
                  <a:cubicBezTo>
                    <a:pt x="12" y="16"/>
                    <a:pt x="11" y="16"/>
                    <a:pt x="10" y="16"/>
                  </a:cubicBezTo>
                  <a:cubicBezTo>
                    <a:pt x="9" y="16"/>
                    <a:pt x="8" y="15"/>
                    <a:pt x="7" y="15"/>
                  </a:cubicBezTo>
                  <a:cubicBezTo>
                    <a:pt x="7" y="15"/>
                    <a:pt x="7" y="15"/>
                    <a:pt x="7" y="15"/>
                  </a:cubicBezTo>
                  <a:cubicBezTo>
                    <a:pt x="7" y="18"/>
                    <a:pt x="2" y="19"/>
                    <a:pt x="2" y="16"/>
                  </a:cubicBezTo>
                  <a:cubicBezTo>
                    <a:pt x="1" y="16"/>
                    <a:pt x="1" y="16"/>
                    <a:pt x="1" y="16"/>
                  </a:cubicBezTo>
                  <a:cubicBezTo>
                    <a:pt x="1" y="16"/>
                    <a:pt x="1" y="16"/>
                    <a:pt x="1" y="16"/>
                  </a:cubicBezTo>
                  <a:cubicBezTo>
                    <a:pt x="1" y="8"/>
                    <a:pt x="1" y="14"/>
                    <a:pt x="0" y="13"/>
                  </a:cubicBezTo>
                  <a:cubicBezTo>
                    <a:pt x="0" y="13"/>
                    <a:pt x="0" y="10"/>
                    <a:pt x="0"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p:nvPr/>
          </p:nvSpPr>
          <p:spPr bwMode="auto">
            <a:xfrm>
              <a:off x="5410200" y="4700588"/>
              <a:ext cx="417513" cy="387350"/>
            </a:xfrm>
            <a:custGeom>
              <a:avLst/>
              <a:gdLst>
                <a:gd name="T0" fmla="*/ 33 w 111"/>
                <a:gd name="T1" fmla="*/ 83 h 103"/>
                <a:gd name="T2" fmla="*/ 12 w 111"/>
                <a:gd name="T3" fmla="*/ 74 h 103"/>
                <a:gd name="T4" fmla="*/ 12 w 111"/>
                <a:gd name="T5" fmla="*/ 68 h 103"/>
                <a:gd name="T6" fmla="*/ 20 w 111"/>
                <a:gd name="T7" fmla="*/ 62 h 103"/>
                <a:gd name="T8" fmla="*/ 17 w 111"/>
                <a:gd name="T9" fmla="*/ 61 h 103"/>
                <a:gd name="T10" fmla="*/ 15 w 111"/>
                <a:gd name="T11" fmla="*/ 61 h 103"/>
                <a:gd name="T12" fmla="*/ 2 w 111"/>
                <a:gd name="T13" fmla="*/ 51 h 103"/>
                <a:gd name="T14" fmla="*/ 4 w 111"/>
                <a:gd name="T15" fmla="*/ 41 h 103"/>
                <a:gd name="T16" fmla="*/ 19 w 111"/>
                <a:gd name="T17" fmla="*/ 36 h 103"/>
                <a:gd name="T18" fmla="*/ 23 w 111"/>
                <a:gd name="T19" fmla="*/ 22 h 103"/>
                <a:gd name="T20" fmla="*/ 31 w 111"/>
                <a:gd name="T21" fmla="*/ 19 h 103"/>
                <a:gd name="T22" fmla="*/ 37 w 111"/>
                <a:gd name="T23" fmla="*/ 22 h 103"/>
                <a:gd name="T24" fmla="*/ 37 w 111"/>
                <a:gd name="T25" fmla="*/ 11 h 103"/>
                <a:gd name="T26" fmla="*/ 46 w 111"/>
                <a:gd name="T27" fmla="*/ 3 h 103"/>
                <a:gd name="T28" fmla="*/ 59 w 111"/>
                <a:gd name="T29" fmla="*/ 13 h 103"/>
                <a:gd name="T30" fmla="*/ 73 w 111"/>
                <a:gd name="T31" fmla="*/ 23 h 103"/>
                <a:gd name="T32" fmla="*/ 76 w 111"/>
                <a:gd name="T33" fmla="*/ 14 h 103"/>
                <a:gd name="T34" fmla="*/ 88 w 111"/>
                <a:gd name="T35" fmla="*/ 16 h 103"/>
                <a:gd name="T36" fmla="*/ 87 w 111"/>
                <a:gd name="T37" fmla="*/ 35 h 103"/>
                <a:gd name="T38" fmla="*/ 101 w 111"/>
                <a:gd name="T39" fmla="*/ 29 h 103"/>
                <a:gd name="T40" fmla="*/ 106 w 111"/>
                <a:gd name="T41" fmla="*/ 42 h 103"/>
                <a:gd name="T42" fmla="*/ 93 w 111"/>
                <a:gd name="T43" fmla="*/ 52 h 103"/>
                <a:gd name="T44" fmla="*/ 91 w 111"/>
                <a:gd name="T45" fmla="*/ 53 h 103"/>
                <a:gd name="T46" fmla="*/ 92 w 111"/>
                <a:gd name="T47" fmla="*/ 53 h 103"/>
                <a:gd name="T48" fmla="*/ 107 w 111"/>
                <a:gd name="T49" fmla="*/ 59 h 103"/>
                <a:gd name="T50" fmla="*/ 106 w 111"/>
                <a:gd name="T51" fmla="*/ 69 h 103"/>
                <a:gd name="T52" fmla="*/ 92 w 111"/>
                <a:gd name="T53" fmla="*/ 76 h 103"/>
                <a:gd name="T54" fmla="*/ 86 w 111"/>
                <a:gd name="T55" fmla="*/ 91 h 103"/>
                <a:gd name="T56" fmla="*/ 76 w 111"/>
                <a:gd name="T57" fmla="*/ 94 h 103"/>
                <a:gd name="T58" fmla="*/ 67 w 111"/>
                <a:gd name="T59" fmla="*/ 83 h 103"/>
                <a:gd name="T60" fmla="*/ 65 w 111"/>
                <a:gd name="T61" fmla="*/ 94 h 103"/>
                <a:gd name="T62" fmla="*/ 51 w 111"/>
                <a:gd name="T63" fmla="*/ 97 h 103"/>
                <a:gd name="T64" fmla="*/ 48 w 111"/>
                <a:gd name="T65" fmla="*/ 88 h 103"/>
                <a:gd name="T66" fmla="*/ 44 w 111"/>
                <a:gd name="T67" fmla="*/ 91 h 103"/>
                <a:gd name="T68" fmla="*/ 34 w 111"/>
                <a:gd name="T69" fmla="*/ 90 h 103"/>
                <a:gd name="T70" fmla="*/ 33 w 111"/>
                <a:gd name="T71"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03">
                  <a:moveTo>
                    <a:pt x="33" y="83"/>
                  </a:moveTo>
                  <a:cubicBezTo>
                    <a:pt x="24" y="82"/>
                    <a:pt x="18" y="81"/>
                    <a:pt x="12" y="74"/>
                  </a:cubicBezTo>
                  <a:cubicBezTo>
                    <a:pt x="11" y="73"/>
                    <a:pt x="10" y="69"/>
                    <a:pt x="12" y="68"/>
                  </a:cubicBezTo>
                  <a:cubicBezTo>
                    <a:pt x="15" y="66"/>
                    <a:pt x="17" y="64"/>
                    <a:pt x="20" y="62"/>
                  </a:cubicBezTo>
                  <a:cubicBezTo>
                    <a:pt x="19" y="62"/>
                    <a:pt x="18" y="62"/>
                    <a:pt x="17" y="61"/>
                  </a:cubicBezTo>
                  <a:cubicBezTo>
                    <a:pt x="16" y="61"/>
                    <a:pt x="16" y="61"/>
                    <a:pt x="15" y="61"/>
                  </a:cubicBezTo>
                  <a:cubicBezTo>
                    <a:pt x="10" y="60"/>
                    <a:pt x="6" y="55"/>
                    <a:pt x="2" y="51"/>
                  </a:cubicBezTo>
                  <a:cubicBezTo>
                    <a:pt x="0" y="48"/>
                    <a:pt x="0" y="43"/>
                    <a:pt x="4" y="41"/>
                  </a:cubicBezTo>
                  <a:cubicBezTo>
                    <a:pt x="9" y="38"/>
                    <a:pt x="14" y="36"/>
                    <a:pt x="19" y="36"/>
                  </a:cubicBezTo>
                  <a:cubicBezTo>
                    <a:pt x="17" y="31"/>
                    <a:pt x="20" y="26"/>
                    <a:pt x="23" y="22"/>
                  </a:cubicBezTo>
                  <a:cubicBezTo>
                    <a:pt x="25" y="19"/>
                    <a:pt x="28" y="18"/>
                    <a:pt x="31" y="19"/>
                  </a:cubicBezTo>
                  <a:cubicBezTo>
                    <a:pt x="33" y="20"/>
                    <a:pt x="35" y="21"/>
                    <a:pt x="37" y="22"/>
                  </a:cubicBezTo>
                  <a:cubicBezTo>
                    <a:pt x="37" y="19"/>
                    <a:pt x="37" y="15"/>
                    <a:pt x="37" y="11"/>
                  </a:cubicBezTo>
                  <a:cubicBezTo>
                    <a:pt x="36" y="6"/>
                    <a:pt x="40" y="0"/>
                    <a:pt x="46" y="3"/>
                  </a:cubicBezTo>
                  <a:cubicBezTo>
                    <a:pt x="50" y="5"/>
                    <a:pt x="55" y="8"/>
                    <a:pt x="59" y="13"/>
                  </a:cubicBezTo>
                  <a:cubicBezTo>
                    <a:pt x="64" y="15"/>
                    <a:pt x="68" y="19"/>
                    <a:pt x="73" y="23"/>
                  </a:cubicBezTo>
                  <a:cubicBezTo>
                    <a:pt x="73" y="20"/>
                    <a:pt x="74" y="17"/>
                    <a:pt x="76" y="14"/>
                  </a:cubicBezTo>
                  <a:cubicBezTo>
                    <a:pt x="78" y="9"/>
                    <a:pt x="87" y="10"/>
                    <a:pt x="88" y="16"/>
                  </a:cubicBezTo>
                  <a:cubicBezTo>
                    <a:pt x="89" y="22"/>
                    <a:pt x="88" y="29"/>
                    <a:pt x="87" y="35"/>
                  </a:cubicBezTo>
                  <a:cubicBezTo>
                    <a:pt x="90" y="31"/>
                    <a:pt x="95" y="29"/>
                    <a:pt x="101" y="29"/>
                  </a:cubicBezTo>
                  <a:cubicBezTo>
                    <a:pt x="108" y="29"/>
                    <a:pt x="111" y="38"/>
                    <a:pt x="106" y="42"/>
                  </a:cubicBezTo>
                  <a:cubicBezTo>
                    <a:pt x="102" y="46"/>
                    <a:pt x="97" y="49"/>
                    <a:pt x="93" y="52"/>
                  </a:cubicBezTo>
                  <a:cubicBezTo>
                    <a:pt x="92" y="52"/>
                    <a:pt x="92" y="53"/>
                    <a:pt x="91" y="53"/>
                  </a:cubicBezTo>
                  <a:cubicBezTo>
                    <a:pt x="92" y="53"/>
                    <a:pt x="92" y="53"/>
                    <a:pt x="92" y="53"/>
                  </a:cubicBezTo>
                  <a:cubicBezTo>
                    <a:pt x="98" y="52"/>
                    <a:pt x="103" y="55"/>
                    <a:pt x="107" y="59"/>
                  </a:cubicBezTo>
                  <a:cubicBezTo>
                    <a:pt x="109" y="62"/>
                    <a:pt x="109" y="66"/>
                    <a:pt x="106" y="69"/>
                  </a:cubicBezTo>
                  <a:cubicBezTo>
                    <a:pt x="102" y="73"/>
                    <a:pt x="97" y="75"/>
                    <a:pt x="92" y="76"/>
                  </a:cubicBezTo>
                  <a:cubicBezTo>
                    <a:pt x="91" y="81"/>
                    <a:pt x="89" y="87"/>
                    <a:pt x="86" y="91"/>
                  </a:cubicBezTo>
                  <a:cubicBezTo>
                    <a:pt x="84" y="95"/>
                    <a:pt x="79" y="97"/>
                    <a:pt x="76" y="94"/>
                  </a:cubicBezTo>
                  <a:cubicBezTo>
                    <a:pt x="72" y="91"/>
                    <a:pt x="68" y="88"/>
                    <a:pt x="67" y="83"/>
                  </a:cubicBezTo>
                  <a:cubicBezTo>
                    <a:pt x="66" y="87"/>
                    <a:pt x="65" y="90"/>
                    <a:pt x="65" y="94"/>
                  </a:cubicBezTo>
                  <a:cubicBezTo>
                    <a:pt x="64" y="101"/>
                    <a:pt x="55" y="103"/>
                    <a:pt x="51" y="97"/>
                  </a:cubicBezTo>
                  <a:cubicBezTo>
                    <a:pt x="49" y="94"/>
                    <a:pt x="48" y="91"/>
                    <a:pt x="48" y="88"/>
                  </a:cubicBezTo>
                  <a:cubicBezTo>
                    <a:pt x="47" y="89"/>
                    <a:pt x="46" y="90"/>
                    <a:pt x="44" y="91"/>
                  </a:cubicBezTo>
                  <a:cubicBezTo>
                    <a:pt x="41" y="93"/>
                    <a:pt x="36" y="94"/>
                    <a:pt x="34" y="90"/>
                  </a:cubicBezTo>
                  <a:cubicBezTo>
                    <a:pt x="33" y="87"/>
                    <a:pt x="33" y="85"/>
                    <a:pt x="33" y="83"/>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p:nvPr/>
          </p:nvSpPr>
          <p:spPr bwMode="auto">
            <a:xfrm>
              <a:off x="5538788" y="4832350"/>
              <a:ext cx="112713" cy="98425"/>
            </a:xfrm>
            <a:custGeom>
              <a:avLst/>
              <a:gdLst>
                <a:gd name="T0" fmla="*/ 5 w 30"/>
                <a:gd name="T1" fmla="*/ 14 h 26"/>
                <a:gd name="T2" fmla="*/ 7 w 30"/>
                <a:gd name="T3" fmla="*/ 15 h 26"/>
                <a:gd name="T4" fmla="*/ 9 w 30"/>
                <a:gd name="T5" fmla="*/ 14 h 26"/>
                <a:gd name="T6" fmla="*/ 12 w 30"/>
                <a:gd name="T7" fmla="*/ 16 h 26"/>
                <a:gd name="T8" fmla="*/ 12 w 30"/>
                <a:gd name="T9" fmla="*/ 18 h 26"/>
                <a:gd name="T10" fmla="*/ 13 w 30"/>
                <a:gd name="T11" fmla="*/ 17 h 26"/>
                <a:gd name="T12" fmla="*/ 13 w 30"/>
                <a:gd name="T13" fmla="*/ 17 h 26"/>
                <a:gd name="T14" fmla="*/ 12 w 30"/>
                <a:gd name="T15" fmla="*/ 13 h 26"/>
                <a:gd name="T16" fmla="*/ 15 w 30"/>
                <a:gd name="T17" fmla="*/ 10 h 26"/>
                <a:gd name="T18" fmla="*/ 16 w 30"/>
                <a:gd name="T19" fmla="*/ 11 h 26"/>
                <a:gd name="T20" fmla="*/ 20 w 30"/>
                <a:gd name="T21" fmla="*/ 12 h 26"/>
                <a:gd name="T22" fmla="*/ 21 w 30"/>
                <a:gd name="T23" fmla="*/ 12 h 26"/>
                <a:gd name="T24" fmla="*/ 21 w 30"/>
                <a:gd name="T25" fmla="*/ 7 h 26"/>
                <a:gd name="T26" fmla="*/ 24 w 30"/>
                <a:gd name="T27" fmla="*/ 7 h 26"/>
                <a:gd name="T28" fmla="*/ 24 w 30"/>
                <a:gd name="T29" fmla="*/ 6 h 26"/>
                <a:gd name="T30" fmla="*/ 25 w 30"/>
                <a:gd name="T31" fmla="*/ 3 h 26"/>
                <a:gd name="T32" fmla="*/ 29 w 30"/>
                <a:gd name="T33" fmla="*/ 3 h 26"/>
                <a:gd name="T34" fmla="*/ 29 w 30"/>
                <a:gd name="T35" fmla="*/ 7 h 26"/>
                <a:gd name="T36" fmla="*/ 25 w 30"/>
                <a:gd name="T37" fmla="*/ 9 h 26"/>
                <a:gd name="T38" fmla="*/ 26 w 30"/>
                <a:gd name="T39" fmla="*/ 9 h 26"/>
                <a:gd name="T40" fmla="*/ 25 w 30"/>
                <a:gd name="T41" fmla="*/ 12 h 26"/>
                <a:gd name="T42" fmla="*/ 25 w 30"/>
                <a:gd name="T43" fmla="*/ 12 h 26"/>
                <a:gd name="T44" fmla="*/ 28 w 30"/>
                <a:gd name="T45" fmla="*/ 16 h 26"/>
                <a:gd name="T46" fmla="*/ 27 w 30"/>
                <a:gd name="T47" fmla="*/ 17 h 26"/>
                <a:gd name="T48" fmla="*/ 27 w 30"/>
                <a:gd name="T49" fmla="*/ 21 h 26"/>
                <a:gd name="T50" fmla="*/ 26 w 30"/>
                <a:gd name="T51" fmla="*/ 21 h 26"/>
                <a:gd name="T52" fmla="*/ 26 w 30"/>
                <a:gd name="T53" fmla="*/ 22 h 26"/>
                <a:gd name="T54" fmla="*/ 24 w 30"/>
                <a:gd name="T55" fmla="*/ 23 h 26"/>
                <a:gd name="T56" fmla="*/ 21 w 30"/>
                <a:gd name="T57" fmla="*/ 25 h 26"/>
                <a:gd name="T58" fmla="*/ 20 w 30"/>
                <a:gd name="T59" fmla="*/ 24 h 26"/>
                <a:gd name="T60" fmla="*/ 20 w 30"/>
                <a:gd name="T61" fmla="*/ 24 h 26"/>
                <a:gd name="T62" fmla="*/ 17 w 30"/>
                <a:gd name="T63" fmla="*/ 24 h 26"/>
                <a:gd name="T64" fmla="*/ 15 w 30"/>
                <a:gd name="T65" fmla="*/ 21 h 26"/>
                <a:gd name="T66" fmla="*/ 14 w 30"/>
                <a:gd name="T67" fmla="*/ 20 h 26"/>
                <a:gd name="T68" fmla="*/ 13 w 30"/>
                <a:gd name="T69" fmla="*/ 21 h 26"/>
                <a:gd name="T70" fmla="*/ 13 w 30"/>
                <a:gd name="T71" fmla="*/ 23 h 26"/>
                <a:gd name="T72" fmla="*/ 10 w 30"/>
                <a:gd name="T73" fmla="*/ 25 h 26"/>
                <a:gd name="T74" fmla="*/ 3 w 30"/>
                <a:gd name="T75" fmla="*/ 19 h 26"/>
                <a:gd name="T76" fmla="*/ 5 w 30"/>
                <a:gd name="T7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26">
                  <a:moveTo>
                    <a:pt x="5" y="14"/>
                  </a:moveTo>
                  <a:cubicBezTo>
                    <a:pt x="6" y="14"/>
                    <a:pt x="6" y="14"/>
                    <a:pt x="7" y="15"/>
                  </a:cubicBezTo>
                  <a:cubicBezTo>
                    <a:pt x="7" y="14"/>
                    <a:pt x="8" y="14"/>
                    <a:pt x="9" y="14"/>
                  </a:cubicBezTo>
                  <a:cubicBezTo>
                    <a:pt x="11" y="14"/>
                    <a:pt x="11" y="15"/>
                    <a:pt x="12" y="16"/>
                  </a:cubicBezTo>
                  <a:cubicBezTo>
                    <a:pt x="12" y="16"/>
                    <a:pt x="12" y="17"/>
                    <a:pt x="12" y="18"/>
                  </a:cubicBezTo>
                  <a:cubicBezTo>
                    <a:pt x="13" y="17"/>
                    <a:pt x="13" y="17"/>
                    <a:pt x="13" y="17"/>
                  </a:cubicBezTo>
                  <a:cubicBezTo>
                    <a:pt x="13" y="17"/>
                    <a:pt x="13" y="17"/>
                    <a:pt x="13" y="17"/>
                  </a:cubicBezTo>
                  <a:cubicBezTo>
                    <a:pt x="12" y="16"/>
                    <a:pt x="12" y="15"/>
                    <a:pt x="12" y="13"/>
                  </a:cubicBezTo>
                  <a:cubicBezTo>
                    <a:pt x="12" y="11"/>
                    <a:pt x="14" y="10"/>
                    <a:pt x="15" y="10"/>
                  </a:cubicBezTo>
                  <a:cubicBezTo>
                    <a:pt x="16" y="11"/>
                    <a:pt x="16" y="11"/>
                    <a:pt x="16" y="11"/>
                  </a:cubicBezTo>
                  <a:cubicBezTo>
                    <a:pt x="17" y="9"/>
                    <a:pt x="20" y="11"/>
                    <a:pt x="20" y="12"/>
                  </a:cubicBezTo>
                  <a:cubicBezTo>
                    <a:pt x="20" y="12"/>
                    <a:pt x="21" y="12"/>
                    <a:pt x="21" y="12"/>
                  </a:cubicBezTo>
                  <a:cubicBezTo>
                    <a:pt x="19" y="11"/>
                    <a:pt x="19" y="9"/>
                    <a:pt x="21" y="7"/>
                  </a:cubicBezTo>
                  <a:cubicBezTo>
                    <a:pt x="21" y="7"/>
                    <a:pt x="23" y="6"/>
                    <a:pt x="24" y="7"/>
                  </a:cubicBezTo>
                  <a:cubicBezTo>
                    <a:pt x="24" y="6"/>
                    <a:pt x="24" y="6"/>
                    <a:pt x="24" y="6"/>
                  </a:cubicBezTo>
                  <a:cubicBezTo>
                    <a:pt x="24" y="5"/>
                    <a:pt x="25" y="4"/>
                    <a:pt x="25" y="3"/>
                  </a:cubicBezTo>
                  <a:cubicBezTo>
                    <a:pt x="25" y="0"/>
                    <a:pt x="29" y="0"/>
                    <a:pt x="29" y="3"/>
                  </a:cubicBezTo>
                  <a:cubicBezTo>
                    <a:pt x="29" y="4"/>
                    <a:pt x="29" y="6"/>
                    <a:pt x="29" y="7"/>
                  </a:cubicBezTo>
                  <a:cubicBezTo>
                    <a:pt x="29" y="9"/>
                    <a:pt x="27" y="9"/>
                    <a:pt x="25" y="9"/>
                  </a:cubicBezTo>
                  <a:cubicBezTo>
                    <a:pt x="26" y="9"/>
                    <a:pt x="26" y="9"/>
                    <a:pt x="26" y="9"/>
                  </a:cubicBezTo>
                  <a:cubicBezTo>
                    <a:pt x="26" y="10"/>
                    <a:pt x="26" y="12"/>
                    <a:pt x="25" y="12"/>
                  </a:cubicBezTo>
                  <a:cubicBezTo>
                    <a:pt x="25" y="12"/>
                    <a:pt x="25" y="12"/>
                    <a:pt x="25" y="12"/>
                  </a:cubicBezTo>
                  <a:cubicBezTo>
                    <a:pt x="28" y="11"/>
                    <a:pt x="30" y="14"/>
                    <a:pt x="28" y="16"/>
                  </a:cubicBezTo>
                  <a:cubicBezTo>
                    <a:pt x="28" y="17"/>
                    <a:pt x="28" y="17"/>
                    <a:pt x="27" y="17"/>
                  </a:cubicBezTo>
                  <a:cubicBezTo>
                    <a:pt x="28" y="18"/>
                    <a:pt x="28" y="20"/>
                    <a:pt x="27" y="21"/>
                  </a:cubicBezTo>
                  <a:cubicBezTo>
                    <a:pt x="26" y="21"/>
                    <a:pt x="26" y="21"/>
                    <a:pt x="26" y="21"/>
                  </a:cubicBezTo>
                  <a:cubicBezTo>
                    <a:pt x="26" y="22"/>
                    <a:pt x="26" y="22"/>
                    <a:pt x="26" y="22"/>
                  </a:cubicBezTo>
                  <a:cubicBezTo>
                    <a:pt x="26" y="23"/>
                    <a:pt x="25" y="23"/>
                    <a:pt x="24" y="23"/>
                  </a:cubicBezTo>
                  <a:cubicBezTo>
                    <a:pt x="24" y="25"/>
                    <a:pt x="23" y="26"/>
                    <a:pt x="21" y="25"/>
                  </a:cubicBezTo>
                  <a:cubicBezTo>
                    <a:pt x="20" y="24"/>
                    <a:pt x="20" y="24"/>
                    <a:pt x="20" y="24"/>
                  </a:cubicBezTo>
                  <a:cubicBezTo>
                    <a:pt x="20" y="24"/>
                    <a:pt x="20" y="24"/>
                    <a:pt x="20" y="24"/>
                  </a:cubicBezTo>
                  <a:cubicBezTo>
                    <a:pt x="19" y="25"/>
                    <a:pt x="18" y="25"/>
                    <a:pt x="17" y="24"/>
                  </a:cubicBezTo>
                  <a:cubicBezTo>
                    <a:pt x="16" y="23"/>
                    <a:pt x="15" y="22"/>
                    <a:pt x="15" y="21"/>
                  </a:cubicBezTo>
                  <a:cubicBezTo>
                    <a:pt x="14" y="20"/>
                    <a:pt x="14" y="20"/>
                    <a:pt x="14" y="20"/>
                  </a:cubicBezTo>
                  <a:cubicBezTo>
                    <a:pt x="14" y="21"/>
                    <a:pt x="13" y="21"/>
                    <a:pt x="13" y="21"/>
                  </a:cubicBezTo>
                  <a:cubicBezTo>
                    <a:pt x="13" y="22"/>
                    <a:pt x="13" y="22"/>
                    <a:pt x="13" y="23"/>
                  </a:cubicBezTo>
                  <a:cubicBezTo>
                    <a:pt x="13" y="24"/>
                    <a:pt x="12" y="25"/>
                    <a:pt x="10" y="25"/>
                  </a:cubicBezTo>
                  <a:cubicBezTo>
                    <a:pt x="7" y="24"/>
                    <a:pt x="6" y="21"/>
                    <a:pt x="3" y="19"/>
                  </a:cubicBezTo>
                  <a:cubicBezTo>
                    <a:pt x="0" y="18"/>
                    <a:pt x="2" y="12"/>
                    <a:pt x="5" y="1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9"/>
            <p:cNvSpPr/>
            <p:nvPr/>
          </p:nvSpPr>
          <p:spPr bwMode="auto">
            <a:xfrm>
              <a:off x="5640388" y="4854575"/>
              <a:ext cx="85725" cy="79375"/>
            </a:xfrm>
            <a:custGeom>
              <a:avLst/>
              <a:gdLst>
                <a:gd name="T0" fmla="*/ 2 w 23"/>
                <a:gd name="T1" fmla="*/ 15 h 21"/>
                <a:gd name="T2" fmla="*/ 2 w 23"/>
                <a:gd name="T3" fmla="*/ 13 h 21"/>
                <a:gd name="T4" fmla="*/ 1 w 23"/>
                <a:gd name="T5" fmla="*/ 13 h 21"/>
                <a:gd name="T6" fmla="*/ 2 w 23"/>
                <a:gd name="T7" fmla="*/ 10 h 21"/>
                <a:gd name="T8" fmla="*/ 2 w 23"/>
                <a:gd name="T9" fmla="*/ 7 h 21"/>
                <a:gd name="T10" fmla="*/ 2 w 23"/>
                <a:gd name="T11" fmla="*/ 2 h 21"/>
                <a:gd name="T12" fmla="*/ 6 w 23"/>
                <a:gd name="T13" fmla="*/ 2 h 21"/>
                <a:gd name="T14" fmla="*/ 11 w 23"/>
                <a:gd name="T15" fmla="*/ 2 h 21"/>
                <a:gd name="T16" fmla="*/ 12 w 23"/>
                <a:gd name="T17" fmla="*/ 7 h 21"/>
                <a:gd name="T18" fmla="*/ 12 w 23"/>
                <a:gd name="T19" fmla="*/ 7 h 21"/>
                <a:gd name="T20" fmla="*/ 12 w 23"/>
                <a:gd name="T21" fmla="*/ 7 h 21"/>
                <a:gd name="T22" fmla="*/ 15 w 23"/>
                <a:gd name="T23" fmla="*/ 7 h 21"/>
                <a:gd name="T24" fmla="*/ 16 w 23"/>
                <a:gd name="T25" fmla="*/ 7 h 21"/>
                <a:gd name="T26" fmla="*/ 16 w 23"/>
                <a:gd name="T27" fmla="*/ 7 h 21"/>
                <a:gd name="T28" fmla="*/ 17 w 23"/>
                <a:gd name="T29" fmla="*/ 5 h 21"/>
                <a:gd name="T30" fmla="*/ 21 w 23"/>
                <a:gd name="T31" fmla="*/ 8 h 21"/>
                <a:gd name="T32" fmla="*/ 21 w 23"/>
                <a:gd name="T33" fmla="*/ 9 h 21"/>
                <a:gd name="T34" fmla="*/ 21 w 23"/>
                <a:gd name="T35" fmla="*/ 10 h 21"/>
                <a:gd name="T36" fmla="*/ 20 w 23"/>
                <a:gd name="T37" fmla="*/ 11 h 21"/>
                <a:gd name="T38" fmla="*/ 16 w 23"/>
                <a:gd name="T39" fmla="*/ 12 h 21"/>
                <a:gd name="T40" fmla="*/ 15 w 23"/>
                <a:gd name="T41" fmla="*/ 12 h 21"/>
                <a:gd name="T42" fmla="*/ 14 w 23"/>
                <a:gd name="T43" fmla="*/ 12 h 21"/>
                <a:gd name="T44" fmla="*/ 13 w 23"/>
                <a:gd name="T45" fmla="*/ 14 h 21"/>
                <a:gd name="T46" fmla="*/ 10 w 23"/>
                <a:gd name="T47" fmla="*/ 15 h 21"/>
                <a:gd name="T48" fmla="*/ 10 w 23"/>
                <a:gd name="T49" fmla="*/ 15 h 21"/>
                <a:gd name="T50" fmla="*/ 7 w 23"/>
                <a:gd name="T51" fmla="*/ 19 h 21"/>
                <a:gd name="T52" fmla="*/ 6 w 23"/>
                <a:gd name="T53" fmla="*/ 19 h 21"/>
                <a:gd name="T54" fmla="*/ 6 w 23"/>
                <a:gd name="T55" fmla="*/ 19 h 21"/>
                <a:gd name="T56" fmla="*/ 4 w 23"/>
                <a:gd name="T57" fmla="*/ 18 h 21"/>
                <a:gd name="T58" fmla="*/ 2 w 23"/>
                <a:gd name="T59"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1">
                  <a:moveTo>
                    <a:pt x="2" y="15"/>
                  </a:moveTo>
                  <a:cubicBezTo>
                    <a:pt x="1" y="15"/>
                    <a:pt x="1" y="14"/>
                    <a:pt x="2" y="13"/>
                  </a:cubicBezTo>
                  <a:cubicBezTo>
                    <a:pt x="1" y="13"/>
                    <a:pt x="1" y="13"/>
                    <a:pt x="1" y="13"/>
                  </a:cubicBezTo>
                  <a:cubicBezTo>
                    <a:pt x="1" y="12"/>
                    <a:pt x="1" y="11"/>
                    <a:pt x="2" y="10"/>
                  </a:cubicBezTo>
                  <a:cubicBezTo>
                    <a:pt x="2" y="9"/>
                    <a:pt x="2" y="8"/>
                    <a:pt x="2" y="7"/>
                  </a:cubicBezTo>
                  <a:cubicBezTo>
                    <a:pt x="1" y="6"/>
                    <a:pt x="0" y="4"/>
                    <a:pt x="2" y="2"/>
                  </a:cubicBezTo>
                  <a:cubicBezTo>
                    <a:pt x="4" y="1"/>
                    <a:pt x="5" y="1"/>
                    <a:pt x="6" y="2"/>
                  </a:cubicBezTo>
                  <a:cubicBezTo>
                    <a:pt x="8" y="1"/>
                    <a:pt x="10" y="0"/>
                    <a:pt x="11" y="2"/>
                  </a:cubicBezTo>
                  <a:cubicBezTo>
                    <a:pt x="12" y="4"/>
                    <a:pt x="13" y="6"/>
                    <a:pt x="12" y="7"/>
                  </a:cubicBezTo>
                  <a:cubicBezTo>
                    <a:pt x="12" y="7"/>
                    <a:pt x="12" y="7"/>
                    <a:pt x="12" y="7"/>
                  </a:cubicBezTo>
                  <a:cubicBezTo>
                    <a:pt x="12" y="7"/>
                    <a:pt x="12" y="7"/>
                    <a:pt x="12" y="7"/>
                  </a:cubicBezTo>
                  <a:cubicBezTo>
                    <a:pt x="13" y="6"/>
                    <a:pt x="14" y="6"/>
                    <a:pt x="15" y="7"/>
                  </a:cubicBezTo>
                  <a:cubicBezTo>
                    <a:pt x="16" y="7"/>
                    <a:pt x="16" y="7"/>
                    <a:pt x="16" y="7"/>
                  </a:cubicBezTo>
                  <a:cubicBezTo>
                    <a:pt x="16" y="7"/>
                    <a:pt x="16" y="7"/>
                    <a:pt x="16" y="7"/>
                  </a:cubicBezTo>
                  <a:cubicBezTo>
                    <a:pt x="16" y="6"/>
                    <a:pt x="16" y="5"/>
                    <a:pt x="17" y="5"/>
                  </a:cubicBezTo>
                  <a:cubicBezTo>
                    <a:pt x="20" y="2"/>
                    <a:pt x="23" y="6"/>
                    <a:pt x="21" y="8"/>
                  </a:cubicBezTo>
                  <a:cubicBezTo>
                    <a:pt x="22" y="8"/>
                    <a:pt x="21" y="9"/>
                    <a:pt x="21" y="9"/>
                  </a:cubicBezTo>
                  <a:cubicBezTo>
                    <a:pt x="21" y="10"/>
                    <a:pt x="21" y="10"/>
                    <a:pt x="21" y="10"/>
                  </a:cubicBezTo>
                  <a:cubicBezTo>
                    <a:pt x="21" y="10"/>
                    <a:pt x="20" y="11"/>
                    <a:pt x="20" y="11"/>
                  </a:cubicBezTo>
                  <a:cubicBezTo>
                    <a:pt x="19" y="12"/>
                    <a:pt x="17" y="12"/>
                    <a:pt x="16" y="12"/>
                  </a:cubicBezTo>
                  <a:cubicBezTo>
                    <a:pt x="16" y="12"/>
                    <a:pt x="15" y="12"/>
                    <a:pt x="15" y="12"/>
                  </a:cubicBezTo>
                  <a:cubicBezTo>
                    <a:pt x="14" y="12"/>
                    <a:pt x="14" y="12"/>
                    <a:pt x="14" y="12"/>
                  </a:cubicBezTo>
                  <a:cubicBezTo>
                    <a:pt x="14" y="13"/>
                    <a:pt x="14" y="13"/>
                    <a:pt x="13" y="14"/>
                  </a:cubicBezTo>
                  <a:cubicBezTo>
                    <a:pt x="12" y="15"/>
                    <a:pt x="11" y="15"/>
                    <a:pt x="10" y="15"/>
                  </a:cubicBezTo>
                  <a:cubicBezTo>
                    <a:pt x="10" y="15"/>
                    <a:pt x="10" y="15"/>
                    <a:pt x="10" y="15"/>
                  </a:cubicBezTo>
                  <a:cubicBezTo>
                    <a:pt x="12" y="17"/>
                    <a:pt x="9" y="21"/>
                    <a:pt x="7" y="19"/>
                  </a:cubicBezTo>
                  <a:cubicBezTo>
                    <a:pt x="6" y="19"/>
                    <a:pt x="6" y="19"/>
                    <a:pt x="6" y="19"/>
                  </a:cubicBezTo>
                  <a:cubicBezTo>
                    <a:pt x="6" y="19"/>
                    <a:pt x="6" y="19"/>
                    <a:pt x="6" y="19"/>
                  </a:cubicBezTo>
                  <a:cubicBezTo>
                    <a:pt x="2" y="15"/>
                    <a:pt x="4" y="18"/>
                    <a:pt x="4" y="18"/>
                  </a:cubicBezTo>
                  <a:cubicBezTo>
                    <a:pt x="3" y="18"/>
                    <a:pt x="2" y="16"/>
                    <a:pt x="2" y="1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0"/>
            <p:cNvSpPr/>
            <p:nvPr/>
          </p:nvSpPr>
          <p:spPr bwMode="auto">
            <a:xfrm>
              <a:off x="5934075" y="4700588"/>
              <a:ext cx="387350" cy="379413"/>
            </a:xfrm>
            <a:custGeom>
              <a:avLst/>
              <a:gdLst>
                <a:gd name="T0" fmla="*/ 11 w 103"/>
                <a:gd name="T1" fmla="*/ 60 h 101"/>
                <a:gd name="T2" fmla="*/ 0 w 103"/>
                <a:gd name="T3" fmla="*/ 40 h 101"/>
                <a:gd name="T4" fmla="*/ 5 w 103"/>
                <a:gd name="T5" fmla="*/ 35 h 101"/>
                <a:gd name="T6" fmla="*/ 14 w 103"/>
                <a:gd name="T7" fmla="*/ 36 h 101"/>
                <a:gd name="T8" fmla="*/ 12 w 103"/>
                <a:gd name="T9" fmla="*/ 33 h 101"/>
                <a:gd name="T10" fmla="*/ 11 w 103"/>
                <a:gd name="T11" fmla="*/ 32 h 101"/>
                <a:gd name="T12" fmla="*/ 7 w 103"/>
                <a:gd name="T13" fmla="*/ 16 h 101"/>
                <a:gd name="T14" fmla="*/ 15 w 103"/>
                <a:gd name="T15" fmla="*/ 9 h 101"/>
                <a:gd name="T16" fmla="*/ 30 w 103"/>
                <a:gd name="T17" fmla="*/ 15 h 101"/>
                <a:gd name="T18" fmla="*/ 42 w 103"/>
                <a:gd name="T19" fmla="*/ 6 h 101"/>
                <a:gd name="T20" fmla="*/ 50 w 103"/>
                <a:gd name="T21" fmla="*/ 9 h 101"/>
                <a:gd name="T22" fmla="*/ 53 w 103"/>
                <a:gd name="T23" fmla="*/ 16 h 101"/>
                <a:gd name="T24" fmla="*/ 59 w 103"/>
                <a:gd name="T25" fmla="*/ 6 h 101"/>
                <a:gd name="T26" fmla="*/ 71 w 103"/>
                <a:gd name="T27" fmla="*/ 5 h 101"/>
                <a:gd name="T28" fmla="*/ 75 w 103"/>
                <a:gd name="T29" fmla="*/ 21 h 101"/>
                <a:gd name="T30" fmla="*/ 79 w 103"/>
                <a:gd name="T31" fmla="*/ 38 h 101"/>
                <a:gd name="T32" fmla="*/ 87 w 103"/>
                <a:gd name="T33" fmla="*/ 33 h 101"/>
                <a:gd name="T34" fmla="*/ 96 w 103"/>
                <a:gd name="T35" fmla="*/ 42 h 101"/>
                <a:gd name="T36" fmla="*/ 83 w 103"/>
                <a:gd name="T37" fmla="*/ 56 h 101"/>
                <a:gd name="T38" fmla="*/ 98 w 103"/>
                <a:gd name="T39" fmla="*/ 61 h 101"/>
                <a:gd name="T40" fmla="*/ 94 w 103"/>
                <a:gd name="T41" fmla="*/ 74 h 101"/>
                <a:gd name="T42" fmla="*/ 77 w 103"/>
                <a:gd name="T43" fmla="*/ 73 h 101"/>
                <a:gd name="T44" fmla="*/ 75 w 103"/>
                <a:gd name="T45" fmla="*/ 73 h 101"/>
                <a:gd name="T46" fmla="*/ 76 w 103"/>
                <a:gd name="T47" fmla="*/ 73 h 101"/>
                <a:gd name="T48" fmla="*/ 84 w 103"/>
                <a:gd name="T49" fmla="*/ 87 h 101"/>
                <a:gd name="T50" fmla="*/ 77 w 103"/>
                <a:gd name="T51" fmla="*/ 95 h 101"/>
                <a:gd name="T52" fmla="*/ 61 w 103"/>
                <a:gd name="T53" fmla="*/ 91 h 101"/>
                <a:gd name="T54" fmla="*/ 47 w 103"/>
                <a:gd name="T55" fmla="*/ 100 h 101"/>
                <a:gd name="T56" fmla="*/ 37 w 103"/>
                <a:gd name="T57" fmla="*/ 95 h 101"/>
                <a:gd name="T58" fmla="*/ 38 w 103"/>
                <a:gd name="T59" fmla="*/ 81 h 101"/>
                <a:gd name="T60" fmla="*/ 29 w 103"/>
                <a:gd name="T61" fmla="*/ 89 h 101"/>
                <a:gd name="T62" fmla="*/ 16 w 103"/>
                <a:gd name="T63" fmla="*/ 83 h 101"/>
                <a:gd name="T64" fmla="*/ 20 w 103"/>
                <a:gd name="T65" fmla="*/ 73 h 101"/>
                <a:gd name="T66" fmla="*/ 15 w 103"/>
                <a:gd name="T67" fmla="*/ 74 h 101"/>
                <a:gd name="T68" fmla="*/ 8 w 103"/>
                <a:gd name="T69" fmla="*/ 66 h 101"/>
                <a:gd name="T70" fmla="*/ 11 w 103"/>
                <a:gd name="T71"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 h="101">
                  <a:moveTo>
                    <a:pt x="11" y="60"/>
                  </a:moveTo>
                  <a:cubicBezTo>
                    <a:pt x="5" y="54"/>
                    <a:pt x="1" y="49"/>
                    <a:pt x="0" y="40"/>
                  </a:cubicBezTo>
                  <a:cubicBezTo>
                    <a:pt x="0" y="38"/>
                    <a:pt x="2" y="35"/>
                    <a:pt x="5" y="35"/>
                  </a:cubicBezTo>
                  <a:cubicBezTo>
                    <a:pt x="8" y="35"/>
                    <a:pt x="11" y="35"/>
                    <a:pt x="14" y="36"/>
                  </a:cubicBezTo>
                  <a:cubicBezTo>
                    <a:pt x="13" y="35"/>
                    <a:pt x="13" y="34"/>
                    <a:pt x="12" y="33"/>
                  </a:cubicBezTo>
                  <a:cubicBezTo>
                    <a:pt x="12" y="33"/>
                    <a:pt x="12" y="32"/>
                    <a:pt x="11" y="32"/>
                  </a:cubicBezTo>
                  <a:cubicBezTo>
                    <a:pt x="8" y="28"/>
                    <a:pt x="7" y="21"/>
                    <a:pt x="7" y="16"/>
                  </a:cubicBezTo>
                  <a:cubicBezTo>
                    <a:pt x="7" y="12"/>
                    <a:pt x="11" y="8"/>
                    <a:pt x="15" y="9"/>
                  </a:cubicBezTo>
                  <a:cubicBezTo>
                    <a:pt x="21" y="10"/>
                    <a:pt x="25" y="12"/>
                    <a:pt x="30" y="15"/>
                  </a:cubicBezTo>
                  <a:cubicBezTo>
                    <a:pt x="31" y="10"/>
                    <a:pt x="37" y="8"/>
                    <a:pt x="42" y="6"/>
                  </a:cubicBezTo>
                  <a:cubicBezTo>
                    <a:pt x="45" y="6"/>
                    <a:pt x="48" y="6"/>
                    <a:pt x="50" y="9"/>
                  </a:cubicBezTo>
                  <a:cubicBezTo>
                    <a:pt x="51" y="11"/>
                    <a:pt x="52" y="13"/>
                    <a:pt x="53" y="16"/>
                  </a:cubicBezTo>
                  <a:cubicBezTo>
                    <a:pt x="55" y="13"/>
                    <a:pt x="57" y="10"/>
                    <a:pt x="59" y="6"/>
                  </a:cubicBezTo>
                  <a:cubicBezTo>
                    <a:pt x="62" y="2"/>
                    <a:pt x="68" y="0"/>
                    <a:pt x="71" y="5"/>
                  </a:cubicBezTo>
                  <a:cubicBezTo>
                    <a:pt x="74" y="10"/>
                    <a:pt x="75" y="16"/>
                    <a:pt x="75" y="21"/>
                  </a:cubicBezTo>
                  <a:cubicBezTo>
                    <a:pt x="77" y="26"/>
                    <a:pt x="79" y="32"/>
                    <a:pt x="79" y="38"/>
                  </a:cubicBezTo>
                  <a:cubicBezTo>
                    <a:pt x="82" y="36"/>
                    <a:pt x="85" y="34"/>
                    <a:pt x="87" y="33"/>
                  </a:cubicBezTo>
                  <a:cubicBezTo>
                    <a:pt x="93" y="31"/>
                    <a:pt x="99" y="37"/>
                    <a:pt x="96" y="42"/>
                  </a:cubicBezTo>
                  <a:cubicBezTo>
                    <a:pt x="93" y="48"/>
                    <a:pt x="88" y="52"/>
                    <a:pt x="83" y="56"/>
                  </a:cubicBezTo>
                  <a:cubicBezTo>
                    <a:pt x="88" y="56"/>
                    <a:pt x="93" y="57"/>
                    <a:pt x="98" y="61"/>
                  </a:cubicBezTo>
                  <a:cubicBezTo>
                    <a:pt x="103" y="65"/>
                    <a:pt x="100" y="74"/>
                    <a:pt x="94" y="74"/>
                  </a:cubicBezTo>
                  <a:cubicBezTo>
                    <a:pt x="88" y="74"/>
                    <a:pt x="83" y="74"/>
                    <a:pt x="77" y="73"/>
                  </a:cubicBezTo>
                  <a:cubicBezTo>
                    <a:pt x="76" y="73"/>
                    <a:pt x="76" y="73"/>
                    <a:pt x="75" y="73"/>
                  </a:cubicBezTo>
                  <a:cubicBezTo>
                    <a:pt x="76" y="73"/>
                    <a:pt x="76" y="73"/>
                    <a:pt x="76" y="73"/>
                  </a:cubicBezTo>
                  <a:cubicBezTo>
                    <a:pt x="81" y="77"/>
                    <a:pt x="83" y="82"/>
                    <a:pt x="84" y="87"/>
                  </a:cubicBezTo>
                  <a:cubicBezTo>
                    <a:pt x="84" y="91"/>
                    <a:pt x="81" y="94"/>
                    <a:pt x="77" y="95"/>
                  </a:cubicBezTo>
                  <a:cubicBezTo>
                    <a:pt x="71" y="96"/>
                    <a:pt x="66" y="94"/>
                    <a:pt x="61" y="91"/>
                  </a:cubicBezTo>
                  <a:cubicBezTo>
                    <a:pt x="58" y="95"/>
                    <a:pt x="53" y="98"/>
                    <a:pt x="47" y="100"/>
                  </a:cubicBezTo>
                  <a:cubicBezTo>
                    <a:pt x="44" y="101"/>
                    <a:pt x="39" y="100"/>
                    <a:pt x="37" y="95"/>
                  </a:cubicBezTo>
                  <a:cubicBezTo>
                    <a:pt x="36" y="91"/>
                    <a:pt x="36" y="86"/>
                    <a:pt x="38" y="81"/>
                  </a:cubicBezTo>
                  <a:cubicBezTo>
                    <a:pt x="34" y="84"/>
                    <a:pt x="31" y="86"/>
                    <a:pt x="29" y="89"/>
                  </a:cubicBezTo>
                  <a:cubicBezTo>
                    <a:pt x="24" y="94"/>
                    <a:pt x="16" y="90"/>
                    <a:pt x="16" y="83"/>
                  </a:cubicBezTo>
                  <a:cubicBezTo>
                    <a:pt x="17" y="79"/>
                    <a:pt x="18" y="76"/>
                    <a:pt x="20" y="73"/>
                  </a:cubicBezTo>
                  <a:cubicBezTo>
                    <a:pt x="18" y="73"/>
                    <a:pt x="16" y="74"/>
                    <a:pt x="15" y="74"/>
                  </a:cubicBezTo>
                  <a:cubicBezTo>
                    <a:pt x="11" y="73"/>
                    <a:pt x="7" y="70"/>
                    <a:pt x="8" y="66"/>
                  </a:cubicBezTo>
                  <a:cubicBezTo>
                    <a:pt x="9" y="64"/>
                    <a:pt x="10" y="62"/>
                    <a:pt x="11" y="6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1"/>
            <p:cNvSpPr/>
            <p:nvPr/>
          </p:nvSpPr>
          <p:spPr bwMode="auto">
            <a:xfrm>
              <a:off x="6049963" y="4829175"/>
              <a:ext cx="123825" cy="88900"/>
            </a:xfrm>
            <a:custGeom>
              <a:avLst/>
              <a:gdLst>
                <a:gd name="T0" fmla="*/ 6 w 33"/>
                <a:gd name="T1" fmla="*/ 3 h 24"/>
                <a:gd name="T2" fmla="*/ 7 w 33"/>
                <a:gd name="T3" fmla="*/ 5 h 24"/>
                <a:gd name="T4" fmla="*/ 9 w 33"/>
                <a:gd name="T5" fmla="*/ 6 h 24"/>
                <a:gd name="T6" fmla="*/ 10 w 33"/>
                <a:gd name="T7" fmla="*/ 9 h 24"/>
                <a:gd name="T8" fmla="*/ 9 w 33"/>
                <a:gd name="T9" fmla="*/ 11 h 24"/>
                <a:gd name="T10" fmla="*/ 10 w 33"/>
                <a:gd name="T11" fmla="*/ 11 h 24"/>
                <a:gd name="T12" fmla="*/ 11 w 33"/>
                <a:gd name="T13" fmla="*/ 11 h 24"/>
                <a:gd name="T14" fmla="*/ 12 w 33"/>
                <a:gd name="T15" fmla="*/ 7 h 24"/>
                <a:gd name="T16" fmla="*/ 16 w 33"/>
                <a:gd name="T17" fmla="*/ 7 h 24"/>
                <a:gd name="T18" fmla="*/ 16 w 33"/>
                <a:gd name="T19" fmla="*/ 7 h 24"/>
                <a:gd name="T20" fmla="*/ 19 w 33"/>
                <a:gd name="T21" fmla="*/ 11 h 24"/>
                <a:gd name="T22" fmla="*/ 20 w 33"/>
                <a:gd name="T23" fmla="*/ 12 h 24"/>
                <a:gd name="T24" fmla="*/ 22 w 33"/>
                <a:gd name="T25" fmla="*/ 8 h 24"/>
                <a:gd name="T26" fmla="*/ 25 w 33"/>
                <a:gd name="T27" fmla="*/ 10 h 24"/>
                <a:gd name="T28" fmla="*/ 26 w 33"/>
                <a:gd name="T29" fmla="*/ 10 h 24"/>
                <a:gd name="T30" fmla="*/ 28 w 33"/>
                <a:gd name="T31" fmla="*/ 7 h 24"/>
                <a:gd name="T32" fmla="*/ 31 w 33"/>
                <a:gd name="T33" fmla="*/ 10 h 24"/>
                <a:gd name="T34" fmla="*/ 29 w 33"/>
                <a:gd name="T35" fmla="*/ 13 h 24"/>
                <a:gd name="T36" fmla="*/ 25 w 33"/>
                <a:gd name="T37" fmla="*/ 12 h 24"/>
                <a:gd name="T38" fmla="*/ 25 w 33"/>
                <a:gd name="T39" fmla="*/ 14 h 24"/>
                <a:gd name="T40" fmla="*/ 23 w 33"/>
                <a:gd name="T41" fmla="*/ 18 h 24"/>
                <a:gd name="T42" fmla="*/ 23 w 33"/>
                <a:gd name="T43" fmla="*/ 18 h 24"/>
                <a:gd name="T44" fmla="*/ 23 w 33"/>
                <a:gd name="T45" fmla="*/ 21 h 24"/>
                <a:gd name="T46" fmla="*/ 21 w 33"/>
                <a:gd name="T47" fmla="*/ 21 h 24"/>
                <a:gd name="T48" fmla="*/ 19 w 33"/>
                <a:gd name="T49" fmla="*/ 23 h 24"/>
                <a:gd name="T50" fmla="*/ 18 w 33"/>
                <a:gd name="T51" fmla="*/ 22 h 24"/>
                <a:gd name="T52" fmla="*/ 18 w 33"/>
                <a:gd name="T53" fmla="*/ 23 h 24"/>
                <a:gd name="T54" fmla="*/ 15 w 33"/>
                <a:gd name="T55" fmla="*/ 23 h 24"/>
                <a:gd name="T56" fmla="*/ 12 w 33"/>
                <a:gd name="T57" fmla="*/ 22 h 24"/>
                <a:gd name="T58" fmla="*/ 12 w 33"/>
                <a:gd name="T59" fmla="*/ 21 h 24"/>
                <a:gd name="T60" fmla="*/ 12 w 33"/>
                <a:gd name="T61" fmla="*/ 21 h 24"/>
                <a:gd name="T62" fmla="*/ 9 w 33"/>
                <a:gd name="T63" fmla="*/ 19 h 24"/>
                <a:gd name="T64" fmla="*/ 9 w 33"/>
                <a:gd name="T65" fmla="*/ 15 h 24"/>
                <a:gd name="T66" fmla="*/ 9 w 33"/>
                <a:gd name="T67" fmla="*/ 14 h 24"/>
                <a:gd name="T68" fmla="*/ 8 w 33"/>
                <a:gd name="T69" fmla="*/ 14 h 24"/>
                <a:gd name="T70" fmla="*/ 7 w 33"/>
                <a:gd name="T71" fmla="*/ 15 h 24"/>
                <a:gd name="T72" fmla="*/ 3 w 33"/>
                <a:gd name="T73" fmla="*/ 15 h 24"/>
                <a:gd name="T74" fmla="*/ 1 w 33"/>
                <a:gd name="T75" fmla="*/ 6 h 24"/>
                <a:gd name="T76" fmla="*/ 6 w 33"/>
                <a:gd name="T7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4">
                  <a:moveTo>
                    <a:pt x="6" y="3"/>
                  </a:moveTo>
                  <a:cubicBezTo>
                    <a:pt x="7" y="4"/>
                    <a:pt x="7" y="5"/>
                    <a:pt x="7" y="5"/>
                  </a:cubicBezTo>
                  <a:cubicBezTo>
                    <a:pt x="8" y="5"/>
                    <a:pt x="9" y="5"/>
                    <a:pt x="9" y="6"/>
                  </a:cubicBezTo>
                  <a:cubicBezTo>
                    <a:pt x="10" y="7"/>
                    <a:pt x="10" y="8"/>
                    <a:pt x="10" y="9"/>
                  </a:cubicBezTo>
                  <a:cubicBezTo>
                    <a:pt x="10" y="10"/>
                    <a:pt x="10" y="10"/>
                    <a:pt x="9" y="11"/>
                  </a:cubicBezTo>
                  <a:cubicBezTo>
                    <a:pt x="10" y="11"/>
                    <a:pt x="10" y="11"/>
                    <a:pt x="10" y="11"/>
                  </a:cubicBezTo>
                  <a:cubicBezTo>
                    <a:pt x="11" y="11"/>
                    <a:pt x="11" y="11"/>
                    <a:pt x="11" y="11"/>
                  </a:cubicBezTo>
                  <a:cubicBezTo>
                    <a:pt x="10" y="9"/>
                    <a:pt x="11" y="8"/>
                    <a:pt x="12" y="7"/>
                  </a:cubicBezTo>
                  <a:cubicBezTo>
                    <a:pt x="13" y="5"/>
                    <a:pt x="15" y="6"/>
                    <a:pt x="16" y="7"/>
                  </a:cubicBezTo>
                  <a:cubicBezTo>
                    <a:pt x="16" y="7"/>
                    <a:pt x="16" y="7"/>
                    <a:pt x="16" y="7"/>
                  </a:cubicBezTo>
                  <a:cubicBezTo>
                    <a:pt x="18" y="7"/>
                    <a:pt x="20" y="10"/>
                    <a:pt x="19" y="11"/>
                  </a:cubicBezTo>
                  <a:cubicBezTo>
                    <a:pt x="19" y="11"/>
                    <a:pt x="19" y="12"/>
                    <a:pt x="20" y="12"/>
                  </a:cubicBezTo>
                  <a:cubicBezTo>
                    <a:pt x="19" y="10"/>
                    <a:pt x="20" y="8"/>
                    <a:pt x="22" y="8"/>
                  </a:cubicBezTo>
                  <a:cubicBezTo>
                    <a:pt x="24" y="8"/>
                    <a:pt x="25" y="9"/>
                    <a:pt x="25" y="10"/>
                  </a:cubicBezTo>
                  <a:cubicBezTo>
                    <a:pt x="26" y="10"/>
                    <a:pt x="26" y="10"/>
                    <a:pt x="26" y="10"/>
                  </a:cubicBezTo>
                  <a:cubicBezTo>
                    <a:pt x="27" y="9"/>
                    <a:pt x="27" y="8"/>
                    <a:pt x="28" y="7"/>
                  </a:cubicBezTo>
                  <a:cubicBezTo>
                    <a:pt x="30" y="6"/>
                    <a:pt x="33" y="8"/>
                    <a:pt x="31" y="10"/>
                  </a:cubicBezTo>
                  <a:cubicBezTo>
                    <a:pt x="31" y="11"/>
                    <a:pt x="30" y="12"/>
                    <a:pt x="29" y="13"/>
                  </a:cubicBezTo>
                  <a:cubicBezTo>
                    <a:pt x="28" y="14"/>
                    <a:pt x="26" y="13"/>
                    <a:pt x="25" y="12"/>
                  </a:cubicBezTo>
                  <a:cubicBezTo>
                    <a:pt x="25" y="14"/>
                    <a:pt x="25" y="14"/>
                    <a:pt x="25" y="14"/>
                  </a:cubicBezTo>
                  <a:cubicBezTo>
                    <a:pt x="25" y="15"/>
                    <a:pt x="24" y="18"/>
                    <a:pt x="23" y="18"/>
                  </a:cubicBezTo>
                  <a:cubicBezTo>
                    <a:pt x="23" y="18"/>
                    <a:pt x="23" y="18"/>
                    <a:pt x="23" y="18"/>
                  </a:cubicBezTo>
                  <a:cubicBezTo>
                    <a:pt x="26" y="18"/>
                    <a:pt x="25" y="21"/>
                    <a:pt x="23" y="21"/>
                  </a:cubicBezTo>
                  <a:cubicBezTo>
                    <a:pt x="22" y="21"/>
                    <a:pt x="22" y="21"/>
                    <a:pt x="21" y="21"/>
                  </a:cubicBezTo>
                  <a:cubicBezTo>
                    <a:pt x="21" y="22"/>
                    <a:pt x="21" y="23"/>
                    <a:pt x="19" y="23"/>
                  </a:cubicBezTo>
                  <a:cubicBezTo>
                    <a:pt x="18" y="22"/>
                    <a:pt x="18" y="22"/>
                    <a:pt x="18" y="22"/>
                  </a:cubicBezTo>
                  <a:cubicBezTo>
                    <a:pt x="18" y="23"/>
                    <a:pt x="18" y="23"/>
                    <a:pt x="18" y="23"/>
                  </a:cubicBezTo>
                  <a:cubicBezTo>
                    <a:pt x="17" y="23"/>
                    <a:pt x="16" y="23"/>
                    <a:pt x="15" y="23"/>
                  </a:cubicBezTo>
                  <a:cubicBezTo>
                    <a:pt x="14" y="24"/>
                    <a:pt x="12" y="23"/>
                    <a:pt x="12" y="22"/>
                  </a:cubicBezTo>
                  <a:cubicBezTo>
                    <a:pt x="12" y="21"/>
                    <a:pt x="12" y="21"/>
                    <a:pt x="12" y="21"/>
                  </a:cubicBezTo>
                  <a:cubicBezTo>
                    <a:pt x="12" y="21"/>
                    <a:pt x="12" y="21"/>
                    <a:pt x="12" y="21"/>
                  </a:cubicBezTo>
                  <a:cubicBezTo>
                    <a:pt x="11" y="21"/>
                    <a:pt x="9" y="20"/>
                    <a:pt x="9" y="19"/>
                  </a:cubicBezTo>
                  <a:cubicBezTo>
                    <a:pt x="9" y="17"/>
                    <a:pt x="9" y="16"/>
                    <a:pt x="9" y="15"/>
                  </a:cubicBezTo>
                  <a:cubicBezTo>
                    <a:pt x="9" y="14"/>
                    <a:pt x="9" y="14"/>
                    <a:pt x="9" y="14"/>
                  </a:cubicBezTo>
                  <a:cubicBezTo>
                    <a:pt x="9" y="14"/>
                    <a:pt x="8" y="14"/>
                    <a:pt x="8" y="14"/>
                  </a:cubicBezTo>
                  <a:cubicBezTo>
                    <a:pt x="7" y="15"/>
                    <a:pt x="7" y="15"/>
                    <a:pt x="7" y="15"/>
                  </a:cubicBezTo>
                  <a:cubicBezTo>
                    <a:pt x="6" y="16"/>
                    <a:pt x="4" y="16"/>
                    <a:pt x="3" y="15"/>
                  </a:cubicBezTo>
                  <a:cubicBezTo>
                    <a:pt x="1" y="12"/>
                    <a:pt x="2" y="9"/>
                    <a:pt x="1" y="6"/>
                  </a:cubicBezTo>
                  <a:cubicBezTo>
                    <a:pt x="0" y="3"/>
                    <a:pt x="5" y="0"/>
                    <a:pt x="6" y="3"/>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
            <p:cNvSpPr/>
            <p:nvPr/>
          </p:nvSpPr>
          <p:spPr bwMode="auto">
            <a:xfrm>
              <a:off x="6124575" y="4881563"/>
              <a:ext cx="87313" cy="71438"/>
            </a:xfrm>
            <a:custGeom>
              <a:avLst/>
              <a:gdLst>
                <a:gd name="T0" fmla="*/ 0 w 23"/>
                <a:gd name="T1" fmla="*/ 10 h 19"/>
                <a:gd name="T2" fmla="*/ 1 w 23"/>
                <a:gd name="T3" fmla="*/ 8 h 19"/>
                <a:gd name="T4" fmla="*/ 1 w 23"/>
                <a:gd name="T5" fmla="*/ 8 h 19"/>
                <a:gd name="T6" fmla="*/ 3 w 23"/>
                <a:gd name="T7" fmla="*/ 6 h 19"/>
                <a:gd name="T8" fmla="*/ 6 w 23"/>
                <a:gd name="T9" fmla="*/ 4 h 19"/>
                <a:gd name="T10" fmla="*/ 8 w 23"/>
                <a:gd name="T11" fmla="*/ 0 h 19"/>
                <a:gd name="T12" fmla="*/ 12 w 23"/>
                <a:gd name="T13" fmla="*/ 3 h 19"/>
                <a:gd name="T14" fmla="*/ 16 w 23"/>
                <a:gd name="T15" fmla="*/ 5 h 19"/>
                <a:gd name="T16" fmla="*/ 13 w 23"/>
                <a:gd name="T17" fmla="*/ 10 h 19"/>
                <a:gd name="T18" fmla="*/ 13 w 23"/>
                <a:gd name="T19" fmla="*/ 10 h 19"/>
                <a:gd name="T20" fmla="*/ 13 w 23"/>
                <a:gd name="T21" fmla="*/ 10 h 19"/>
                <a:gd name="T22" fmla="*/ 16 w 23"/>
                <a:gd name="T23" fmla="*/ 12 h 19"/>
                <a:gd name="T24" fmla="*/ 16 w 23"/>
                <a:gd name="T25" fmla="*/ 12 h 19"/>
                <a:gd name="T26" fmla="*/ 16 w 23"/>
                <a:gd name="T27" fmla="*/ 12 h 19"/>
                <a:gd name="T28" fmla="*/ 18 w 23"/>
                <a:gd name="T29" fmla="*/ 11 h 19"/>
                <a:gd name="T30" fmla="*/ 20 w 23"/>
                <a:gd name="T31" fmla="*/ 17 h 19"/>
                <a:gd name="T32" fmla="*/ 19 w 23"/>
                <a:gd name="T33" fmla="*/ 17 h 19"/>
                <a:gd name="T34" fmla="*/ 19 w 23"/>
                <a:gd name="T35" fmla="*/ 18 h 19"/>
                <a:gd name="T36" fmla="*/ 16 w 23"/>
                <a:gd name="T37" fmla="*/ 18 h 19"/>
                <a:gd name="T38" fmla="*/ 14 w 23"/>
                <a:gd name="T39" fmla="*/ 16 h 19"/>
                <a:gd name="T40" fmla="*/ 12 w 23"/>
                <a:gd name="T41" fmla="*/ 15 h 19"/>
                <a:gd name="T42" fmla="*/ 12 w 23"/>
                <a:gd name="T43" fmla="*/ 15 h 19"/>
                <a:gd name="T44" fmla="*/ 10 w 23"/>
                <a:gd name="T45" fmla="*/ 16 h 19"/>
                <a:gd name="T46" fmla="*/ 7 w 23"/>
                <a:gd name="T47" fmla="*/ 15 h 19"/>
                <a:gd name="T48" fmla="*/ 7 w 23"/>
                <a:gd name="T49" fmla="*/ 15 h 19"/>
                <a:gd name="T50" fmla="*/ 1 w 23"/>
                <a:gd name="T51" fmla="*/ 16 h 19"/>
                <a:gd name="T52" fmla="*/ 1 w 23"/>
                <a:gd name="T53" fmla="*/ 16 h 19"/>
                <a:gd name="T54" fmla="*/ 1 w 23"/>
                <a:gd name="T55" fmla="*/ 16 h 19"/>
                <a:gd name="T56" fmla="*/ 0 w 23"/>
                <a:gd name="T57" fmla="*/ 13 h 19"/>
                <a:gd name="T58" fmla="*/ 0 w 23"/>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19">
                  <a:moveTo>
                    <a:pt x="0" y="10"/>
                  </a:moveTo>
                  <a:cubicBezTo>
                    <a:pt x="0" y="9"/>
                    <a:pt x="1" y="9"/>
                    <a:pt x="1" y="8"/>
                  </a:cubicBezTo>
                  <a:cubicBezTo>
                    <a:pt x="1" y="8"/>
                    <a:pt x="1" y="8"/>
                    <a:pt x="1" y="8"/>
                  </a:cubicBezTo>
                  <a:cubicBezTo>
                    <a:pt x="1" y="6"/>
                    <a:pt x="2" y="6"/>
                    <a:pt x="3" y="6"/>
                  </a:cubicBezTo>
                  <a:cubicBezTo>
                    <a:pt x="4" y="5"/>
                    <a:pt x="5" y="4"/>
                    <a:pt x="6" y="4"/>
                  </a:cubicBezTo>
                  <a:cubicBezTo>
                    <a:pt x="5" y="2"/>
                    <a:pt x="6" y="0"/>
                    <a:pt x="8" y="0"/>
                  </a:cubicBezTo>
                  <a:cubicBezTo>
                    <a:pt x="10" y="0"/>
                    <a:pt x="11" y="1"/>
                    <a:pt x="12" y="3"/>
                  </a:cubicBezTo>
                  <a:cubicBezTo>
                    <a:pt x="14" y="2"/>
                    <a:pt x="16" y="3"/>
                    <a:pt x="16" y="5"/>
                  </a:cubicBezTo>
                  <a:cubicBezTo>
                    <a:pt x="16" y="8"/>
                    <a:pt x="14" y="9"/>
                    <a:pt x="13" y="10"/>
                  </a:cubicBezTo>
                  <a:cubicBezTo>
                    <a:pt x="13" y="10"/>
                    <a:pt x="13" y="10"/>
                    <a:pt x="13" y="10"/>
                  </a:cubicBezTo>
                  <a:cubicBezTo>
                    <a:pt x="13" y="10"/>
                    <a:pt x="13" y="10"/>
                    <a:pt x="13" y="10"/>
                  </a:cubicBezTo>
                  <a:cubicBezTo>
                    <a:pt x="14" y="10"/>
                    <a:pt x="15" y="11"/>
                    <a:pt x="16" y="12"/>
                  </a:cubicBezTo>
                  <a:cubicBezTo>
                    <a:pt x="16" y="12"/>
                    <a:pt x="16" y="12"/>
                    <a:pt x="16" y="12"/>
                  </a:cubicBezTo>
                  <a:cubicBezTo>
                    <a:pt x="16" y="12"/>
                    <a:pt x="16" y="12"/>
                    <a:pt x="16" y="12"/>
                  </a:cubicBezTo>
                  <a:cubicBezTo>
                    <a:pt x="17" y="12"/>
                    <a:pt x="18" y="11"/>
                    <a:pt x="18" y="11"/>
                  </a:cubicBezTo>
                  <a:cubicBezTo>
                    <a:pt x="22" y="11"/>
                    <a:pt x="23" y="16"/>
                    <a:pt x="20" y="17"/>
                  </a:cubicBezTo>
                  <a:cubicBezTo>
                    <a:pt x="19" y="17"/>
                    <a:pt x="19" y="17"/>
                    <a:pt x="19" y="17"/>
                  </a:cubicBezTo>
                  <a:cubicBezTo>
                    <a:pt x="19" y="18"/>
                    <a:pt x="19" y="18"/>
                    <a:pt x="19" y="18"/>
                  </a:cubicBezTo>
                  <a:cubicBezTo>
                    <a:pt x="18" y="18"/>
                    <a:pt x="17" y="18"/>
                    <a:pt x="16" y="18"/>
                  </a:cubicBezTo>
                  <a:cubicBezTo>
                    <a:pt x="15" y="18"/>
                    <a:pt x="14" y="17"/>
                    <a:pt x="14" y="16"/>
                  </a:cubicBezTo>
                  <a:cubicBezTo>
                    <a:pt x="13" y="16"/>
                    <a:pt x="13" y="16"/>
                    <a:pt x="12" y="15"/>
                  </a:cubicBezTo>
                  <a:cubicBezTo>
                    <a:pt x="12" y="15"/>
                    <a:pt x="12" y="15"/>
                    <a:pt x="12" y="15"/>
                  </a:cubicBezTo>
                  <a:cubicBezTo>
                    <a:pt x="11" y="16"/>
                    <a:pt x="11" y="16"/>
                    <a:pt x="10" y="16"/>
                  </a:cubicBezTo>
                  <a:cubicBezTo>
                    <a:pt x="9" y="16"/>
                    <a:pt x="7" y="15"/>
                    <a:pt x="7" y="15"/>
                  </a:cubicBezTo>
                  <a:cubicBezTo>
                    <a:pt x="7" y="15"/>
                    <a:pt x="7" y="15"/>
                    <a:pt x="7" y="15"/>
                  </a:cubicBezTo>
                  <a:cubicBezTo>
                    <a:pt x="7" y="18"/>
                    <a:pt x="1" y="19"/>
                    <a:pt x="1" y="16"/>
                  </a:cubicBezTo>
                  <a:cubicBezTo>
                    <a:pt x="1" y="16"/>
                    <a:pt x="1" y="16"/>
                    <a:pt x="1" y="16"/>
                  </a:cubicBezTo>
                  <a:cubicBezTo>
                    <a:pt x="1" y="16"/>
                    <a:pt x="1" y="16"/>
                    <a:pt x="1" y="16"/>
                  </a:cubicBezTo>
                  <a:cubicBezTo>
                    <a:pt x="1" y="8"/>
                    <a:pt x="0" y="14"/>
                    <a:pt x="0" y="13"/>
                  </a:cubicBezTo>
                  <a:cubicBezTo>
                    <a:pt x="0" y="13"/>
                    <a:pt x="0" y="10"/>
                    <a:pt x="0"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3"/>
            <p:cNvSpPr/>
            <p:nvPr/>
          </p:nvSpPr>
          <p:spPr bwMode="auto">
            <a:xfrm>
              <a:off x="6467475" y="4700588"/>
              <a:ext cx="417513" cy="387350"/>
            </a:xfrm>
            <a:custGeom>
              <a:avLst/>
              <a:gdLst>
                <a:gd name="T0" fmla="*/ 33 w 111"/>
                <a:gd name="T1" fmla="*/ 83 h 103"/>
                <a:gd name="T2" fmla="*/ 13 w 111"/>
                <a:gd name="T3" fmla="*/ 74 h 103"/>
                <a:gd name="T4" fmla="*/ 13 w 111"/>
                <a:gd name="T5" fmla="*/ 68 h 103"/>
                <a:gd name="T6" fmla="*/ 21 w 111"/>
                <a:gd name="T7" fmla="*/ 62 h 103"/>
                <a:gd name="T8" fmla="*/ 18 w 111"/>
                <a:gd name="T9" fmla="*/ 61 h 103"/>
                <a:gd name="T10" fmla="*/ 16 w 111"/>
                <a:gd name="T11" fmla="*/ 61 h 103"/>
                <a:gd name="T12" fmla="*/ 3 w 111"/>
                <a:gd name="T13" fmla="*/ 51 h 103"/>
                <a:gd name="T14" fmla="*/ 5 w 111"/>
                <a:gd name="T15" fmla="*/ 41 h 103"/>
                <a:gd name="T16" fmla="*/ 20 w 111"/>
                <a:gd name="T17" fmla="*/ 36 h 103"/>
                <a:gd name="T18" fmla="*/ 24 w 111"/>
                <a:gd name="T19" fmla="*/ 22 h 103"/>
                <a:gd name="T20" fmla="*/ 32 w 111"/>
                <a:gd name="T21" fmla="*/ 19 h 103"/>
                <a:gd name="T22" fmla="*/ 38 w 111"/>
                <a:gd name="T23" fmla="*/ 22 h 103"/>
                <a:gd name="T24" fmla="*/ 37 w 111"/>
                <a:gd name="T25" fmla="*/ 11 h 103"/>
                <a:gd name="T26" fmla="*/ 46 w 111"/>
                <a:gd name="T27" fmla="*/ 3 h 103"/>
                <a:gd name="T28" fmla="*/ 60 w 111"/>
                <a:gd name="T29" fmla="*/ 13 h 103"/>
                <a:gd name="T30" fmla="*/ 73 w 111"/>
                <a:gd name="T31" fmla="*/ 23 h 103"/>
                <a:gd name="T32" fmla="*/ 76 w 111"/>
                <a:gd name="T33" fmla="*/ 14 h 103"/>
                <a:gd name="T34" fmla="*/ 89 w 111"/>
                <a:gd name="T35" fmla="*/ 16 h 103"/>
                <a:gd name="T36" fmla="*/ 88 w 111"/>
                <a:gd name="T37" fmla="*/ 35 h 103"/>
                <a:gd name="T38" fmla="*/ 102 w 111"/>
                <a:gd name="T39" fmla="*/ 29 h 103"/>
                <a:gd name="T40" fmla="*/ 107 w 111"/>
                <a:gd name="T41" fmla="*/ 42 h 103"/>
                <a:gd name="T42" fmla="*/ 93 w 111"/>
                <a:gd name="T43" fmla="*/ 52 h 103"/>
                <a:gd name="T44" fmla="*/ 92 w 111"/>
                <a:gd name="T45" fmla="*/ 53 h 103"/>
                <a:gd name="T46" fmla="*/ 92 w 111"/>
                <a:gd name="T47" fmla="*/ 53 h 103"/>
                <a:gd name="T48" fmla="*/ 107 w 111"/>
                <a:gd name="T49" fmla="*/ 59 h 103"/>
                <a:gd name="T50" fmla="*/ 107 w 111"/>
                <a:gd name="T51" fmla="*/ 69 h 103"/>
                <a:gd name="T52" fmla="*/ 92 w 111"/>
                <a:gd name="T53" fmla="*/ 76 h 103"/>
                <a:gd name="T54" fmla="*/ 87 w 111"/>
                <a:gd name="T55" fmla="*/ 91 h 103"/>
                <a:gd name="T56" fmla="*/ 76 w 111"/>
                <a:gd name="T57" fmla="*/ 94 h 103"/>
                <a:gd name="T58" fmla="*/ 68 w 111"/>
                <a:gd name="T59" fmla="*/ 83 h 103"/>
                <a:gd name="T60" fmla="*/ 66 w 111"/>
                <a:gd name="T61" fmla="*/ 94 h 103"/>
                <a:gd name="T62" fmla="*/ 52 w 111"/>
                <a:gd name="T63" fmla="*/ 97 h 103"/>
                <a:gd name="T64" fmla="*/ 48 w 111"/>
                <a:gd name="T65" fmla="*/ 88 h 103"/>
                <a:gd name="T66" fmla="*/ 45 w 111"/>
                <a:gd name="T67" fmla="*/ 91 h 103"/>
                <a:gd name="T68" fmla="*/ 35 w 111"/>
                <a:gd name="T69" fmla="*/ 90 h 103"/>
                <a:gd name="T70" fmla="*/ 33 w 111"/>
                <a:gd name="T71"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03">
                  <a:moveTo>
                    <a:pt x="33" y="83"/>
                  </a:moveTo>
                  <a:cubicBezTo>
                    <a:pt x="25" y="82"/>
                    <a:pt x="19" y="81"/>
                    <a:pt x="13" y="74"/>
                  </a:cubicBezTo>
                  <a:cubicBezTo>
                    <a:pt x="11" y="73"/>
                    <a:pt x="11" y="69"/>
                    <a:pt x="13" y="68"/>
                  </a:cubicBezTo>
                  <a:cubicBezTo>
                    <a:pt x="16" y="66"/>
                    <a:pt x="18" y="64"/>
                    <a:pt x="21" y="62"/>
                  </a:cubicBezTo>
                  <a:cubicBezTo>
                    <a:pt x="20" y="62"/>
                    <a:pt x="19" y="62"/>
                    <a:pt x="18" y="61"/>
                  </a:cubicBezTo>
                  <a:cubicBezTo>
                    <a:pt x="17" y="61"/>
                    <a:pt x="17" y="61"/>
                    <a:pt x="16" y="61"/>
                  </a:cubicBezTo>
                  <a:cubicBezTo>
                    <a:pt x="11" y="60"/>
                    <a:pt x="6" y="55"/>
                    <a:pt x="3" y="51"/>
                  </a:cubicBezTo>
                  <a:cubicBezTo>
                    <a:pt x="0" y="48"/>
                    <a:pt x="1" y="43"/>
                    <a:pt x="5" y="41"/>
                  </a:cubicBezTo>
                  <a:cubicBezTo>
                    <a:pt x="10" y="38"/>
                    <a:pt x="15" y="36"/>
                    <a:pt x="20" y="36"/>
                  </a:cubicBezTo>
                  <a:cubicBezTo>
                    <a:pt x="18" y="31"/>
                    <a:pt x="21" y="26"/>
                    <a:pt x="24" y="22"/>
                  </a:cubicBezTo>
                  <a:cubicBezTo>
                    <a:pt x="26" y="19"/>
                    <a:pt x="29" y="18"/>
                    <a:pt x="32" y="19"/>
                  </a:cubicBezTo>
                  <a:cubicBezTo>
                    <a:pt x="34" y="20"/>
                    <a:pt x="36" y="21"/>
                    <a:pt x="38" y="22"/>
                  </a:cubicBezTo>
                  <a:cubicBezTo>
                    <a:pt x="38" y="19"/>
                    <a:pt x="38" y="15"/>
                    <a:pt x="37" y="11"/>
                  </a:cubicBezTo>
                  <a:cubicBezTo>
                    <a:pt x="37" y="6"/>
                    <a:pt x="41" y="0"/>
                    <a:pt x="46" y="3"/>
                  </a:cubicBezTo>
                  <a:cubicBezTo>
                    <a:pt x="51" y="5"/>
                    <a:pt x="56" y="8"/>
                    <a:pt x="60" y="13"/>
                  </a:cubicBezTo>
                  <a:cubicBezTo>
                    <a:pt x="64" y="15"/>
                    <a:pt x="69" y="19"/>
                    <a:pt x="73" y="23"/>
                  </a:cubicBezTo>
                  <a:cubicBezTo>
                    <a:pt x="74" y="20"/>
                    <a:pt x="75" y="17"/>
                    <a:pt x="76" y="14"/>
                  </a:cubicBezTo>
                  <a:cubicBezTo>
                    <a:pt x="79" y="9"/>
                    <a:pt x="88" y="10"/>
                    <a:pt x="89" y="16"/>
                  </a:cubicBezTo>
                  <a:cubicBezTo>
                    <a:pt x="90" y="22"/>
                    <a:pt x="89" y="29"/>
                    <a:pt x="88" y="35"/>
                  </a:cubicBezTo>
                  <a:cubicBezTo>
                    <a:pt x="91" y="31"/>
                    <a:pt x="95" y="29"/>
                    <a:pt x="102" y="29"/>
                  </a:cubicBezTo>
                  <a:cubicBezTo>
                    <a:pt x="108" y="29"/>
                    <a:pt x="111" y="38"/>
                    <a:pt x="107" y="42"/>
                  </a:cubicBezTo>
                  <a:cubicBezTo>
                    <a:pt x="103" y="46"/>
                    <a:pt x="98" y="49"/>
                    <a:pt x="93" y="52"/>
                  </a:cubicBezTo>
                  <a:cubicBezTo>
                    <a:pt x="93" y="52"/>
                    <a:pt x="92" y="53"/>
                    <a:pt x="92" y="53"/>
                  </a:cubicBezTo>
                  <a:cubicBezTo>
                    <a:pt x="92" y="53"/>
                    <a:pt x="92" y="53"/>
                    <a:pt x="92" y="53"/>
                  </a:cubicBezTo>
                  <a:cubicBezTo>
                    <a:pt x="98" y="52"/>
                    <a:pt x="103" y="55"/>
                    <a:pt x="107" y="59"/>
                  </a:cubicBezTo>
                  <a:cubicBezTo>
                    <a:pt x="110" y="62"/>
                    <a:pt x="109" y="66"/>
                    <a:pt x="107" y="69"/>
                  </a:cubicBezTo>
                  <a:cubicBezTo>
                    <a:pt x="103" y="73"/>
                    <a:pt x="98" y="75"/>
                    <a:pt x="92" y="76"/>
                  </a:cubicBezTo>
                  <a:cubicBezTo>
                    <a:pt x="92" y="81"/>
                    <a:pt x="90" y="87"/>
                    <a:pt x="87" y="91"/>
                  </a:cubicBezTo>
                  <a:cubicBezTo>
                    <a:pt x="85" y="95"/>
                    <a:pt x="80" y="97"/>
                    <a:pt x="76" y="94"/>
                  </a:cubicBezTo>
                  <a:cubicBezTo>
                    <a:pt x="72" y="91"/>
                    <a:pt x="69" y="88"/>
                    <a:pt x="68" y="83"/>
                  </a:cubicBezTo>
                  <a:cubicBezTo>
                    <a:pt x="67" y="87"/>
                    <a:pt x="66" y="90"/>
                    <a:pt x="66" y="94"/>
                  </a:cubicBezTo>
                  <a:cubicBezTo>
                    <a:pt x="65" y="101"/>
                    <a:pt x="56" y="103"/>
                    <a:pt x="52" y="97"/>
                  </a:cubicBezTo>
                  <a:cubicBezTo>
                    <a:pt x="50" y="94"/>
                    <a:pt x="49" y="91"/>
                    <a:pt x="48" y="88"/>
                  </a:cubicBezTo>
                  <a:cubicBezTo>
                    <a:pt x="47" y="89"/>
                    <a:pt x="46" y="90"/>
                    <a:pt x="45" y="91"/>
                  </a:cubicBezTo>
                  <a:cubicBezTo>
                    <a:pt x="42" y="93"/>
                    <a:pt x="37" y="94"/>
                    <a:pt x="35" y="90"/>
                  </a:cubicBezTo>
                  <a:cubicBezTo>
                    <a:pt x="34" y="87"/>
                    <a:pt x="34" y="85"/>
                    <a:pt x="33" y="83"/>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4"/>
            <p:cNvSpPr/>
            <p:nvPr/>
          </p:nvSpPr>
          <p:spPr bwMode="auto">
            <a:xfrm>
              <a:off x="6599238" y="4832350"/>
              <a:ext cx="112713" cy="98425"/>
            </a:xfrm>
            <a:custGeom>
              <a:avLst/>
              <a:gdLst>
                <a:gd name="T0" fmla="*/ 5 w 30"/>
                <a:gd name="T1" fmla="*/ 14 h 26"/>
                <a:gd name="T2" fmla="*/ 7 w 30"/>
                <a:gd name="T3" fmla="*/ 15 h 26"/>
                <a:gd name="T4" fmla="*/ 9 w 30"/>
                <a:gd name="T5" fmla="*/ 14 h 26"/>
                <a:gd name="T6" fmla="*/ 12 w 30"/>
                <a:gd name="T7" fmla="*/ 16 h 26"/>
                <a:gd name="T8" fmla="*/ 12 w 30"/>
                <a:gd name="T9" fmla="*/ 18 h 26"/>
                <a:gd name="T10" fmla="*/ 13 w 30"/>
                <a:gd name="T11" fmla="*/ 17 h 26"/>
                <a:gd name="T12" fmla="*/ 13 w 30"/>
                <a:gd name="T13" fmla="*/ 17 h 26"/>
                <a:gd name="T14" fmla="*/ 11 w 30"/>
                <a:gd name="T15" fmla="*/ 13 h 26"/>
                <a:gd name="T16" fmla="*/ 15 w 30"/>
                <a:gd name="T17" fmla="*/ 10 h 26"/>
                <a:gd name="T18" fmla="*/ 15 w 30"/>
                <a:gd name="T19" fmla="*/ 11 h 26"/>
                <a:gd name="T20" fmla="*/ 19 w 30"/>
                <a:gd name="T21" fmla="*/ 12 h 26"/>
                <a:gd name="T22" fmla="*/ 21 w 30"/>
                <a:gd name="T23" fmla="*/ 12 h 26"/>
                <a:gd name="T24" fmla="*/ 20 w 30"/>
                <a:gd name="T25" fmla="*/ 7 h 26"/>
                <a:gd name="T26" fmla="*/ 24 w 30"/>
                <a:gd name="T27" fmla="*/ 7 h 26"/>
                <a:gd name="T28" fmla="*/ 24 w 30"/>
                <a:gd name="T29" fmla="*/ 6 h 26"/>
                <a:gd name="T30" fmla="*/ 25 w 30"/>
                <a:gd name="T31" fmla="*/ 3 h 26"/>
                <a:gd name="T32" fmla="*/ 29 w 30"/>
                <a:gd name="T33" fmla="*/ 3 h 26"/>
                <a:gd name="T34" fmla="*/ 28 w 30"/>
                <a:gd name="T35" fmla="*/ 7 h 26"/>
                <a:gd name="T36" fmla="*/ 25 w 30"/>
                <a:gd name="T37" fmla="*/ 9 h 26"/>
                <a:gd name="T38" fmla="*/ 26 w 30"/>
                <a:gd name="T39" fmla="*/ 9 h 26"/>
                <a:gd name="T40" fmla="*/ 25 w 30"/>
                <a:gd name="T41" fmla="*/ 12 h 26"/>
                <a:gd name="T42" fmla="*/ 25 w 30"/>
                <a:gd name="T43" fmla="*/ 12 h 26"/>
                <a:gd name="T44" fmla="*/ 28 w 30"/>
                <a:gd name="T45" fmla="*/ 16 h 26"/>
                <a:gd name="T46" fmla="*/ 27 w 30"/>
                <a:gd name="T47" fmla="*/ 17 h 26"/>
                <a:gd name="T48" fmla="*/ 27 w 30"/>
                <a:gd name="T49" fmla="*/ 21 h 26"/>
                <a:gd name="T50" fmla="*/ 26 w 30"/>
                <a:gd name="T51" fmla="*/ 21 h 26"/>
                <a:gd name="T52" fmla="*/ 26 w 30"/>
                <a:gd name="T53" fmla="*/ 22 h 26"/>
                <a:gd name="T54" fmla="*/ 24 w 30"/>
                <a:gd name="T55" fmla="*/ 23 h 26"/>
                <a:gd name="T56" fmla="*/ 21 w 30"/>
                <a:gd name="T57" fmla="*/ 25 h 26"/>
                <a:gd name="T58" fmla="*/ 20 w 30"/>
                <a:gd name="T59" fmla="*/ 24 h 26"/>
                <a:gd name="T60" fmla="*/ 20 w 30"/>
                <a:gd name="T61" fmla="*/ 24 h 26"/>
                <a:gd name="T62" fmla="*/ 17 w 30"/>
                <a:gd name="T63" fmla="*/ 24 h 26"/>
                <a:gd name="T64" fmla="*/ 14 w 30"/>
                <a:gd name="T65" fmla="*/ 21 h 26"/>
                <a:gd name="T66" fmla="*/ 14 w 30"/>
                <a:gd name="T67" fmla="*/ 20 h 26"/>
                <a:gd name="T68" fmla="*/ 13 w 30"/>
                <a:gd name="T69" fmla="*/ 21 h 26"/>
                <a:gd name="T70" fmla="*/ 13 w 30"/>
                <a:gd name="T71" fmla="*/ 23 h 26"/>
                <a:gd name="T72" fmla="*/ 10 w 30"/>
                <a:gd name="T73" fmla="*/ 25 h 26"/>
                <a:gd name="T74" fmla="*/ 3 w 30"/>
                <a:gd name="T75" fmla="*/ 19 h 26"/>
                <a:gd name="T76" fmla="*/ 5 w 30"/>
                <a:gd name="T7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26">
                  <a:moveTo>
                    <a:pt x="5" y="14"/>
                  </a:moveTo>
                  <a:cubicBezTo>
                    <a:pt x="6" y="14"/>
                    <a:pt x="6" y="14"/>
                    <a:pt x="7" y="15"/>
                  </a:cubicBezTo>
                  <a:cubicBezTo>
                    <a:pt x="7" y="14"/>
                    <a:pt x="8" y="14"/>
                    <a:pt x="9" y="14"/>
                  </a:cubicBezTo>
                  <a:cubicBezTo>
                    <a:pt x="10" y="14"/>
                    <a:pt x="11" y="15"/>
                    <a:pt x="12" y="16"/>
                  </a:cubicBezTo>
                  <a:cubicBezTo>
                    <a:pt x="12" y="16"/>
                    <a:pt x="12" y="17"/>
                    <a:pt x="12" y="18"/>
                  </a:cubicBezTo>
                  <a:cubicBezTo>
                    <a:pt x="13" y="17"/>
                    <a:pt x="13" y="17"/>
                    <a:pt x="13" y="17"/>
                  </a:cubicBezTo>
                  <a:cubicBezTo>
                    <a:pt x="13" y="17"/>
                    <a:pt x="13" y="17"/>
                    <a:pt x="13" y="17"/>
                  </a:cubicBezTo>
                  <a:cubicBezTo>
                    <a:pt x="12" y="16"/>
                    <a:pt x="11" y="15"/>
                    <a:pt x="11" y="13"/>
                  </a:cubicBezTo>
                  <a:cubicBezTo>
                    <a:pt x="11" y="11"/>
                    <a:pt x="13" y="10"/>
                    <a:pt x="15" y="10"/>
                  </a:cubicBezTo>
                  <a:cubicBezTo>
                    <a:pt x="15" y="11"/>
                    <a:pt x="15" y="11"/>
                    <a:pt x="15" y="11"/>
                  </a:cubicBezTo>
                  <a:cubicBezTo>
                    <a:pt x="17" y="9"/>
                    <a:pt x="19" y="11"/>
                    <a:pt x="19" y="12"/>
                  </a:cubicBezTo>
                  <a:cubicBezTo>
                    <a:pt x="20" y="12"/>
                    <a:pt x="20" y="12"/>
                    <a:pt x="21" y="12"/>
                  </a:cubicBezTo>
                  <a:cubicBezTo>
                    <a:pt x="19" y="11"/>
                    <a:pt x="19" y="9"/>
                    <a:pt x="20" y="7"/>
                  </a:cubicBezTo>
                  <a:cubicBezTo>
                    <a:pt x="21" y="7"/>
                    <a:pt x="23" y="6"/>
                    <a:pt x="24" y="7"/>
                  </a:cubicBezTo>
                  <a:cubicBezTo>
                    <a:pt x="24" y="6"/>
                    <a:pt x="24" y="6"/>
                    <a:pt x="24" y="6"/>
                  </a:cubicBezTo>
                  <a:cubicBezTo>
                    <a:pt x="24" y="5"/>
                    <a:pt x="24" y="4"/>
                    <a:pt x="25" y="3"/>
                  </a:cubicBezTo>
                  <a:cubicBezTo>
                    <a:pt x="25" y="0"/>
                    <a:pt x="29" y="0"/>
                    <a:pt x="29" y="3"/>
                  </a:cubicBezTo>
                  <a:cubicBezTo>
                    <a:pt x="29" y="4"/>
                    <a:pt x="29" y="6"/>
                    <a:pt x="28" y="7"/>
                  </a:cubicBezTo>
                  <a:cubicBezTo>
                    <a:pt x="28" y="9"/>
                    <a:pt x="26" y="9"/>
                    <a:pt x="25" y="9"/>
                  </a:cubicBezTo>
                  <a:cubicBezTo>
                    <a:pt x="26" y="9"/>
                    <a:pt x="26" y="9"/>
                    <a:pt x="26" y="9"/>
                  </a:cubicBezTo>
                  <a:cubicBezTo>
                    <a:pt x="26" y="10"/>
                    <a:pt x="26" y="12"/>
                    <a:pt x="25" y="12"/>
                  </a:cubicBezTo>
                  <a:cubicBezTo>
                    <a:pt x="25" y="12"/>
                    <a:pt x="25" y="12"/>
                    <a:pt x="25" y="12"/>
                  </a:cubicBezTo>
                  <a:cubicBezTo>
                    <a:pt x="27" y="11"/>
                    <a:pt x="30" y="14"/>
                    <a:pt x="28" y="16"/>
                  </a:cubicBezTo>
                  <a:cubicBezTo>
                    <a:pt x="27" y="17"/>
                    <a:pt x="27" y="17"/>
                    <a:pt x="27" y="17"/>
                  </a:cubicBezTo>
                  <a:cubicBezTo>
                    <a:pt x="28" y="18"/>
                    <a:pt x="28" y="20"/>
                    <a:pt x="27" y="21"/>
                  </a:cubicBezTo>
                  <a:cubicBezTo>
                    <a:pt x="26" y="21"/>
                    <a:pt x="26" y="21"/>
                    <a:pt x="26" y="21"/>
                  </a:cubicBezTo>
                  <a:cubicBezTo>
                    <a:pt x="26" y="22"/>
                    <a:pt x="26" y="22"/>
                    <a:pt x="26" y="22"/>
                  </a:cubicBezTo>
                  <a:cubicBezTo>
                    <a:pt x="25" y="23"/>
                    <a:pt x="25" y="23"/>
                    <a:pt x="24" y="23"/>
                  </a:cubicBezTo>
                  <a:cubicBezTo>
                    <a:pt x="24" y="25"/>
                    <a:pt x="22" y="26"/>
                    <a:pt x="21" y="25"/>
                  </a:cubicBezTo>
                  <a:cubicBezTo>
                    <a:pt x="20" y="24"/>
                    <a:pt x="20" y="24"/>
                    <a:pt x="20" y="24"/>
                  </a:cubicBezTo>
                  <a:cubicBezTo>
                    <a:pt x="20" y="24"/>
                    <a:pt x="20" y="24"/>
                    <a:pt x="20" y="24"/>
                  </a:cubicBezTo>
                  <a:cubicBezTo>
                    <a:pt x="19" y="25"/>
                    <a:pt x="18" y="25"/>
                    <a:pt x="17" y="24"/>
                  </a:cubicBezTo>
                  <a:cubicBezTo>
                    <a:pt x="16" y="23"/>
                    <a:pt x="15" y="22"/>
                    <a:pt x="14" y="21"/>
                  </a:cubicBezTo>
                  <a:cubicBezTo>
                    <a:pt x="14" y="20"/>
                    <a:pt x="14" y="20"/>
                    <a:pt x="14" y="20"/>
                  </a:cubicBezTo>
                  <a:cubicBezTo>
                    <a:pt x="14" y="21"/>
                    <a:pt x="13" y="21"/>
                    <a:pt x="13" y="21"/>
                  </a:cubicBezTo>
                  <a:cubicBezTo>
                    <a:pt x="13" y="22"/>
                    <a:pt x="13" y="22"/>
                    <a:pt x="13" y="23"/>
                  </a:cubicBezTo>
                  <a:cubicBezTo>
                    <a:pt x="13" y="24"/>
                    <a:pt x="11" y="25"/>
                    <a:pt x="10" y="25"/>
                  </a:cubicBezTo>
                  <a:cubicBezTo>
                    <a:pt x="7" y="24"/>
                    <a:pt x="5" y="21"/>
                    <a:pt x="3" y="19"/>
                  </a:cubicBezTo>
                  <a:cubicBezTo>
                    <a:pt x="0" y="18"/>
                    <a:pt x="2" y="12"/>
                    <a:pt x="5" y="1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5"/>
            <p:cNvSpPr/>
            <p:nvPr/>
          </p:nvSpPr>
          <p:spPr bwMode="auto">
            <a:xfrm>
              <a:off x="6700838" y="4854575"/>
              <a:ext cx="85725" cy="79375"/>
            </a:xfrm>
            <a:custGeom>
              <a:avLst/>
              <a:gdLst>
                <a:gd name="T0" fmla="*/ 1 w 23"/>
                <a:gd name="T1" fmla="*/ 15 h 21"/>
                <a:gd name="T2" fmla="*/ 1 w 23"/>
                <a:gd name="T3" fmla="*/ 13 h 21"/>
                <a:gd name="T4" fmla="*/ 1 w 23"/>
                <a:gd name="T5" fmla="*/ 13 h 21"/>
                <a:gd name="T6" fmla="*/ 1 w 23"/>
                <a:gd name="T7" fmla="*/ 10 h 21"/>
                <a:gd name="T8" fmla="*/ 2 w 23"/>
                <a:gd name="T9" fmla="*/ 7 h 21"/>
                <a:gd name="T10" fmla="*/ 2 w 23"/>
                <a:gd name="T11" fmla="*/ 2 h 21"/>
                <a:gd name="T12" fmla="*/ 6 w 23"/>
                <a:gd name="T13" fmla="*/ 2 h 21"/>
                <a:gd name="T14" fmla="*/ 11 w 23"/>
                <a:gd name="T15" fmla="*/ 2 h 21"/>
                <a:gd name="T16" fmla="*/ 11 w 23"/>
                <a:gd name="T17" fmla="*/ 7 h 21"/>
                <a:gd name="T18" fmla="*/ 12 w 23"/>
                <a:gd name="T19" fmla="*/ 7 h 21"/>
                <a:gd name="T20" fmla="*/ 12 w 23"/>
                <a:gd name="T21" fmla="*/ 7 h 21"/>
                <a:gd name="T22" fmla="*/ 15 w 23"/>
                <a:gd name="T23" fmla="*/ 7 h 21"/>
                <a:gd name="T24" fmla="*/ 15 w 23"/>
                <a:gd name="T25" fmla="*/ 7 h 21"/>
                <a:gd name="T26" fmla="*/ 15 w 23"/>
                <a:gd name="T27" fmla="*/ 7 h 21"/>
                <a:gd name="T28" fmla="*/ 17 w 23"/>
                <a:gd name="T29" fmla="*/ 5 h 21"/>
                <a:gd name="T30" fmla="*/ 21 w 23"/>
                <a:gd name="T31" fmla="*/ 8 h 21"/>
                <a:gd name="T32" fmla="*/ 21 w 23"/>
                <a:gd name="T33" fmla="*/ 9 h 21"/>
                <a:gd name="T34" fmla="*/ 21 w 23"/>
                <a:gd name="T35" fmla="*/ 10 h 21"/>
                <a:gd name="T36" fmla="*/ 20 w 23"/>
                <a:gd name="T37" fmla="*/ 11 h 21"/>
                <a:gd name="T38" fmla="*/ 16 w 23"/>
                <a:gd name="T39" fmla="*/ 12 h 21"/>
                <a:gd name="T40" fmla="*/ 14 w 23"/>
                <a:gd name="T41" fmla="*/ 12 h 21"/>
                <a:gd name="T42" fmla="*/ 14 w 23"/>
                <a:gd name="T43" fmla="*/ 12 h 21"/>
                <a:gd name="T44" fmla="*/ 13 w 23"/>
                <a:gd name="T45" fmla="*/ 14 h 21"/>
                <a:gd name="T46" fmla="*/ 10 w 23"/>
                <a:gd name="T47" fmla="*/ 15 h 21"/>
                <a:gd name="T48" fmla="*/ 10 w 23"/>
                <a:gd name="T49" fmla="*/ 15 h 21"/>
                <a:gd name="T50" fmla="*/ 6 w 23"/>
                <a:gd name="T51" fmla="*/ 19 h 21"/>
                <a:gd name="T52" fmla="*/ 6 w 23"/>
                <a:gd name="T53" fmla="*/ 19 h 21"/>
                <a:gd name="T54" fmla="*/ 6 w 23"/>
                <a:gd name="T55" fmla="*/ 19 h 21"/>
                <a:gd name="T56" fmla="*/ 3 w 23"/>
                <a:gd name="T57" fmla="*/ 18 h 21"/>
                <a:gd name="T58" fmla="*/ 1 w 23"/>
                <a:gd name="T59"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1">
                  <a:moveTo>
                    <a:pt x="1" y="15"/>
                  </a:moveTo>
                  <a:cubicBezTo>
                    <a:pt x="1" y="15"/>
                    <a:pt x="1" y="14"/>
                    <a:pt x="1" y="13"/>
                  </a:cubicBezTo>
                  <a:cubicBezTo>
                    <a:pt x="1" y="13"/>
                    <a:pt x="1" y="13"/>
                    <a:pt x="1" y="13"/>
                  </a:cubicBezTo>
                  <a:cubicBezTo>
                    <a:pt x="0" y="12"/>
                    <a:pt x="1" y="11"/>
                    <a:pt x="1" y="10"/>
                  </a:cubicBezTo>
                  <a:cubicBezTo>
                    <a:pt x="2" y="9"/>
                    <a:pt x="2" y="8"/>
                    <a:pt x="2" y="7"/>
                  </a:cubicBezTo>
                  <a:cubicBezTo>
                    <a:pt x="1" y="6"/>
                    <a:pt x="0" y="4"/>
                    <a:pt x="2" y="2"/>
                  </a:cubicBezTo>
                  <a:cubicBezTo>
                    <a:pt x="3" y="1"/>
                    <a:pt x="5" y="1"/>
                    <a:pt x="6" y="2"/>
                  </a:cubicBezTo>
                  <a:cubicBezTo>
                    <a:pt x="7" y="1"/>
                    <a:pt x="10" y="0"/>
                    <a:pt x="11" y="2"/>
                  </a:cubicBezTo>
                  <a:cubicBezTo>
                    <a:pt x="12" y="4"/>
                    <a:pt x="12" y="6"/>
                    <a:pt x="11" y="7"/>
                  </a:cubicBezTo>
                  <a:cubicBezTo>
                    <a:pt x="12" y="7"/>
                    <a:pt x="12" y="7"/>
                    <a:pt x="12" y="7"/>
                  </a:cubicBezTo>
                  <a:cubicBezTo>
                    <a:pt x="12" y="7"/>
                    <a:pt x="12" y="7"/>
                    <a:pt x="12" y="7"/>
                  </a:cubicBezTo>
                  <a:cubicBezTo>
                    <a:pt x="13" y="6"/>
                    <a:pt x="14" y="6"/>
                    <a:pt x="15" y="7"/>
                  </a:cubicBezTo>
                  <a:cubicBezTo>
                    <a:pt x="15" y="7"/>
                    <a:pt x="15" y="7"/>
                    <a:pt x="15" y="7"/>
                  </a:cubicBezTo>
                  <a:cubicBezTo>
                    <a:pt x="15" y="7"/>
                    <a:pt x="15" y="7"/>
                    <a:pt x="15" y="7"/>
                  </a:cubicBezTo>
                  <a:cubicBezTo>
                    <a:pt x="16" y="6"/>
                    <a:pt x="16" y="5"/>
                    <a:pt x="17" y="5"/>
                  </a:cubicBezTo>
                  <a:cubicBezTo>
                    <a:pt x="19" y="2"/>
                    <a:pt x="23" y="6"/>
                    <a:pt x="21" y="8"/>
                  </a:cubicBezTo>
                  <a:cubicBezTo>
                    <a:pt x="21" y="8"/>
                    <a:pt x="21" y="9"/>
                    <a:pt x="21" y="9"/>
                  </a:cubicBezTo>
                  <a:cubicBezTo>
                    <a:pt x="21" y="10"/>
                    <a:pt x="21" y="10"/>
                    <a:pt x="21" y="10"/>
                  </a:cubicBezTo>
                  <a:cubicBezTo>
                    <a:pt x="21" y="10"/>
                    <a:pt x="20" y="11"/>
                    <a:pt x="20" y="11"/>
                  </a:cubicBezTo>
                  <a:cubicBezTo>
                    <a:pt x="18" y="12"/>
                    <a:pt x="17" y="12"/>
                    <a:pt x="16" y="12"/>
                  </a:cubicBezTo>
                  <a:cubicBezTo>
                    <a:pt x="15" y="12"/>
                    <a:pt x="15" y="12"/>
                    <a:pt x="14" y="12"/>
                  </a:cubicBezTo>
                  <a:cubicBezTo>
                    <a:pt x="14" y="12"/>
                    <a:pt x="14" y="12"/>
                    <a:pt x="14" y="12"/>
                  </a:cubicBezTo>
                  <a:cubicBezTo>
                    <a:pt x="14" y="13"/>
                    <a:pt x="14" y="13"/>
                    <a:pt x="13" y="14"/>
                  </a:cubicBezTo>
                  <a:cubicBezTo>
                    <a:pt x="12" y="15"/>
                    <a:pt x="11" y="15"/>
                    <a:pt x="10" y="15"/>
                  </a:cubicBezTo>
                  <a:cubicBezTo>
                    <a:pt x="10" y="15"/>
                    <a:pt x="10" y="15"/>
                    <a:pt x="10" y="15"/>
                  </a:cubicBezTo>
                  <a:cubicBezTo>
                    <a:pt x="12" y="17"/>
                    <a:pt x="8" y="21"/>
                    <a:pt x="6" y="19"/>
                  </a:cubicBezTo>
                  <a:cubicBezTo>
                    <a:pt x="6" y="19"/>
                    <a:pt x="6" y="19"/>
                    <a:pt x="6" y="19"/>
                  </a:cubicBezTo>
                  <a:cubicBezTo>
                    <a:pt x="6" y="19"/>
                    <a:pt x="6" y="19"/>
                    <a:pt x="6" y="19"/>
                  </a:cubicBezTo>
                  <a:cubicBezTo>
                    <a:pt x="2" y="15"/>
                    <a:pt x="4" y="18"/>
                    <a:pt x="3" y="18"/>
                  </a:cubicBezTo>
                  <a:cubicBezTo>
                    <a:pt x="3" y="18"/>
                    <a:pt x="2" y="16"/>
                    <a:pt x="1" y="1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6"/>
            <p:cNvSpPr/>
            <p:nvPr/>
          </p:nvSpPr>
          <p:spPr bwMode="auto">
            <a:xfrm>
              <a:off x="6994525" y="4700588"/>
              <a:ext cx="382588" cy="379413"/>
            </a:xfrm>
            <a:custGeom>
              <a:avLst/>
              <a:gdLst>
                <a:gd name="T0" fmla="*/ 11 w 102"/>
                <a:gd name="T1" fmla="*/ 60 h 101"/>
                <a:gd name="T2" fmla="*/ 0 w 102"/>
                <a:gd name="T3" fmla="*/ 40 h 101"/>
                <a:gd name="T4" fmla="*/ 4 w 102"/>
                <a:gd name="T5" fmla="*/ 35 h 101"/>
                <a:gd name="T6" fmla="*/ 14 w 102"/>
                <a:gd name="T7" fmla="*/ 36 h 101"/>
                <a:gd name="T8" fmla="*/ 12 w 102"/>
                <a:gd name="T9" fmla="*/ 33 h 101"/>
                <a:gd name="T10" fmla="*/ 11 w 102"/>
                <a:gd name="T11" fmla="*/ 32 h 101"/>
                <a:gd name="T12" fmla="*/ 7 w 102"/>
                <a:gd name="T13" fmla="*/ 16 h 101"/>
                <a:gd name="T14" fmla="*/ 15 w 102"/>
                <a:gd name="T15" fmla="*/ 9 h 101"/>
                <a:gd name="T16" fmla="*/ 30 w 102"/>
                <a:gd name="T17" fmla="*/ 15 h 101"/>
                <a:gd name="T18" fmla="*/ 42 w 102"/>
                <a:gd name="T19" fmla="*/ 6 h 101"/>
                <a:gd name="T20" fmla="*/ 49 w 102"/>
                <a:gd name="T21" fmla="*/ 9 h 101"/>
                <a:gd name="T22" fmla="*/ 52 w 102"/>
                <a:gd name="T23" fmla="*/ 16 h 101"/>
                <a:gd name="T24" fmla="*/ 59 w 102"/>
                <a:gd name="T25" fmla="*/ 6 h 101"/>
                <a:gd name="T26" fmla="*/ 71 w 102"/>
                <a:gd name="T27" fmla="*/ 5 h 101"/>
                <a:gd name="T28" fmla="*/ 75 w 102"/>
                <a:gd name="T29" fmla="*/ 21 h 101"/>
                <a:gd name="T30" fmla="*/ 79 w 102"/>
                <a:gd name="T31" fmla="*/ 38 h 101"/>
                <a:gd name="T32" fmla="*/ 87 w 102"/>
                <a:gd name="T33" fmla="*/ 33 h 101"/>
                <a:gd name="T34" fmla="*/ 96 w 102"/>
                <a:gd name="T35" fmla="*/ 42 h 101"/>
                <a:gd name="T36" fmla="*/ 83 w 102"/>
                <a:gd name="T37" fmla="*/ 56 h 101"/>
                <a:gd name="T38" fmla="*/ 98 w 102"/>
                <a:gd name="T39" fmla="*/ 61 h 101"/>
                <a:gd name="T40" fmla="*/ 93 w 102"/>
                <a:gd name="T41" fmla="*/ 74 h 101"/>
                <a:gd name="T42" fmla="*/ 77 w 102"/>
                <a:gd name="T43" fmla="*/ 73 h 101"/>
                <a:gd name="T44" fmla="*/ 75 w 102"/>
                <a:gd name="T45" fmla="*/ 73 h 101"/>
                <a:gd name="T46" fmla="*/ 75 w 102"/>
                <a:gd name="T47" fmla="*/ 73 h 101"/>
                <a:gd name="T48" fmla="*/ 83 w 102"/>
                <a:gd name="T49" fmla="*/ 87 h 101"/>
                <a:gd name="T50" fmla="*/ 77 w 102"/>
                <a:gd name="T51" fmla="*/ 95 h 101"/>
                <a:gd name="T52" fmla="*/ 61 w 102"/>
                <a:gd name="T53" fmla="*/ 91 h 101"/>
                <a:gd name="T54" fmla="*/ 47 w 102"/>
                <a:gd name="T55" fmla="*/ 100 h 101"/>
                <a:gd name="T56" fmla="*/ 37 w 102"/>
                <a:gd name="T57" fmla="*/ 95 h 101"/>
                <a:gd name="T58" fmla="*/ 37 w 102"/>
                <a:gd name="T59" fmla="*/ 81 h 101"/>
                <a:gd name="T60" fmla="*/ 29 w 102"/>
                <a:gd name="T61" fmla="*/ 89 h 101"/>
                <a:gd name="T62" fmla="*/ 16 w 102"/>
                <a:gd name="T63" fmla="*/ 83 h 101"/>
                <a:gd name="T64" fmla="*/ 19 w 102"/>
                <a:gd name="T65" fmla="*/ 73 h 101"/>
                <a:gd name="T66" fmla="*/ 15 w 102"/>
                <a:gd name="T67" fmla="*/ 74 h 101"/>
                <a:gd name="T68" fmla="*/ 8 w 102"/>
                <a:gd name="T69" fmla="*/ 66 h 101"/>
                <a:gd name="T70" fmla="*/ 11 w 102"/>
                <a:gd name="T71"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101">
                  <a:moveTo>
                    <a:pt x="11" y="60"/>
                  </a:moveTo>
                  <a:cubicBezTo>
                    <a:pt x="5" y="54"/>
                    <a:pt x="0" y="49"/>
                    <a:pt x="0" y="40"/>
                  </a:cubicBezTo>
                  <a:cubicBezTo>
                    <a:pt x="0" y="38"/>
                    <a:pt x="2" y="35"/>
                    <a:pt x="4" y="35"/>
                  </a:cubicBezTo>
                  <a:cubicBezTo>
                    <a:pt x="7" y="35"/>
                    <a:pt x="10" y="35"/>
                    <a:pt x="14" y="36"/>
                  </a:cubicBezTo>
                  <a:cubicBezTo>
                    <a:pt x="13" y="35"/>
                    <a:pt x="12" y="34"/>
                    <a:pt x="12" y="33"/>
                  </a:cubicBezTo>
                  <a:cubicBezTo>
                    <a:pt x="12" y="33"/>
                    <a:pt x="11" y="32"/>
                    <a:pt x="11" y="32"/>
                  </a:cubicBezTo>
                  <a:cubicBezTo>
                    <a:pt x="8" y="28"/>
                    <a:pt x="7" y="21"/>
                    <a:pt x="7" y="16"/>
                  </a:cubicBezTo>
                  <a:cubicBezTo>
                    <a:pt x="7" y="12"/>
                    <a:pt x="10" y="8"/>
                    <a:pt x="15" y="9"/>
                  </a:cubicBezTo>
                  <a:cubicBezTo>
                    <a:pt x="20" y="10"/>
                    <a:pt x="25" y="12"/>
                    <a:pt x="30" y="15"/>
                  </a:cubicBezTo>
                  <a:cubicBezTo>
                    <a:pt x="31" y="10"/>
                    <a:pt x="36" y="8"/>
                    <a:pt x="42" y="6"/>
                  </a:cubicBezTo>
                  <a:cubicBezTo>
                    <a:pt x="44" y="6"/>
                    <a:pt x="48" y="6"/>
                    <a:pt x="49" y="9"/>
                  </a:cubicBezTo>
                  <a:cubicBezTo>
                    <a:pt x="51" y="11"/>
                    <a:pt x="52" y="13"/>
                    <a:pt x="52" y="16"/>
                  </a:cubicBezTo>
                  <a:cubicBezTo>
                    <a:pt x="54" y="13"/>
                    <a:pt x="57" y="10"/>
                    <a:pt x="59" y="6"/>
                  </a:cubicBezTo>
                  <a:cubicBezTo>
                    <a:pt x="61" y="2"/>
                    <a:pt x="68" y="0"/>
                    <a:pt x="71" y="5"/>
                  </a:cubicBezTo>
                  <a:cubicBezTo>
                    <a:pt x="73" y="10"/>
                    <a:pt x="75" y="16"/>
                    <a:pt x="75" y="21"/>
                  </a:cubicBezTo>
                  <a:cubicBezTo>
                    <a:pt x="77" y="26"/>
                    <a:pt x="79" y="32"/>
                    <a:pt x="79" y="38"/>
                  </a:cubicBezTo>
                  <a:cubicBezTo>
                    <a:pt x="82" y="36"/>
                    <a:pt x="84" y="34"/>
                    <a:pt x="87" y="33"/>
                  </a:cubicBezTo>
                  <a:cubicBezTo>
                    <a:pt x="93" y="31"/>
                    <a:pt x="99" y="37"/>
                    <a:pt x="96" y="42"/>
                  </a:cubicBezTo>
                  <a:cubicBezTo>
                    <a:pt x="93" y="48"/>
                    <a:pt x="88" y="52"/>
                    <a:pt x="83" y="56"/>
                  </a:cubicBezTo>
                  <a:cubicBezTo>
                    <a:pt x="88" y="56"/>
                    <a:pt x="93" y="57"/>
                    <a:pt x="98" y="61"/>
                  </a:cubicBezTo>
                  <a:cubicBezTo>
                    <a:pt x="102" y="65"/>
                    <a:pt x="100" y="74"/>
                    <a:pt x="93" y="74"/>
                  </a:cubicBezTo>
                  <a:cubicBezTo>
                    <a:pt x="88" y="74"/>
                    <a:pt x="82" y="74"/>
                    <a:pt x="77" y="73"/>
                  </a:cubicBezTo>
                  <a:cubicBezTo>
                    <a:pt x="76" y="73"/>
                    <a:pt x="75" y="73"/>
                    <a:pt x="75" y="73"/>
                  </a:cubicBezTo>
                  <a:cubicBezTo>
                    <a:pt x="75" y="73"/>
                    <a:pt x="75" y="73"/>
                    <a:pt x="75" y="73"/>
                  </a:cubicBezTo>
                  <a:cubicBezTo>
                    <a:pt x="80" y="77"/>
                    <a:pt x="83" y="82"/>
                    <a:pt x="83" y="87"/>
                  </a:cubicBezTo>
                  <a:cubicBezTo>
                    <a:pt x="84" y="91"/>
                    <a:pt x="80" y="94"/>
                    <a:pt x="77" y="95"/>
                  </a:cubicBezTo>
                  <a:cubicBezTo>
                    <a:pt x="71" y="96"/>
                    <a:pt x="65" y="94"/>
                    <a:pt x="61" y="91"/>
                  </a:cubicBezTo>
                  <a:cubicBezTo>
                    <a:pt x="57" y="95"/>
                    <a:pt x="52" y="98"/>
                    <a:pt x="47" y="100"/>
                  </a:cubicBezTo>
                  <a:cubicBezTo>
                    <a:pt x="43" y="101"/>
                    <a:pt x="38" y="100"/>
                    <a:pt x="37" y="95"/>
                  </a:cubicBezTo>
                  <a:cubicBezTo>
                    <a:pt x="36" y="91"/>
                    <a:pt x="35" y="86"/>
                    <a:pt x="37" y="81"/>
                  </a:cubicBezTo>
                  <a:cubicBezTo>
                    <a:pt x="34" y="84"/>
                    <a:pt x="31" y="86"/>
                    <a:pt x="29" y="89"/>
                  </a:cubicBezTo>
                  <a:cubicBezTo>
                    <a:pt x="24" y="94"/>
                    <a:pt x="15" y="90"/>
                    <a:pt x="16" y="83"/>
                  </a:cubicBezTo>
                  <a:cubicBezTo>
                    <a:pt x="16" y="79"/>
                    <a:pt x="18" y="76"/>
                    <a:pt x="19" y="73"/>
                  </a:cubicBezTo>
                  <a:cubicBezTo>
                    <a:pt x="18" y="73"/>
                    <a:pt x="16" y="74"/>
                    <a:pt x="15" y="74"/>
                  </a:cubicBezTo>
                  <a:cubicBezTo>
                    <a:pt x="11" y="73"/>
                    <a:pt x="7" y="70"/>
                    <a:pt x="8" y="66"/>
                  </a:cubicBezTo>
                  <a:cubicBezTo>
                    <a:pt x="8" y="64"/>
                    <a:pt x="9" y="62"/>
                    <a:pt x="11" y="6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7"/>
            <p:cNvSpPr/>
            <p:nvPr/>
          </p:nvSpPr>
          <p:spPr bwMode="auto">
            <a:xfrm>
              <a:off x="7110413" y="4829175"/>
              <a:ext cx="123825" cy="88900"/>
            </a:xfrm>
            <a:custGeom>
              <a:avLst/>
              <a:gdLst>
                <a:gd name="T0" fmla="*/ 6 w 33"/>
                <a:gd name="T1" fmla="*/ 3 h 24"/>
                <a:gd name="T2" fmla="*/ 7 w 33"/>
                <a:gd name="T3" fmla="*/ 5 h 24"/>
                <a:gd name="T4" fmla="*/ 9 w 33"/>
                <a:gd name="T5" fmla="*/ 6 h 24"/>
                <a:gd name="T6" fmla="*/ 10 w 33"/>
                <a:gd name="T7" fmla="*/ 9 h 24"/>
                <a:gd name="T8" fmla="*/ 9 w 33"/>
                <a:gd name="T9" fmla="*/ 11 h 24"/>
                <a:gd name="T10" fmla="*/ 10 w 33"/>
                <a:gd name="T11" fmla="*/ 11 h 24"/>
                <a:gd name="T12" fmla="*/ 10 w 33"/>
                <a:gd name="T13" fmla="*/ 11 h 24"/>
                <a:gd name="T14" fmla="*/ 11 w 33"/>
                <a:gd name="T15" fmla="*/ 7 h 24"/>
                <a:gd name="T16" fmla="*/ 16 w 33"/>
                <a:gd name="T17" fmla="*/ 7 h 24"/>
                <a:gd name="T18" fmla="*/ 16 w 33"/>
                <a:gd name="T19" fmla="*/ 7 h 24"/>
                <a:gd name="T20" fmla="*/ 18 w 33"/>
                <a:gd name="T21" fmla="*/ 11 h 24"/>
                <a:gd name="T22" fmla="*/ 19 w 33"/>
                <a:gd name="T23" fmla="*/ 12 h 24"/>
                <a:gd name="T24" fmla="*/ 22 w 33"/>
                <a:gd name="T25" fmla="*/ 8 h 24"/>
                <a:gd name="T26" fmla="*/ 25 w 33"/>
                <a:gd name="T27" fmla="*/ 10 h 24"/>
                <a:gd name="T28" fmla="*/ 25 w 33"/>
                <a:gd name="T29" fmla="*/ 10 h 24"/>
                <a:gd name="T30" fmla="*/ 28 w 33"/>
                <a:gd name="T31" fmla="*/ 7 h 24"/>
                <a:gd name="T32" fmla="*/ 31 w 33"/>
                <a:gd name="T33" fmla="*/ 10 h 24"/>
                <a:gd name="T34" fmla="*/ 29 w 33"/>
                <a:gd name="T35" fmla="*/ 13 h 24"/>
                <a:gd name="T36" fmla="*/ 25 w 33"/>
                <a:gd name="T37" fmla="*/ 12 h 24"/>
                <a:gd name="T38" fmla="*/ 25 w 33"/>
                <a:gd name="T39" fmla="*/ 14 h 24"/>
                <a:gd name="T40" fmla="*/ 23 w 33"/>
                <a:gd name="T41" fmla="*/ 18 h 24"/>
                <a:gd name="T42" fmla="*/ 23 w 33"/>
                <a:gd name="T43" fmla="*/ 18 h 24"/>
                <a:gd name="T44" fmla="*/ 22 w 33"/>
                <a:gd name="T45" fmla="*/ 21 h 24"/>
                <a:gd name="T46" fmla="*/ 21 w 33"/>
                <a:gd name="T47" fmla="*/ 21 h 24"/>
                <a:gd name="T48" fmla="*/ 19 w 33"/>
                <a:gd name="T49" fmla="*/ 23 h 24"/>
                <a:gd name="T50" fmla="*/ 18 w 33"/>
                <a:gd name="T51" fmla="*/ 22 h 24"/>
                <a:gd name="T52" fmla="*/ 17 w 33"/>
                <a:gd name="T53" fmla="*/ 23 h 24"/>
                <a:gd name="T54" fmla="*/ 15 w 33"/>
                <a:gd name="T55" fmla="*/ 23 h 24"/>
                <a:gd name="T56" fmla="*/ 12 w 33"/>
                <a:gd name="T57" fmla="*/ 22 h 24"/>
                <a:gd name="T58" fmla="*/ 11 w 33"/>
                <a:gd name="T59" fmla="*/ 21 h 24"/>
                <a:gd name="T60" fmla="*/ 11 w 33"/>
                <a:gd name="T61" fmla="*/ 21 h 24"/>
                <a:gd name="T62" fmla="*/ 9 w 33"/>
                <a:gd name="T63" fmla="*/ 19 h 24"/>
                <a:gd name="T64" fmla="*/ 9 w 33"/>
                <a:gd name="T65" fmla="*/ 15 h 24"/>
                <a:gd name="T66" fmla="*/ 9 w 33"/>
                <a:gd name="T67" fmla="*/ 14 h 24"/>
                <a:gd name="T68" fmla="*/ 7 w 33"/>
                <a:gd name="T69" fmla="*/ 14 h 24"/>
                <a:gd name="T70" fmla="*/ 7 w 33"/>
                <a:gd name="T71" fmla="*/ 15 h 24"/>
                <a:gd name="T72" fmla="*/ 3 w 33"/>
                <a:gd name="T73" fmla="*/ 15 h 24"/>
                <a:gd name="T74" fmla="*/ 1 w 33"/>
                <a:gd name="T75" fmla="*/ 6 h 24"/>
                <a:gd name="T76" fmla="*/ 6 w 33"/>
                <a:gd name="T7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4">
                  <a:moveTo>
                    <a:pt x="6" y="3"/>
                  </a:moveTo>
                  <a:cubicBezTo>
                    <a:pt x="6" y="4"/>
                    <a:pt x="7" y="5"/>
                    <a:pt x="7" y="5"/>
                  </a:cubicBezTo>
                  <a:cubicBezTo>
                    <a:pt x="8" y="5"/>
                    <a:pt x="8" y="5"/>
                    <a:pt x="9" y="6"/>
                  </a:cubicBezTo>
                  <a:cubicBezTo>
                    <a:pt x="10" y="7"/>
                    <a:pt x="10" y="8"/>
                    <a:pt x="10" y="9"/>
                  </a:cubicBezTo>
                  <a:cubicBezTo>
                    <a:pt x="10" y="10"/>
                    <a:pt x="9" y="10"/>
                    <a:pt x="9" y="11"/>
                  </a:cubicBezTo>
                  <a:cubicBezTo>
                    <a:pt x="9" y="11"/>
                    <a:pt x="10" y="11"/>
                    <a:pt x="10" y="11"/>
                  </a:cubicBezTo>
                  <a:cubicBezTo>
                    <a:pt x="10" y="11"/>
                    <a:pt x="10" y="11"/>
                    <a:pt x="10" y="11"/>
                  </a:cubicBezTo>
                  <a:cubicBezTo>
                    <a:pt x="10" y="9"/>
                    <a:pt x="10" y="8"/>
                    <a:pt x="11" y="7"/>
                  </a:cubicBezTo>
                  <a:cubicBezTo>
                    <a:pt x="13" y="5"/>
                    <a:pt x="15" y="6"/>
                    <a:pt x="16" y="7"/>
                  </a:cubicBezTo>
                  <a:cubicBezTo>
                    <a:pt x="16" y="7"/>
                    <a:pt x="16" y="7"/>
                    <a:pt x="16" y="7"/>
                  </a:cubicBezTo>
                  <a:cubicBezTo>
                    <a:pt x="18" y="7"/>
                    <a:pt x="19" y="10"/>
                    <a:pt x="18" y="11"/>
                  </a:cubicBezTo>
                  <a:cubicBezTo>
                    <a:pt x="19" y="11"/>
                    <a:pt x="19" y="12"/>
                    <a:pt x="19" y="12"/>
                  </a:cubicBezTo>
                  <a:cubicBezTo>
                    <a:pt x="19" y="10"/>
                    <a:pt x="20" y="8"/>
                    <a:pt x="22" y="8"/>
                  </a:cubicBezTo>
                  <a:cubicBezTo>
                    <a:pt x="23" y="8"/>
                    <a:pt x="25" y="9"/>
                    <a:pt x="25" y="10"/>
                  </a:cubicBezTo>
                  <a:cubicBezTo>
                    <a:pt x="25" y="10"/>
                    <a:pt x="25" y="10"/>
                    <a:pt x="25" y="10"/>
                  </a:cubicBezTo>
                  <a:cubicBezTo>
                    <a:pt x="26" y="9"/>
                    <a:pt x="27" y="8"/>
                    <a:pt x="28" y="7"/>
                  </a:cubicBezTo>
                  <a:cubicBezTo>
                    <a:pt x="30" y="6"/>
                    <a:pt x="33" y="8"/>
                    <a:pt x="31" y="10"/>
                  </a:cubicBezTo>
                  <a:cubicBezTo>
                    <a:pt x="30" y="11"/>
                    <a:pt x="30" y="12"/>
                    <a:pt x="29" y="13"/>
                  </a:cubicBezTo>
                  <a:cubicBezTo>
                    <a:pt x="28" y="14"/>
                    <a:pt x="26" y="13"/>
                    <a:pt x="25" y="12"/>
                  </a:cubicBezTo>
                  <a:cubicBezTo>
                    <a:pt x="25" y="14"/>
                    <a:pt x="25" y="14"/>
                    <a:pt x="25" y="14"/>
                  </a:cubicBezTo>
                  <a:cubicBezTo>
                    <a:pt x="25" y="15"/>
                    <a:pt x="24" y="18"/>
                    <a:pt x="23" y="18"/>
                  </a:cubicBezTo>
                  <a:cubicBezTo>
                    <a:pt x="23" y="18"/>
                    <a:pt x="23" y="18"/>
                    <a:pt x="23" y="18"/>
                  </a:cubicBezTo>
                  <a:cubicBezTo>
                    <a:pt x="25" y="18"/>
                    <a:pt x="25" y="21"/>
                    <a:pt x="22" y="21"/>
                  </a:cubicBezTo>
                  <a:cubicBezTo>
                    <a:pt x="22" y="21"/>
                    <a:pt x="21" y="21"/>
                    <a:pt x="21" y="21"/>
                  </a:cubicBezTo>
                  <a:cubicBezTo>
                    <a:pt x="21" y="22"/>
                    <a:pt x="20" y="23"/>
                    <a:pt x="19" y="23"/>
                  </a:cubicBezTo>
                  <a:cubicBezTo>
                    <a:pt x="18" y="22"/>
                    <a:pt x="18" y="22"/>
                    <a:pt x="18" y="22"/>
                  </a:cubicBezTo>
                  <a:cubicBezTo>
                    <a:pt x="17" y="23"/>
                    <a:pt x="17" y="23"/>
                    <a:pt x="17" y="23"/>
                  </a:cubicBezTo>
                  <a:cubicBezTo>
                    <a:pt x="17" y="23"/>
                    <a:pt x="16" y="23"/>
                    <a:pt x="15" y="23"/>
                  </a:cubicBezTo>
                  <a:cubicBezTo>
                    <a:pt x="14" y="24"/>
                    <a:pt x="12" y="23"/>
                    <a:pt x="12" y="22"/>
                  </a:cubicBezTo>
                  <a:cubicBezTo>
                    <a:pt x="11" y="21"/>
                    <a:pt x="11" y="21"/>
                    <a:pt x="11" y="21"/>
                  </a:cubicBezTo>
                  <a:cubicBezTo>
                    <a:pt x="11" y="21"/>
                    <a:pt x="11" y="21"/>
                    <a:pt x="11" y="21"/>
                  </a:cubicBezTo>
                  <a:cubicBezTo>
                    <a:pt x="10" y="21"/>
                    <a:pt x="9" y="20"/>
                    <a:pt x="9" y="19"/>
                  </a:cubicBezTo>
                  <a:cubicBezTo>
                    <a:pt x="9" y="17"/>
                    <a:pt x="9" y="16"/>
                    <a:pt x="9" y="15"/>
                  </a:cubicBezTo>
                  <a:cubicBezTo>
                    <a:pt x="9" y="14"/>
                    <a:pt x="9" y="14"/>
                    <a:pt x="9" y="14"/>
                  </a:cubicBezTo>
                  <a:cubicBezTo>
                    <a:pt x="9" y="14"/>
                    <a:pt x="8" y="14"/>
                    <a:pt x="7" y="14"/>
                  </a:cubicBezTo>
                  <a:cubicBezTo>
                    <a:pt x="7" y="15"/>
                    <a:pt x="7" y="15"/>
                    <a:pt x="7" y="15"/>
                  </a:cubicBezTo>
                  <a:cubicBezTo>
                    <a:pt x="6" y="16"/>
                    <a:pt x="4" y="16"/>
                    <a:pt x="3" y="15"/>
                  </a:cubicBezTo>
                  <a:cubicBezTo>
                    <a:pt x="1" y="12"/>
                    <a:pt x="2" y="9"/>
                    <a:pt x="1" y="6"/>
                  </a:cubicBezTo>
                  <a:cubicBezTo>
                    <a:pt x="0" y="3"/>
                    <a:pt x="5" y="0"/>
                    <a:pt x="6" y="3"/>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8"/>
            <p:cNvSpPr/>
            <p:nvPr/>
          </p:nvSpPr>
          <p:spPr bwMode="auto">
            <a:xfrm>
              <a:off x="7181850" y="4881563"/>
              <a:ext cx="85725" cy="71438"/>
            </a:xfrm>
            <a:custGeom>
              <a:avLst/>
              <a:gdLst>
                <a:gd name="T0" fmla="*/ 1 w 23"/>
                <a:gd name="T1" fmla="*/ 10 h 19"/>
                <a:gd name="T2" fmla="*/ 2 w 23"/>
                <a:gd name="T3" fmla="*/ 8 h 19"/>
                <a:gd name="T4" fmla="*/ 2 w 23"/>
                <a:gd name="T5" fmla="*/ 8 h 19"/>
                <a:gd name="T6" fmla="*/ 4 w 23"/>
                <a:gd name="T7" fmla="*/ 6 h 19"/>
                <a:gd name="T8" fmla="*/ 6 w 23"/>
                <a:gd name="T9" fmla="*/ 4 h 19"/>
                <a:gd name="T10" fmla="*/ 9 w 23"/>
                <a:gd name="T11" fmla="*/ 0 h 19"/>
                <a:gd name="T12" fmla="*/ 12 w 23"/>
                <a:gd name="T13" fmla="*/ 3 h 19"/>
                <a:gd name="T14" fmla="*/ 16 w 23"/>
                <a:gd name="T15" fmla="*/ 5 h 19"/>
                <a:gd name="T16" fmla="*/ 14 w 23"/>
                <a:gd name="T17" fmla="*/ 10 h 19"/>
                <a:gd name="T18" fmla="*/ 14 w 23"/>
                <a:gd name="T19" fmla="*/ 10 h 19"/>
                <a:gd name="T20" fmla="*/ 14 w 23"/>
                <a:gd name="T21" fmla="*/ 10 h 19"/>
                <a:gd name="T22" fmla="*/ 16 w 23"/>
                <a:gd name="T23" fmla="*/ 12 h 19"/>
                <a:gd name="T24" fmla="*/ 17 w 23"/>
                <a:gd name="T25" fmla="*/ 12 h 19"/>
                <a:gd name="T26" fmla="*/ 17 w 23"/>
                <a:gd name="T27" fmla="*/ 12 h 19"/>
                <a:gd name="T28" fmla="*/ 19 w 23"/>
                <a:gd name="T29" fmla="*/ 11 h 19"/>
                <a:gd name="T30" fmla="*/ 20 w 23"/>
                <a:gd name="T31" fmla="*/ 17 h 19"/>
                <a:gd name="T32" fmla="*/ 20 w 23"/>
                <a:gd name="T33" fmla="*/ 17 h 19"/>
                <a:gd name="T34" fmla="*/ 19 w 23"/>
                <a:gd name="T35" fmla="*/ 18 h 19"/>
                <a:gd name="T36" fmla="*/ 17 w 23"/>
                <a:gd name="T37" fmla="*/ 18 h 19"/>
                <a:gd name="T38" fmla="*/ 14 w 23"/>
                <a:gd name="T39" fmla="*/ 16 h 19"/>
                <a:gd name="T40" fmla="*/ 13 w 23"/>
                <a:gd name="T41" fmla="*/ 15 h 19"/>
                <a:gd name="T42" fmla="*/ 12 w 23"/>
                <a:gd name="T43" fmla="*/ 15 h 19"/>
                <a:gd name="T44" fmla="*/ 11 w 23"/>
                <a:gd name="T45" fmla="*/ 16 h 19"/>
                <a:gd name="T46" fmla="*/ 8 w 23"/>
                <a:gd name="T47" fmla="*/ 15 h 19"/>
                <a:gd name="T48" fmla="*/ 7 w 23"/>
                <a:gd name="T49" fmla="*/ 15 h 19"/>
                <a:gd name="T50" fmla="*/ 2 w 23"/>
                <a:gd name="T51" fmla="*/ 16 h 19"/>
                <a:gd name="T52" fmla="*/ 2 w 23"/>
                <a:gd name="T53" fmla="*/ 16 h 19"/>
                <a:gd name="T54" fmla="*/ 2 w 23"/>
                <a:gd name="T55" fmla="*/ 16 h 19"/>
                <a:gd name="T56" fmla="*/ 1 w 23"/>
                <a:gd name="T57" fmla="*/ 13 h 19"/>
                <a:gd name="T58" fmla="*/ 1 w 23"/>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19">
                  <a:moveTo>
                    <a:pt x="1" y="10"/>
                  </a:moveTo>
                  <a:cubicBezTo>
                    <a:pt x="1" y="9"/>
                    <a:pt x="1" y="9"/>
                    <a:pt x="2" y="8"/>
                  </a:cubicBezTo>
                  <a:cubicBezTo>
                    <a:pt x="2" y="8"/>
                    <a:pt x="2" y="8"/>
                    <a:pt x="2" y="8"/>
                  </a:cubicBezTo>
                  <a:cubicBezTo>
                    <a:pt x="2" y="6"/>
                    <a:pt x="3" y="6"/>
                    <a:pt x="4" y="6"/>
                  </a:cubicBezTo>
                  <a:cubicBezTo>
                    <a:pt x="5" y="5"/>
                    <a:pt x="6" y="4"/>
                    <a:pt x="6" y="4"/>
                  </a:cubicBezTo>
                  <a:cubicBezTo>
                    <a:pt x="6" y="2"/>
                    <a:pt x="7" y="0"/>
                    <a:pt x="9" y="0"/>
                  </a:cubicBezTo>
                  <a:cubicBezTo>
                    <a:pt x="11" y="0"/>
                    <a:pt x="12" y="1"/>
                    <a:pt x="12" y="3"/>
                  </a:cubicBezTo>
                  <a:cubicBezTo>
                    <a:pt x="14" y="2"/>
                    <a:pt x="16" y="3"/>
                    <a:pt x="16" y="5"/>
                  </a:cubicBezTo>
                  <a:cubicBezTo>
                    <a:pt x="16" y="8"/>
                    <a:pt x="15" y="9"/>
                    <a:pt x="14" y="10"/>
                  </a:cubicBezTo>
                  <a:cubicBezTo>
                    <a:pt x="14" y="10"/>
                    <a:pt x="14" y="10"/>
                    <a:pt x="14" y="10"/>
                  </a:cubicBezTo>
                  <a:cubicBezTo>
                    <a:pt x="14" y="10"/>
                    <a:pt x="14" y="10"/>
                    <a:pt x="14" y="10"/>
                  </a:cubicBezTo>
                  <a:cubicBezTo>
                    <a:pt x="15" y="10"/>
                    <a:pt x="16" y="11"/>
                    <a:pt x="16" y="12"/>
                  </a:cubicBezTo>
                  <a:cubicBezTo>
                    <a:pt x="17" y="12"/>
                    <a:pt x="17" y="12"/>
                    <a:pt x="17" y="12"/>
                  </a:cubicBezTo>
                  <a:cubicBezTo>
                    <a:pt x="17" y="12"/>
                    <a:pt x="17" y="12"/>
                    <a:pt x="17" y="12"/>
                  </a:cubicBezTo>
                  <a:cubicBezTo>
                    <a:pt x="17" y="12"/>
                    <a:pt x="18" y="11"/>
                    <a:pt x="19" y="11"/>
                  </a:cubicBezTo>
                  <a:cubicBezTo>
                    <a:pt x="23" y="11"/>
                    <a:pt x="23" y="16"/>
                    <a:pt x="20" y="17"/>
                  </a:cubicBezTo>
                  <a:cubicBezTo>
                    <a:pt x="20" y="17"/>
                    <a:pt x="20" y="17"/>
                    <a:pt x="20" y="17"/>
                  </a:cubicBezTo>
                  <a:cubicBezTo>
                    <a:pt x="19" y="18"/>
                    <a:pt x="19" y="18"/>
                    <a:pt x="19" y="18"/>
                  </a:cubicBezTo>
                  <a:cubicBezTo>
                    <a:pt x="19" y="18"/>
                    <a:pt x="18" y="18"/>
                    <a:pt x="17" y="18"/>
                  </a:cubicBezTo>
                  <a:cubicBezTo>
                    <a:pt x="16" y="18"/>
                    <a:pt x="15" y="17"/>
                    <a:pt x="14" y="16"/>
                  </a:cubicBezTo>
                  <a:cubicBezTo>
                    <a:pt x="14" y="16"/>
                    <a:pt x="13" y="16"/>
                    <a:pt x="13" y="15"/>
                  </a:cubicBezTo>
                  <a:cubicBezTo>
                    <a:pt x="12" y="15"/>
                    <a:pt x="12" y="15"/>
                    <a:pt x="12" y="15"/>
                  </a:cubicBezTo>
                  <a:cubicBezTo>
                    <a:pt x="12" y="16"/>
                    <a:pt x="12" y="16"/>
                    <a:pt x="11" y="16"/>
                  </a:cubicBezTo>
                  <a:cubicBezTo>
                    <a:pt x="9" y="16"/>
                    <a:pt x="8" y="15"/>
                    <a:pt x="8" y="15"/>
                  </a:cubicBezTo>
                  <a:cubicBezTo>
                    <a:pt x="7" y="15"/>
                    <a:pt x="7" y="15"/>
                    <a:pt x="7" y="15"/>
                  </a:cubicBezTo>
                  <a:cubicBezTo>
                    <a:pt x="7" y="18"/>
                    <a:pt x="2" y="19"/>
                    <a:pt x="2" y="16"/>
                  </a:cubicBezTo>
                  <a:cubicBezTo>
                    <a:pt x="2" y="16"/>
                    <a:pt x="2" y="16"/>
                    <a:pt x="2" y="16"/>
                  </a:cubicBezTo>
                  <a:cubicBezTo>
                    <a:pt x="2" y="16"/>
                    <a:pt x="2" y="16"/>
                    <a:pt x="2" y="16"/>
                  </a:cubicBezTo>
                  <a:cubicBezTo>
                    <a:pt x="1" y="8"/>
                    <a:pt x="1" y="14"/>
                    <a:pt x="1" y="13"/>
                  </a:cubicBezTo>
                  <a:cubicBezTo>
                    <a:pt x="0" y="13"/>
                    <a:pt x="0" y="10"/>
                    <a:pt x="1"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9"/>
            <p:cNvSpPr/>
            <p:nvPr/>
          </p:nvSpPr>
          <p:spPr bwMode="auto">
            <a:xfrm>
              <a:off x="7527925" y="4700588"/>
              <a:ext cx="417513" cy="387350"/>
            </a:xfrm>
            <a:custGeom>
              <a:avLst/>
              <a:gdLst>
                <a:gd name="T0" fmla="*/ 33 w 111"/>
                <a:gd name="T1" fmla="*/ 83 h 103"/>
                <a:gd name="T2" fmla="*/ 13 w 111"/>
                <a:gd name="T3" fmla="*/ 74 h 103"/>
                <a:gd name="T4" fmla="*/ 13 w 111"/>
                <a:gd name="T5" fmla="*/ 68 h 103"/>
                <a:gd name="T6" fmla="*/ 20 w 111"/>
                <a:gd name="T7" fmla="*/ 62 h 103"/>
                <a:gd name="T8" fmla="*/ 17 w 111"/>
                <a:gd name="T9" fmla="*/ 61 h 103"/>
                <a:gd name="T10" fmla="*/ 16 w 111"/>
                <a:gd name="T11" fmla="*/ 61 h 103"/>
                <a:gd name="T12" fmla="*/ 3 w 111"/>
                <a:gd name="T13" fmla="*/ 51 h 103"/>
                <a:gd name="T14" fmla="*/ 5 w 111"/>
                <a:gd name="T15" fmla="*/ 41 h 103"/>
                <a:gd name="T16" fmla="*/ 20 w 111"/>
                <a:gd name="T17" fmla="*/ 36 h 103"/>
                <a:gd name="T18" fmla="*/ 24 w 111"/>
                <a:gd name="T19" fmla="*/ 22 h 103"/>
                <a:gd name="T20" fmla="*/ 31 w 111"/>
                <a:gd name="T21" fmla="*/ 19 h 103"/>
                <a:gd name="T22" fmla="*/ 38 w 111"/>
                <a:gd name="T23" fmla="*/ 22 h 103"/>
                <a:gd name="T24" fmla="*/ 37 w 111"/>
                <a:gd name="T25" fmla="*/ 11 h 103"/>
                <a:gd name="T26" fmla="*/ 46 w 111"/>
                <a:gd name="T27" fmla="*/ 3 h 103"/>
                <a:gd name="T28" fmla="*/ 59 w 111"/>
                <a:gd name="T29" fmla="*/ 13 h 103"/>
                <a:gd name="T30" fmla="*/ 73 w 111"/>
                <a:gd name="T31" fmla="*/ 23 h 103"/>
                <a:gd name="T32" fmla="*/ 76 w 111"/>
                <a:gd name="T33" fmla="*/ 14 h 103"/>
                <a:gd name="T34" fmla="*/ 89 w 111"/>
                <a:gd name="T35" fmla="*/ 16 h 103"/>
                <a:gd name="T36" fmla="*/ 87 w 111"/>
                <a:gd name="T37" fmla="*/ 35 h 103"/>
                <a:gd name="T38" fmla="*/ 102 w 111"/>
                <a:gd name="T39" fmla="*/ 29 h 103"/>
                <a:gd name="T40" fmla="*/ 106 w 111"/>
                <a:gd name="T41" fmla="*/ 42 h 103"/>
                <a:gd name="T42" fmla="*/ 93 w 111"/>
                <a:gd name="T43" fmla="*/ 52 h 103"/>
                <a:gd name="T44" fmla="*/ 92 w 111"/>
                <a:gd name="T45" fmla="*/ 53 h 103"/>
                <a:gd name="T46" fmla="*/ 92 w 111"/>
                <a:gd name="T47" fmla="*/ 53 h 103"/>
                <a:gd name="T48" fmla="*/ 107 w 111"/>
                <a:gd name="T49" fmla="*/ 59 h 103"/>
                <a:gd name="T50" fmla="*/ 107 w 111"/>
                <a:gd name="T51" fmla="*/ 69 h 103"/>
                <a:gd name="T52" fmla="*/ 92 w 111"/>
                <a:gd name="T53" fmla="*/ 76 h 103"/>
                <a:gd name="T54" fmla="*/ 87 w 111"/>
                <a:gd name="T55" fmla="*/ 91 h 103"/>
                <a:gd name="T56" fmla="*/ 76 w 111"/>
                <a:gd name="T57" fmla="*/ 94 h 103"/>
                <a:gd name="T58" fmla="*/ 67 w 111"/>
                <a:gd name="T59" fmla="*/ 83 h 103"/>
                <a:gd name="T60" fmla="*/ 65 w 111"/>
                <a:gd name="T61" fmla="*/ 94 h 103"/>
                <a:gd name="T62" fmla="*/ 52 w 111"/>
                <a:gd name="T63" fmla="*/ 97 h 103"/>
                <a:gd name="T64" fmla="*/ 48 w 111"/>
                <a:gd name="T65" fmla="*/ 88 h 103"/>
                <a:gd name="T66" fmla="*/ 45 w 111"/>
                <a:gd name="T67" fmla="*/ 91 h 103"/>
                <a:gd name="T68" fmla="*/ 35 w 111"/>
                <a:gd name="T69" fmla="*/ 90 h 103"/>
                <a:gd name="T70" fmla="*/ 33 w 111"/>
                <a:gd name="T71" fmla="*/ 8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03">
                  <a:moveTo>
                    <a:pt x="33" y="83"/>
                  </a:moveTo>
                  <a:cubicBezTo>
                    <a:pt x="25" y="82"/>
                    <a:pt x="18" y="81"/>
                    <a:pt x="13" y="74"/>
                  </a:cubicBezTo>
                  <a:cubicBezTo>
                    <a:pt x="11" y="73"/>
                    <a:pt x="11" y="69"/>
                    <a:pt x="13" y="68"/>
                  </a:cubicBezTo>
                  <a:cubicBezTo>
                    <a:pt x="15" y="66"/>
                    <a:pt x="18" y="64"/>
                    <a:pt x="20" y="62"/>
                  </a:cubicBezTo>
                  <a:cubicBezTo>
                    <a:pt x="19" y="62"/>
                    <a:pt x="18" y="62"/>
                    <a:pt x="17" y="61"/>
                  </a:cubicBezTo>
                  <a:cubicBezTo>
                    <a:pt x="17" y="61"/>
                    <a:pt x="16" y="61"/>
                    <a:pt x="16" y="61"/>
                  </a:cubicBezTo>
                  <a:cubicBezTo>
                    <a:pt x="11" y="60"/>
                    <a:pt x="6" y="55"/>
                    <a:pt x="3" y="51"/>
                  </a:cubicBezTo>
                  <a:cubicBezTo>
                    <a:pt x="0" y="48"/>
                    <a:pt x="0" y="43"/>
                    <a:pt x="5" y="41"/>
                  </a:cubicBezTo>
                  <a:cubicBezTo>
                    <a:pt x="9" y="38"/>
                    <a:pt x="14" y="36"/>
                    <a:pt x="20" y="36"/>
                  </a:cubicBezTo>
                  <a:cubicBezTo>
                    <a:pt x="18" y="31"/>
                    <a:pt x="20" y="26"/>
                    <a:pt x="24" y="22"/>
                  </a:cubicBezTo>
                  <a:cubicBezTo>
                    <a:pt x="25" y="19"/>
                    <a:pt x="28" y="18"/>
                    <a:pt x="31" y="19"/>
                  </a:cubicBezTo>
                  <a:cubicBezTo>
                    <a:pt x="34" y="20"/>
                    <a:pt x="36" y="21"/>
                    <a:pt x="38" y="22"/>
                  </a:cubicBezTo>
                  <a:cubicBezTo>
                    <a:pt x="38" y="19"/>
                    <a:pt x="37" y="15"/>
                    <a:pt x="37" y="11"/>
                  </a:cubicBezTo>
                  <a:cubicBezTo>
                    <a:pt x="37" y="6"/>
                    <a:pt x="40" y="0"/>
                    <a:pt x="46" y="3"/>
                  </a:cubicBezTo>
                  <a:cubicBezTo>
                    <a:pt x="51" y="5"/>
                    <a:pt x="56" y="8"/>
                    <a:pt x="59" y="13"/>
                  </a:cubicBezTo>
                  <a:cubicBezTo>
                    <a:pt x="64" y="15"/>
                    <a:pt x="69" y="19"/>
                    <a:pt x="73" y="23"/>
                  </a:cubicBezTo>
                  <a:cubicBezTo>
                    <a:pt x="74" y="20"/>
                    <a:pt x="74" y="17"/>
                    <a:pt x="76" y="14"/>
                  </a:cubicBezTo>
                  <a:cubicBezTo>
                    <a:pt x="79" y="9"/>
                    <a:pt x="88" y="10"/>
                    <a:pt x="89" y="16"/>
                  </a:cubicBezTo>
                  <a:cubicBezTo>
                    <a:pt x="90" y="22"/>
                    <a:pt x="89" y="29"/>
                    <a:pt x="87" y="35"/>
                  </a:cubicBezTo>
                  <a:cubicBezTo>
                    <a:pt x="91" y="31"/>
                    <a:pt x="95" y="29"/>
                    <a:pt x="102" y="29"/>
                  </a:cubicBezTo>
                  <a:cubicBezTo>
                    <a:pt x="108" y="29"/>
                    <a:pt x="111" y="38"/>
                    <a:pt x="106" y="42"/>
                  </a:cubicBezTo>
                  <a:cubicBezTo>
                    <a:pt x="102" y="46"/>
                    <a:pt x="98" y="49"/>
                    <a:pt x="93" y="52"/>
                  </a:cubicBezTo>
                  <a:cubicBezTo>
                    <a:pt x="93" y="52"/>
                    <a:pt x="92" y="53"/>
                    <a:pt x="92" y="53"/>
                  </a:cubicBezTo>
                  <a:cubicBezTo>
                    <a:pt x="92" y="53"/>
                    <a:pt x="92" y="53"/>
                    <a:pt x="92" y="53"/>
                  </a:cubicBezTo>
                  <a:cubicBezTo>
                    <a:pt x="98" y="52"/>
                    <a:pt x="103" y="55"/>
                    <a:pt x="107" y="59"/>
                  </a:cubicBezTo>
                  <a:cubicBezTo>
                    <a:pt x="110" y="62"/>
                    <a:pt x="109" y="66"/>
                    <a:pt x="107" y="69"/>
                  </a:cubicBezTo>
                  <a:cubicBezTo>
                    <a:pt x="103" y="73"/>
                    <a:pt x="97" y="75"/>
                    <a:pt x="92" y="76"/>
                  </a:cubicBezTo>
                  <a:cubicBezTo>
                    <a:pt x="92" y="81"/>
                    <a:pt x="90" y="87"/>
                    <a:pt x="87" y="91"/>
                  </a:cubicBezTo>
                  <a:cubicBezTo>
                    <a:pt x="85" y="95"/>
                    <a:pt x="79" y="97"/>
                    <a:pt x="76" y="94"/>
                  </a:cubicBezTo>
                  <a:cubicBezTo>
                    <a:pt x="72" y="91"/>
                    <a:pt x="69" y="88"/>
                    <a:pt x="67" y="83"/>
                  </a:cubicBezTo>
                  <a:cubicBezTo>
                    <a:pt x="66" y="87"/>
                    <a:pt x="65" y="90"/>
                    <a:pt x="65" y="94"/>
                  </a:cubicBezTo>
                  <a:cubicBezTo>
                    <a:pt x="65" y="101"/>
                    <a:pt x="55" y="103"/>
                    <a:pt x="52" y="97"/>
                  </a:cubicBezTo>
                  <a:cubicBezTo>
                    <a:pt x="50" y="94"/>
                    <a:pt x="49" y="91"/>
                    <a:pt x="48" y="88"/>
                  </a:cubicBezTo>
                  <a:cubicBezTo>
                    <a:pt x="47" y="89"/>
                    <a:pt x="46" y="90"/>
                    <a:pt x="45" y="91"/>
                  </a:cubicBezTo>
                  <a:cubicBezTo>
                    <a:pt x="42" y="93"/>
                    <a:pt x="37" y="94"/>
                    <a:pt x="35" y="90"/>
                  </a:cubicBezTo>
                  <a:cubicBezTo>
                    <a:pt x="34" y="87"/>
                    <a:pt x="33" y="85"/>
                    <a:pt x="33" y="83"/>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0"/>
            <p:cNvSpPr/>
            <p:nvPr/>
          </p:nvSpPr>
          <p:spPr bwMode="auto">
            <a:xfrm>
              <a:off x="7654925" y="4832350"/>
              <a:ext cx="112713" cy="98425"/>
            </a:xfrm>
            <a:custGeom>
              <a:avLst/>
              <a:gdLst>
                <a:gd name="T0" fmla="*/ 6 w 30"/>
                <a:gd name="T1" fmla="*/ 14 h 26"/>
                <a:gd name="T2" fmla="*/ 7 w 30"/>
                <a:gd name="T3" fmla="*/ 15 h 26"/>
                <a:gd name="T4" fmla="*/ 10 w 30"/>
                <a:gd name="T5" fmla="*/ 14 h 26"/>
                <a:gd name="T6" fmla="*/ 12 w 30"/>
                <a:gd name="T7" fmla="*/ 16 h 26"/>
                <a:gd name="T8" fmla="*/ 13 w 30"/>
                <a:gd name="T9" fmla="*/ 18 h 26"/>
                <a:gd name="T10" fmla="*/ 14 w 30"/>
                <a:gd name="T11" fmla="*/ 17 h 26"/>
                <a:gd name="T12" fmla="*/ 14 w 30"/>
                <a:gd name="T13" fmla="*/ 17 h 26"/>
                <a:gd name="T14" fmla="*/ 12 w 30"/>
                <a:gd name="T15" fmla="*/ 13 h 26"/>
                <a:gd name="T16" fmla="*/ 16 w 30"/>
                <a:gd name="T17" fmla="*/ 10 h 26"/>
                <a:gd name="T18" fmla="*/ 16 w 30"/>
                <a:gd name="T19" fmla="*/ 11 h 26"/>
                <a:gd name="T20" fmla="*/ 20 w 30"/>
                <a:gd name="T21" fmla="*/ 12 h 26"/>
                <a:gd name="T22" fmla="*/ 21 w 30"/>
                <a:gd name="T23" fmla="*/ 12 h 26"/>
                <a:gd name="T24" fmla="*/ 21 w 30"/>
                <a:gd name="T25" fmla="*/ 7 h 26"/>
                <a:gd name="T26" fmla="*/ 25 w 30"/>
                <a:gd name="T27" fmla="*/ 7 h 26"/>
                <a:gd name="T28" fmla="*/ 25 w 30"/>
                <a:gd name="T29" fmla="*/ 6 h 26"/>
                <a:gd name="T30" fmla="*/ 25 w 30"/>
                <a:gd name="T31" fmla="*/ 3 h 26"/>
                <a:gd name="T32" fmla="*/ 29 w 30"/>
                <a:gd name="T33" fmla="*/ 3 h 26"/>
                <a:gd name="T34" fmla="*/ 29 w 30"/>
                <a:gd name="T35" fmla="*/ 7 h 26"/>
                <a:gd name="T36" fmla="*/ 26 w 30"/>
                <a:gd name="T37" fmla="*/ 9 h 26"/>
                <a:gd name="T38" fmla="*/ 26 w 30"/>
                <a:gd name="T39" fmla="*/ 9 h 26"/>
                <a:gd name="T40" fmla="*/ 26 w 30"/>
                <a:gd name="T41" fmla="*/ 12 h 26"/>
                <a:gd name="T42" fmla="*/ 26 w 30"/>
                <a:gd name="T43" fmla="*/ 12 h 26"/>
                <a:gd name="T44" fmla="*/ 29 w 30"/>
                <a:gd name="T45" fmla="*/ 16 h 26"/>
                <a:gd name="T46" fmla="*/ 28 w 30"/>
                <a:gd name="T47" fmla="*/ 17 h 26"/>
                <a:gd name="T48" fmla="*/ 27 w 30"/>
                <a:gd name="T49" fmla="*/ 21 h 26"/>
                <a:gd name="T50" fmla="*/ 27 w 30"/>
                <a:gd name="T51" fmla="*/ 21 h 26"/>
                <a:gd name="T52" fmla="*/ 26 w 30"/>
                <a:gd name="T53" fmla="*/ 22 h 26"/>
                <a:gd name="T54" fmla="*/ 25 w 30"/>
                <a:gd name="T55" fmla="*/ 23 h 26"/>
                <a:gd name="T56" fmla="*/ 22 w 30"/>
                <a:gd name="T57" fmla="*/ 25 h 26"/>
                <a:gd name="T58" fmla="*/ 21 w 30"/>
                <a:gd name="T59" fmla="*/ 24 h 26"/>
                <a:gd name="T60" fmla="*/ 21 w 30"/>
                <a:gd name="T61" fmla="*/ 24 h 26"/>
                <a:gd name="T62" fmla="*/ 18 w 30"/>
                <a:gd name="T63" fmla="*/ 24 h 26"/>
                <a:gd name="T64" fmla="*/ 15 w 30"/>
                <a:gd name="T65" fmla="*/ 21 h 26"/>
                <a:gd name="T66" fmla="*/ 15 w 30"/>
                <a:gd name="T67" fmla="*/ 20 h 26"/>
                <a:gd name="T68" fmla="*/ 13 w 30"/>
                <a:gd name="T69" fmla="*/ 21 h 26"/>
                <a:gd name="T70" fmla="*/ 14 w 30"/>
                <a:gd name="T71" fmla="*/ 23 h 26"/>
                <a:gd name="T72" fmla="*/ 11 w 30"/>
                <a:gd name="T73" fmla="*/ 25 h 26"/>
                <a:gd name="T74" fmla="*/ 3 w 30"/>
                <a:gd name="T75" fmla="*/ 19 h 26"/>
                <a:gd name="T76" fmla="*/ 6 w 30"/>
                <a:gd name="T77"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 h="26">
                  <a:moveTo>
                    <a:pt x="6" y="14"/>
                  </a:moveTo>
                  <a:cubicBezTo>
                    <a:pt x="6" y="14"/>
                    <a:pt x="7" y="14"/>
                    <a:pt x="7" y="15"/>
                  </a:cubicBezTo>
                  <a:cubicBezTo>
                    <a:pt x="8" y="14"/>
                    <a:pt x="9" y="14"/>
                    <a:pt x="10" y="14"/>
                  </a:cubicBezTo>
                  <a:cubicBezTo>
                    <a:pt x="11" y="14"/>
                    <a:pt x="12" y="15"/>
                    <a:pt x="12" y="16"/>
                  </a:cubicBezTo>
                  <a:cubicBezTo>
                    <a:pt x="13" y="16"/>
                    <a:pt x="13" y="17"/>
                    <a:pt x="13" y="18"/>
                  </a:cubicBezTo>
                  <a:cubicBezTo>
                    <a:pt x="14" y="17"/>
                    <a:pt x="14" y="17"/>
                    <a:pt x="14" y="17"/>
                  </a:cubicBezTo>
                  <a:cubicBezTo>
                    <a:pt x="14" y="17"/>
                    <a:pt x="14" y="17"/>
                    <a:pt x="14" y="17"/>
                  </a:cubicBezTo>
                  <a:cubicBezTo>
                    <a:pt x="13" y="16"/>
                    <a:pt x="12" y="15"/>
                    <a:pt x="12" y="13"/>
                  </a:cubicBezTo>
                  <a:cubicBezTo>
                    <a:pt x="12" y="11"/>
                    <a:pt x="14" y="10"/>
                    <a:pt x="16" y="10"/>
                  </a:cubicBezTo>
                  <a:cubicBezTo>
                    <a:pt x="16" y="11"/>
                    <a:pt x="16" y="11"/>
                    <a:pt x="16" y="11"/>
                  </a:cubicBezTo>
                  <a:cubicBezTo>
                    <a:pt x="17" y="9"/>
                    <a:pt x="20" y="11"/>
                    <a:pt x="20" y="12"/>
                  </a:cubicBezTo>
                  <a:cubicBezTo>
                    <a:pt x="21" y="12"/>
                    <a:pt x="21" y="12"/>
                    <a:pt x="21" y="12"/>
                  </a:cubicBezTo>
                  <a:cubicBezTo>
                    <a:pt x="20" y="11"/>
                    <a:pt x="19" y="9"/>
                    <a:pt x="21" y="7"/>
                  </a:cubicBezTo>
                  <a:cubicBezTo>
                    <a:pt x="22" y="7"/>
                    <a:pt x="24" y="6"/>
                    <a:pt x="25" y="7"/>
                  </a:cubicBezTo>
                  <a:cubicBezTo>
                    <a:pt x="25" y="6"/>
                    <a:pt x="25" y="6"/>
                    <a:pt x="25" y="6"/>
                  </a:cubicBezTo>
                  <a:cubicBezTo>
                    <a:pt x="25" y="5"/>
                    <a:pt x="25" y="4"/>
                    <a:pt x="25" y="3"/>
                  </a:cubicBezTo>
                  <a:cubicBezTo>
                    <a:pt x="26" y="0"/>
                    <a:pt x="29" y="0"/>
                    <a:pt x="29" y="3"/>
                  </a:cubicBezTo>
                  <a:cubicBezTo>
                    <a:pt x="29" y="4"/>
                    <a:pt x="29" y="6"/>
                    <a:pt x="29" y="7"/>
                  </a:cubicBezTo>
                  <a:cubicBezTo>
                    <a:pt x="29" y="9"/>
                    <a:pt x="27" y="9"/>
                    <a:pt x="26" y="9"/>
                  </a:cubicBezTo>
                  <a:cubicBezTo>
                    <a:pt x="26" y="9"/>
                    <a:pt x="26" y="9"/>
                    <a:pt x="26" y="9"/>
                  </a:cubicBezTo>
                  <a:cubicBezTo>
                    <a:pt x="27" y="10"/>
                    <a:pt x="27" y="12"/>
                    <a:pt x="26" y="12"/>
                  </a:cubicBezTo>
                  <a:cubicBezTo>
                    <a:pt x="26" y="12"/>
                    <a:pt x="26" y="12"/>
                    <a:pt x="26" y="12"/>
                  </a:cubicBezTo>
                  <a:cubicBezTo>
                    <a:pt x="28" y="11"/>
                    <a:pt x="30" y="14"/>
                    <a:pt x="29" y="16"/>
                  </a:cubicBezTo>
                  <a:cubicBezTo>
                    <a:pt x="28" y="17"/>
                    <a:pt x="28" y="17"/>
                    <a:pt x="28" y="17"/>
                  </a:cubicBezTo>
                  <a:cubicBezTo>
                    <a:pt x="28" y="18"/>
                    <a:pt x="29" y="20"/>
                    <a:pt x="27" y="21"/>
                  </a:cubicBezTo>
                  <a:cubicBezTo>
                    <a:pt x="27" y="21"/>
                    <a:pt x="27" y="21"/>
                    <a:pt x="27" y="21"/>
                  </a:cubicBezTo>
                  <a:cubicBezTo>
                    <a:pt x="26" y="22"/>
                    <a:pt x="26" y="22"/>
                    <a:pt x="26" y="22"/>
                  </a:cubicBezTo>
                  <a:cubicBezTo>
                    <a:pt x="26" y="23"/>
                    <a:pt x="25" y="23"/>
                    <a:pt x="25" y="23"/>
                  </a:cubicBezTo>
                  <a:cubicBezTo>
                    <a:pt x="24" y="25"/>
                    <a:pt x="23" y="26"/>
                    <a:pt x="22" y="25"/>
                  </a:cubicBezTo>
                  <a:cubicBezTo>
                    <a:pt x="21" y="24"/>
                    <a:pt x="21" y="24"/>
                    <a:pt x="21" y="24"/>
                  </a:cubicBezTo>
                  <a:cubicBezTo>
                    <a:pt x="21" y="24"/>
                    <a:pt x="21" y="24"/>
                    <a:pt x="21" y="24"/>
                  </a:cubicBezTo>
                  <a:cubicBezTo>
                    <a:pt x="20" y="25"/>
                    <a:pt x="18" y="25"/>
                    <a:pt x="18" y="24"/>
                  </a:cubicBezTo>
                  <a:cubicBezTo>
                    <a:pt x="17" y="23"/>
                    <a:pt x="16" y="22"/>
                    <a:pt x="15" y="21"/>
                  </a:cubicBezTo>
                  <a:cubicBezTo>
                    <a:pt x="15" y="20"/>
                    <a:pt x="15" y="20"/>
                    <a:pt x="15" y="20"/>
                  </a:cubicBezTo>
                  <a:cubicBezTo>
                    <a:pt x="14" y="21"/>
                    <a:pt x="14" y="21"/>
                    <a:pt x="13" y="21"/>
                  </a:cubicBezTo>
                  <a:cubicBezTo>
                    <a:pt x="13" y="22"/>
                    <a:pt x="14" y="22"/>
                    <a:pt x="14" y="23"/>
                  </a:cubicBezTo>
                  <a:cubicBezTo>
                    <a:pt x="14" y="24"/>
                    <a:pt x="12" y="25"/>
                    <a:pt x="11" y="25"/>
                  </a:cubicBezTo>
                  <a:cubicBezTo>
                    <a:pt x="7" y="24"/>
                    <a:pt x="6" y="21"/>
                    <a:pt x="3" y="19"/>
                  </a:cubicBezTo>
                  <a:cubicBezTo>
                    <a:pt x="0" y="18"/>
                    <a:pt x="3" y="12"/>
                    <a:pt x="6" y="14"/>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1"/>
            <p:cNvSpPr/>
            <p:nvPr/>
          </p:nvSpPr>
          <p:spPr bwMode="auto">
            <a:xfrm>
              <a:off x="7761288" y="4854575"/>
              <a:ext cx="82550" cy="79375"/>
            </a:xfrm>
            <a:custGeom>
              <a:avLst/>
              <a:gdLst>
                <a:gd name="T0" fmla="*/ 1 w 22"/>
                <a:gd name="T1" fmla="*/ 15 h 21"/>
                <a:gd name="T2" fmla="*/ 1 w 22"/>
                <a:gd name="T3" fmla="*/ 13 h 21"/>
                <a:gd name="T4" fmla="*/ 1 w 22"/>
                <a:gd name="T5" fmla="*/ 13 h 21"/>
                <a:gd name="T6" fmla="*/ 1 w 22"/>
                <a:gd name="T7" fmla="*/ 10 h 21"/>
                <a:gd name="T8" fmla="*/ 2 w 22"/>
                <a:gd name="T9" fmla="*/ 7 h 21"/>
                <a:gd name="T10" fmla="*/ 2 w 22"/>
                <a:gd name="T11" fmla="*/ 2 h 21"/>
                <a:gd name="T12" fmla="*/ 6 w 22"/>
                <a:gd name="T13" fmla="*/ 2 h 21"/>
                <a:gd name="T14" fmla="*/ 10 w 22"/>
                <a:gd name="T15" fmla="*/ 2 h 21"/>
                <a:gd name="T16" fmla="*/ 11 w 22"/>
                <a:gd name="T17" fmla="*/ 7 h 21"/>
                <a:gd name="T18" fmla="*/ 11 w 22"/>
                <a:gd name="T19" fmla="*/ 7 h 21"/>
                <a:gd name="T20" fmla="*/ 12 w 22"/>
                <a:gd name="T21" fmla="*/ 7 h 21"/>
                <a:gd name="T22" fmla="*/ 15 w 22"/>
                <a:gd name="T23" fmla="*/ 7 h 21"/>
                <a:gd name="T24" fmla="*/ 15 w 22"/>
                <a:gd name="T25" fmla="*/ 7 h 21"/>
                <a:gd name="T26" fmla="*/ 15 w 22"/>
                <a:gd name="T27" fmla="*/ 7 h 21"/>
                <a:gd name="T28" fmla="*/ 16 w 22"/>
                <a:gd name="T29" fmla="*/ 5 h 21"/>
                <a:gd name="T30" fmla="*/ 21 w 22"/>
                <a:gd name="T31" fmla="*/ 8 h 21"/>
                <a:gd name="T32" fmla="*/ 21 w 22"/>
                <a:gd name="T33" fmla="*/ 9 h 21"/>
                <a:gd name="T34" fmla="*/ 21 w 22"/>
                <a:gd name="T35" fmla="*/ 10 h 21"/>
                <a:gd name="T36" fmla="*/ 19 w 22"/>
                <a:gd name="T37" fmla="*/ 11 h 21"/>
                <a:gd name="T38" fmla="*/ 16 w 22"/>
                <a:gd name="T39" fmla="*/ 12 h 21"/>
                <a:gd name="T40" fmla="*/ 14 w 22"/>
                <a:gd name="T41" fmla="*/ 12 h 21"/>
                <a:gd name="T42" fmla="*/ 13 w 22"/>
                <a:gd name="T43" fmla="*/ 12 h 21"/>
                <a:gd name="T44" fmla="*/ 13 w 22"/>
                <a:gd name="T45" fmla="*/ 14 h 21"/>
                <a:gd name="T46" fmla="*/ 10 w 22"/>
                <a:gd name="T47" fmla="*/ 15 h 21"/>
                <a:gd name="T48" fmla="*/ 9 w 22"/>
                <a:gd name="T49" fmla="*/ 15 h 21"/>
                <a:gd name="T50" fmla="*/ 6 w 22"/>
                <a:gd name="T51" fmla="*/ 19 h 21"/>
                <a:gd name="T52" fmla="*/ 5 w 22"/>
                <a:gd name="T53" fmla="*/ 19 h 21"/>
                <a:gd name="T54" fmla="*/ 5 w 22"/>
                <a:gd name="T55" fmla="*/ 19 h 21"/>
                <a:gd name="T56" fmla="*/ 3 w 22"/>
                <a:gd name="T57" fmla="*/ 18 h 21"/>
                <a:gd name="T58" fmla="*/ 1 w 22"/>
                <a:gd name="T59"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1">
                  <a:moveTo>
                    <a:pt x="1" y="15"/>
                  </a:moveTo>
                  <a:cubicBezTo>
                    <a:pt x="1" y="15"/>
                    <a:pt x="1" y="14"/>
                    <a:pt x="1" y="13"/>
                  </a:cubicBezTo>
                  <a:cubicBezTo>
                    <a:pt x="1" y="13"/>
                    <a:pt x="1" y="13"/>
                    <a:pt x="1" y="13"/>
                  </a:cubicBezTo>
                  <a:cubicBezTo>
                    <a:pt x="0" y="12"/>
                    <a:pt x="0" y="11"/>
                    <a:pt x="1" y="10"/>
                  </a:cubicBezTo>
                  <a:cubicBezTo>
                    <a:pt x="1" y="9"/>
                    <a:pt x="2" y="8"/>
                    <a:pt x="2" y="7"/>
                  </a:cubicBezTo>
                  <a:cubicBezTo>
                    <a:pt x="0" y="6"/>
                    <a:pt x="0" y="4"/>
                    <a:pt x="2" y="2"/>
                  </a:cubicBezTo>
                  <a:cubicBezTo>
                    <a:pt x="3" y="1"/>
                    <a:pt x="5" y="1"/>
                    <a:pt x="6" y="2"/>
                  </a:cubicBezTo>
                  <a:cubicBezTo>
                    <a:pt x="7" y="1"/>
                    <a:pt x="9" y="0"/>
                    <a:pt x="10" y="2"/>
                  </a:cubicBezTo>
                  <a:cubicBezTo>
                    <a:pt x="12" y="4"/>
                    <a:pt x="12" y="6"/>
                    <a:pt x="11" y="7"/>
                  </a:cubicBezTo>
                  <a:cubicBezTo>
                    <a:pt x="11" y="7"/>
                    <a:pt x="11" y="7"/>
                    <a:pt x="11" y="7"/>
                  </a:cubicBezTo>
                  <a:cubicBezTo>
                    <a:pt x="12" y="7"/>
                    <a:pt x="12" y="7"/>
                    <a:pt x="12" y="7"/>
                  </a:cubicBezTo>
                  <a:cubicBezTo>
                    <a:pt x="12" y="6"/>
                    <a:pt x="14" y="6"/>
                    <a:pt x="15" y="7"/>
                  </a:cubicBezTo>
                  <a:cubicBezTo>
                    <a:pt x="15" y="7"/>
                    <a:pt x="15" y="7"/>
                    <a:pt x="15" y="7"/>
                  </a:cubicBezTo>
                  <a:cubicBezTo>
                    <a:pt x="15" y="7"/>
                    <a:pt x="15" y="7"/>
                    <a:pt x="15" y="7"/>
                  </a:cubicBezTo>
                  <a:cubicBezTo>
                    <a:pt x="15" y="6"/>
                    <a:pt x="16" y="5"/>
                    <a:pt x="16" y="5"/>
                  </a:cubicBezTo>
                  <a:cubicBezTo>
                    <a:pt x="19" y="2"/>
                    <a:pt x="22" y="6"/>
                    <a:pt x="21" y="8"/>
                  </a:cubicBezTo>
                  <a:cubicBezTo>
                    <a:pt x="21" y="8"/>
                    <a:pt x="21" y="9"/>
                    <a:pt x="21" y="9"/>
                  </a:cubicBezTo>
                  <a:cubicBezTo>
                    <a:pt x="21" y="10"/>
                    <a:pt x="21" y="10"/>
                    <a:pt x="21" y="10"/>
                  </a:cubicBezTo>
                  <a:cubicBezTo>
                    <a:pt x="20" y="10"/>
                    <a:pt x="20" y="11"/>
                    <a:pt x="19" y="11"/>
                  </a:cubicBezTo>
                  <a:cubicBezTo>
                    <a:pt x="18" y="12"/>
                    <a:pt x="17" y="12"/>
                    <a:pt x="16" y="12"/>
                  </a:cubicBezTo>
                  <a:cubicBezTo>
                    <a:pt x="15" y="12"/>
                    <a:pt x="15" y="12"/>
                    <a:pt x="14" y="12"/>
                  </a:cubicBezTo>
                  <a:cubicBezTo>
                    <a:pt x="13" y="12"/>
                    <a:pt x="13" y="12"/>
                    <a:pt x="13" y="12"/>
                  </a:cubicBezTo>
                  <a:cubicBezTo>
                    <a:pt x="14" y="13"/>
                    <a:pt x="13" y="13"/>
                    <a:pt x="13" y="14"/>
                  </a:cubicBezTo>
                  <a:cubicBezTo>
                    <a:pt x="12" y="15"/>
                    <a:pt x="10" y="15"/>
                    <a:pt x="10" y="15"/>
                  </a:cubicBezTo>
                  <a:cubicBezTo>
                    <a:pt x="9" y="15"/>
                    <a:pt x="9" y="15"/>
                    <a:pt x="9" y="15"/>
                  </a:cubicBezTo>
                  <a:cubicBezTo>
                    <a:pt x="11" y="17"/>
                    <a:pt x="8" y="21"/>
                    <a:pt x="6" y="19"/>
                  </a:cubicBezTo>
                  <a:cubicBezTo>
                    <a:pt x="5" y="19"/>
                    <a:pt x="5" y="19"/>
                    <a:pt x="5" y="19"/>
                  </a:cubicBezTo>
                  <a:cubicBezTo>
                    <a:pt x="5" y="19"/>
                    <a:pt x="5" y="19"/>
                    <a:pt x="5" y="19"/>
                  </a:cubicBezTo>
                  <a:cubicBezTo>
                    <a:pt x="2" y="15"/>
                    <a:pt x="4" y="18"/>
                    <a:pt x="3" y="18"/>
                  </a:cubicBezTo>
                  <a:cubicBezTo>
                    <a:pt x="2" y="18"/>
                    <a:pt x="1" y="16"/>
                    <a:pt x="1" y="15"/>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2"/>
            <p:cNvSpPr/>
            <p:nvPr/>
          </p:nvSpPr>
          <p:spPr bwMode="auto">
            <a:xfrm>
              <a:off x="8053388" y="4700588"/>
              <a:ext cx="384175" cy="379413"/>
            </a:xfrm>
            <a:custGeom>
              <a:avLst/>
              <a:gdLst>
                <a:gd name="T0" fmla="*/ 10 w 102"/>
                <a:gd name="T1" fmla="*/ 60 h 101"/>
                <a:gd name="T2" fmla="*/ 0 w 102"/>
                <a:gd name="T3" fmla="*/ 40 h 101"/>
                <a:gd name="T4" fmla="*/ 4 w 102"/>
                <a:gd name="T5" fmla="*/ 35 h 101"/>
                <a:gd name="T6" fmla="*/ 13 w 102"/>
                <a:gd name="T7" fmla="*/ 36 h 101"/>
                <a:gd name="T8" fmla="*/ 12 w 102"/>
                <a:gd name="T9" fmla="*/ 33 h 101"/>
                <a:gd name="T10" fmla="*/ 11 w 102"/>
                <a:gd name="T11" fmla="*/ 32 h 101"/>
                <a:gd name="T12" fmla="*/ 6 w 102"/>
                <a:gd name="T13" fmla="*/ 16 h 101"/>
                <a:gd name="T14" fmla="*/ 15 w 102"/>
                <a:gd name="T15" fmla="*/ 9 h 101"/>
                <a:gd name="T16" fmla="*/ 29 w 102"/>
                <a:gd name="T17" fmla="*/ 15 h 101"/>
                <a:gd name="T18" fmla="*/ 41 w 102"/>
                <a:gd name="T19" fmla="*/ 6 h 101"/>
                <a:gd name="T20" fmla="*/ 49 w 102"/>
                <a:gd name="T21" fmla="*/ 9 h 101"/>
                <a:gd name="T22" fmla="*/ 52 w 102"/>
                <a:gd name="T23" fmla="*/ 16 h 101"/>
                <a:gd name="T24" fmla="*/ 58 w 102"/>
                <a:gd name="T25" fmla="*/ 6 h 101"/>
                <a:gd name="T26" fmla="*/ 71 w 102"/>
                <a:gd name="T27" fmla="*/ 5 h 101"/>
                <a:gd name="T28" fmla="*/ 75 w 102"/>
                <a:gd name="T29" fmla="*/ 21 h 101"/>
                <a:gd name="T30" fmla="*/ 79 w 102"/>
                <a:gd name="T31" fmla="*/ 38 h 101"/>
                <a:gd name="T32" fmla="*/ 87 w 102"/>
                <a:gd name="T33" fmla="*/ 33 h 101"/>
                <a:gd name="T34" fmla="*/ 95 w 102"/>
                <a:gd name="T35" fmla="*/ 42 h 101"/>
                <a:gd name="T36" fmla="*/ 83 w 102"/>
                <a:gd name="T37" fmla="*/ 56 h 101"/>
                <a:gd name="T38" fmla="*/ 97 w 102"/>
                <a:gd name="T39" fmla="*/ 61 h 101"/>
                <a:gd name="T40" fmla="*/ 93 w 102"/>
                <a:gd name="T41" fmla="*/ 74 h 101"/>
                <a:gd name="T42" fmla="*/ 76 w 102"/>
                <a:gd name="T43" fmla="*/ 73 h 101"/>
                <a:gd name="T44" fmla="*/ 75 w 102"/>
                <a:gd name="T45" fmla="*/ 73 h 101"/>
                <a:gd name="T46" fmla="*/ 75 w 102"/>
                <a:gd name="T47" fmla="*/ 73 h 101"/>
                <a:gd name="T48" fmla="*/ 83 w 102"/>
                <a:gd name="T49" fmla="*/ 87 h 101"/>
                <a:gd name="T50" fmla="*/ 77 w 102"/>
                <a:gd name="T51" fmla="*/ 95 h 101"/>
                <a:gd name="T52" fmla="*/ 61 w 102"/>
                <a:gd name="T53" fmla="*/ 91 h 101"/>
                <a:gd name="T54" fmla="*/ 47 w 102"/>
                <a:gd name="T55" fmla="*/ 100 h 101"/>
                <a:gd name="T56" fmla="*/ 37 w 102"/>
                <a:gd name="T57" fmla="*/ 95 h 101"/>
                <a:gd name="T58" fmla="*/ 37 w 102"/>
                <a:gd name="T59" fmla="*/ 81 h 101"/>
                <a:gd name="T60" fmla="*/ 28 w 102"/>
                <a:gd name="T61" fmla="*/ 89 h 101"/>
                <a:gd name="T62" fmla="*/ 16 w 102"/>
                <a:gd name="T63" fmla="*/ 83 h 101"/>
                <a:gd name="T64" fmla="*/ 19 w 102"/>
                <a:gd name="T65" fmla="*/ 73 h 101"/>
                <a:gd name="T66" fmla="*/ 14 w 102"/>
                <a:gd name="T67" fmla="*/ 74 h 101"/>
                <a:gd name="T68" fmla="*/ 7 w 102"/>
                <a:gd name="T69" fmla="*/ 66 h 101"/>
                <a:gd name="T70" fmla="*/ 10 w 102"/>
                <a:gd name="T71"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101">
                  <a:moveTo>
                    <a:pt x="10" y="60"/>
                  </a:moveTo>
                  <a:cubicBezTo>
                    <a:pt x="4" y="54"/>
                    <a:pt x="0" y="49"/>
                    <a:pt x="0" y="40"/>
                  </a:cubicBezTo>
                  <a:cubicBezTo>
                    <a:pt x="0" y="38"/>
                    <a:pt x="1" y="35"/>
                    <a:pt x="4" y="35"/>
                  </a:cubicBezTo>
                  <a:cubicBezTo>
                    <a:pt x="7" y="35"/>
                    <a:pt x="10" y="35"/>
                    <a:pt x="13" y="36"/>
                  </a:cubicBezTo>
                  <a:cubicBezTo>
                    <a:pt x="13" y="35"/>
                    <a:pt x="12" y="34"/>
                    <a:pt x="12" y="33"/>
                  </a:cubicBezTo>
                  <a:cubicBezTo>
                    <a:pt x="11" y="33"/>
                    <a:pt x="11" y="32"/>
                    <a:pt x="11" y="32"/>
                  </a:cubicBezTo>
                  <a:cubicBezTo>
                    <a:pt x="7" y="28"/>
                    <a:pt x="6" y="21"/>
                    <a:pt x="6" y="16"/>
                  </a:cubicBezTo>
                  <a:cubicBezTo>
                    <a:pt x="6" y="12"/>
                    <a:pt x="10" y="8"/>
                    <a:pt x="15" y="9"/>
                  </a:cubicBezTo>
                  <a:cubicBezTo>
                    <a:pt x="20" y="10"/>
                    <a:pt x="25" y="12"/>
                    <a:pt x="29" y="15"/>
                  </a:cubicBezTo>
                  <a:cubicBezTo>
                    <a:pt x="31" y="10"/>
                    <a:pt x="36" y="8"/>
                    <a:pt x="41" y="6"/>
                  </a:cubicBezTo>
                  <a:cubicBezTo>
                    <a:pt x="44" y="6"/>
                    <a:pt x="48" y="6"/>
                    <a:pt x="49" y="9"/>
                  </a:cubicBezTo>
                  <a:cubicBezTo>
                    <a:pt x="50" y="11"/>
                    <a:pt x="51" y="13"/>
                    <a:pt x="52" y="16"/>
                  </a:cubicBezTo>
                  <a:cubicBezTo>
                    <a:pt x="54" y="13"/>
                    <a:pt x="56" y="10"/>
                    <a:pt x="58" y="6"/>
                  </a:cubicBezTo>
                  <a:cubicBezTo>
                    <a:pt x="61" y="2"/>
                    <a:pt x="68" y="0"/>
                    <a:pt x="71" y="5"/>
                  </a:cubicBezTo>
                  <a:cubicBezTo>
                    <a:pt x="73" y="10"/>
                    <a:pt x="75" y="16"/>
                    <a:pt x="75" y="21"/>
                  </a:cubicBezTo>
                  <a:cubicBezTo>
                    <a:pt x="77" y="26"/>
                    <a:pt x="78" y="32"/>
                    <a:pt x="79" y="38"/>
                  </a:cubicBezTo>
                  <a:cubicBezTo>
                    <a:pt x="81" y="36"/>
                    <a:pt x="84" y="34"/>
                    <a:pt x="87" y="33"/>
                  </a:cubicBezTo>
                  <a:cubicBezTo>
                    <a:pt x="92" y="31"/>
                    <a:pt x="98" y="37"/>
                    <a:pt x="95" y="42"/>
                  </a:cubicBezTo>
                  <a:cubicBezTo>
                    <a:pt x="92" y="48"/>
                    <a:pt x="88" y="52"/>
                    <a:pt x="83" y="56"/>
                  </a:cubicBezTo>
                  <a:cubicBezTo>
                    <a:pt x="87" y="56"/>
                    <a:pt x="92" y="57"/>
                    <a:pt x="97" y="61"/>
                  </a:cubicBezTo>
                  <a:cubicBezTo>
                    <a:pt x="102" y="65"/>
                    <a:pt x="99" y="74"/>
                    <a:pt x="93" y="74"/>
                  </a:cubicBezTo>
                  <a:cubicBezTo>
                    <a:pt x="88" y="74"/>
                    <a:pt x="82" y="74"/>
                    <a:pt x="76" y="73"/>
                  </a:cubicBezTo>
                  <a:cubicBezTo>
                    <a:pt x="76" y="73"/>
                    <a:pt x="75" y="73"/>
                    <a:pt x="75" y="73"/>
                  </a:cubicBezTo>
                  <a:cubicBezTo>
                    <a:pt x="75" y="73"/>
                    <a:pt x="75" y="73"/>
                    <a:pt x="75" y="73"/>
                  </a:cubicBezTo>
                  <a:cubicBezTo>
                    <a:pt x="80" y="77"/>
                    <a:pt x="82" y="82"/>
                    <a:pt x="83" y="87"/>
                  </a:cubicBezTo>
                  <a:cubicBezTo>
                    <a:pt x="83" y="91"/>
                    <a:pt x="80" y="94"/>
                    <a:pt x="77" y="95"/>
                  </a:cubicBezTo>
                  <a:cubicBezTo>
                    <a:pt x="70" y="96"/>
                    <a:pt x="65" y="94"/>
                    <a:pt x="61" y="91"/>
                  </a:cubicBezTo>
                  <a:cubicBezTo>
                    <a:pt x="57" y="95"/>
                    <a:pt x="52" y="98"/>
                    <a:pt x="47" y="100"/>
                  </a:cubicBezTo>
                  <a:cubicBezTo>
                    <a:pt x="43" y="101"/>
                    <a:pt x="38" y="100"/>
                    <a:pt x="37" y="95"/>
                  </a:cubicBezTo>
                  <a:cubicBezTo>
                    <a:pt x="36" y="91"/>
                    <a:pt x="35" y="86"/>
                    <a:pt x="37" y="81"/>
                  </a:cubicBezTo>
                  <a:cubicBezTo>
                    <a:pt x="34" y="84"/>
                    <a:pt x="31" y="86"/>
                    <a:pt x="28" y="89"/>
                  </a:cubicBezTo>
                  <a:cubicBezTo>
                    <a:pt x="23" y="94"/>
                    <a:pt x="15" y="90"/>
                    <a:pt x="16" y="83"/>
                  </a:cubicBezTo>
                  <a:cubicBezTo>
                    <a:pt x="16" y="79"/>
                    <a:pt x="17" y="76"/>
                    <a:pt x="19" y="73"/>
                  </a:cubicBezTo>
                  <a:cubicBezTo>
                    <a:pt x="17" y="73"/>
                    <a:pt x="16" y="74"/>
                    <a:pt x="14" y="74"/>
                  </a:cubicBezTo>
                  <a:cubicBezTo>
                    <a:pt x="11" y="73"/>
                    <a:pt x="6" y="70"/>
                    <a:pt x="7" y="66"/>
                  </a:cubicBezTo>
                  <a:cubicBezTo>
                    <a:pt x="8" y="64"/>
                    <a:pt x="9" y="62"/>
                    <a:pt x="10" y="60"/>
                  </a:cubicBezTo>
                  <a:close/>
                </a:path>
              </a:pathLst>
            </a:custGeom>
            <a:solidFill>
              <a:srgbClr val="FB83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3"/>
            <p:cNvSpPr/>
            <p:nvPr/>
          </p:nvSpPr>
          <p:spPr bwMode="auto">
            <a:xfrm>
              <a:off x="8166100" y="4829175"/>
              <a:ext cx="128588" cy="88900"/>
            </a:xfrm>
            <a:custGeom>
              <a:avLst/>
              <a:gdLst>
                <a:gd name="T0" fmla="*/ 7 w 34"/>
                <a:gd name="T1" fmla="*/ 3 h 24"/>
                <a:gd name="T2" fmla="*/ 8 w 34"/>
                <a:gd name="T3" fmla="*/ 5 h 24"/>
                <a:gd name="T4" fmla="*/ 10 w 34"/>
                <a:gd name="T5" fmla="*/ 6 h 24"/>
                <a:gd name="T6" fmla="*/ 11 w 34"/>
                <a:gd name="T7" fmla="*/ 9 h 24"/>
                <a:gd name="T8" fmla="*/ 10 w 34"/>
                <a:gd name="T9" fmla="*/ 11 h 24"/>
                <a:gd name="T10" fmla="*/ 11 w 34"/>
                <a:gd name="T11" fmla="*/ 11 h 24"/>
                <a:gd name="T12" fmla="*/ 11 w 34"/>
                <a:gd name="T13" fmla="*/ 11 h 24"/>
                <a:gd name="T14" fmla="*/ 12 w 34"/>
                <a:gd name="T15" fmla="*/ 7 h 24"/>
                <a:gd name="T16" fmla="*/ 17 w 34"/>
                <a:gd name="T17" fmla="*/ 7 h 24"/>
                <a:gd name="T18" fmla="*/ 17 w 34"/>
                <a:gd name="T19" fmla="*/ 7 h 24"/>
                <a:gd name="T20" fmla="*/ 19 w 34"/>
                <a:gd name="T21" fmla="*/ 11 h 24"/>
                <a:gd name="T22" fmla="*/ 20 w 34"/>
                <a:gd name="T23" fmla="*/ 12 h 24"/>
                <a:gd name="T24" fmla="*/ 23 w 34"/>
                <a:gd name="T25" fmla="*/ 8 h 24"/>
                <a:gd name="T26" fmla="*/ 26 w 34"/>
                <a:gd name="T27" fmla="*/ 10 h 24"/>
                <a:gd name="T28" fmla="*/ 26 w 34"/>
                <a:gd name="T29" fmla="*/ 10 h 24"/>
                <a:gd name="T30" fmla="*/ 29 w 34"/>
                <a:gd name="T31" fmla="*/ 7 h 24"/>
                <a:gd name="T32" fmla="*/ 32 w 34"/>
                <a:gd name="T33" fmla="*/ 10 h 24"/>
                <a:gd name="T34" fmla="*/ 30 w 34"/>
                <a:gd name="T35" fmla="*/ 13 h 24"/>
                <a:gd name="T36" fmla="*/ 26 w 34"/>
                <a:gd name="T37" fmla="*/ 12 h 24"/>
                <a:gd name="T38" fmla="*/ 26 w 34"/>
                <a:gd name="T39" fmla="*/ 14 h 24"/>
                <a:gd name="T40" fmla="*/ 23 w 34"/>
                <a:gd name="T41" fmla="*/ 18 h 24"/>
                <a:gd name="T42" fmla="*/ 23 w 34"/>
                <a:gd name="T43" fmla="*/ 18 h 24"/>
                <a:gd name="T44" fmla="*/ 23 w 34"/>
                <a:gd name="T45" fmla="*/ 21 h 24"/>
                <a:gd name="T46" fmla="*/ 22 w 34"/>
                <a:gd name="T47" fmla="*/ 21 h 24"/>
                <a:gd name="T48" fmla="*/ 20 w 34"/>
                <a:gd name="T49" fmla="*/ 23 h 24"/>
                <a:gd name="T50" fmla="*/ 19 w 34"/>
                <a:gd name="T51" fmla="*/ 22 h 24"/>
                <a:gd name="T52" fmla="*/ 18 w 34"/>
                <a:gd name="T53" fmla="*/ 23 h 24"/>
                <a:gd name="T54" fmla="*/ 16 w 34"/>
                <a:gd name="T55" fmla="*/ 23 h 24"/>
                <a:gd name="T56" fmla="*/ 12 w 34"/>
                <a:gd name="T57" fmla="*/ 22 h 24"/>
                <a:gd name="T58" fmla="*/ 12 w 34"/>
                <a:gd name="T59" fmla="*/ 21 h 24"/>
                <a:gd name="T60" fmla="*/ 12 w 34"/>
                <a:gd name="T61" fmla="*/ 21 h 24"/>
                <a:gd name="T62" fmla="*/ 10 w 34"/>
                <a:gd name="T63" fmla="*/ 19 h 24"/>
                <a:gd name="T64" fmla="*/ 10 w 34"/>
                <a:gd name="T65" fmla="*/ 15 h 24"/>
                <a:gd name="T66" fmla="*/ 10 w 34"/>
                <a:gd name="T67" fmla="*/ 14 h 24"/>
                <a:gd name="T68" fmla="*/ 8 w 34"/>
                <a:gd name="T69" fmla="*/ 14 h 24"/>
                <a:gd name="T70" fmla="*/ 7 w 34"/>
                <a:gd name="T71" fmla="*/ 15 h 24"/>
                <a:gd name="T72" fmla="*/ 4 w 34"/>
                <a:gd name="T73" fmla="*/ 15 h 24"/>
                <a:gd name="T74" fmla="*/ 2 w 34"/>
                <a:gd name="T75" fmla="*/ 6 h 24"/>
                <a:gd name="T76" fmla="*/ 7 w 34"/>
                <a:gd name="T7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4">
                  <a:moveTo>
                    <a:pt x="7" y="3"/>
                  </a:moveTo>
                  <a:cubicBezTo>
                    <a:pt x="7" y="4"/>
                    <a:pt x="7" y="5"/>
                    <a:pt x="8" y="5"/>
                  </a:cubicBezTo>
                  <a:cubicBezTo>
                    <a:pt x="8" y="5"/>
                    <a:pt x="9" y="5"/>
                    <a:pt x="10" y="6"/>
                  </a:cubicBezTo>
                  <a:cubicBezTo>
                    <a:pt x="11" y="7"/>
                    <a:pt x="11" y="8"/>
                    <a:pt x="11" y="9"/>
                  </a:cubicBezTo>
                  <a:cubicBezTo>
                    <a:pt x="11" y="10"/>
                    <a:pt x="10" y="10"/>
                    <a:pt x="10" y="11"/>
                  </a:cubicBezTo>
                  <a:cubicBezTo>
                    <a:pt x="10" y="11"/>
                    <a:pt x="10" y="11"/>
                    <a:pt x="11" y="11"/>
                  </a:cubicBezTo>
                  <a:cubicBezTo>
                    <a:pt x="11" y="11"/>
                    <a:pt x="11" y="11"/>
                    <a:pt x="11" y="11"/>
                  </a:cubicBezTo>
                  <a:cubicBezTo>
                    <a:pt x="11" y="9"/>
                    <a:pt x="11" y="8"/>
                    <a:pt x="12" y="7"/>
                  </a:cubicBezTo>
                  <a:cubicBezTo>
                    <a:pt x="13" y="5"/>
                    <a:pt x="15" y="6"/>
                    <a:pt x="17" y="7"/>
                  </a:cubicBezTo>
                  <a:cubicBezTo>
                    <a:pt x="17" y="7"/>
                    <a:pt x="17" y="7"/>
                    <a:pt x="17" y="7"/>
                  </a:cubicBezTo>
                  <a:cubicBezTo>
                    <a:pt x="19" y="7"/>
                    <a:pt x="20" y="10"/>
                    <a:pt x="19" y="11"/>
                  </a:cubicBezTo>
                  <a:cubicBezTo>
                    <a:pt x="19" y="11"/>
                    <a:pt x="20" y="12"/>
                    <a:pt x="20" y="12"/>
                  </a:cubicBezTo>
                  <a:cubicBezTo>
                    <a:pt x="19" y="10"/>
                    <a:pt x="21" y="8"/>
                    <a:pt x="23" y="8"/>
                  </a:cubicBezTo>
                  <a:cubicBezTo>
                    <a:pt x="24" y="8"/>
                    <a:pt x="25" y="9"/>
                    <a:pt x="26" y="10"/>
                  </a:cubicBezTo>
                  <a:cubicBezTo>
                    <a:pt x="26" y="10"/>
                    <a:pt x="26" y="10"/>
                    <a:pt x="26" y="10"/>
                  </a:cubicBezTo>
                  <a:cubicBezTo>
                    <a:pt x="27" y="9"/>
                    <a:pt x="28" y="8"/>
                    <a:pt x="29" y="7"/>
                  </a:cubicBezTo>
                  <a:cubicBezTo>
                    <a:pt x="31" y="6"/>
                    <a:pt x="34" y="8"/>
                    <a:pt x="32" y="10"/>
                  </a:cubicBezTo>
                  <a:cubicBezTo>
                    <a:pt x="31" y="11"/>
                    <a:pt x="30" y="12"/>
                    <a:pt x="30" y="13"/>
                  </a:cubicBezTo>
                  <a:cubicBezTo>
                    <a:pt x="28" y="14"/>
                    <a:pt x="26" y="13"/>
                    <a:pt x="26" y="12"/>
                  </a:cubicBezTo>
                  <a:cubicBezTo>
                    <a:pt x="26" y="14"/>
                    <a:pt x="26" y="14"/>
                    <a:pt x="26" y="14"/>
                  </a:cubicBezTo>
                  <a:cubicBezTo>
                    <a:pt x="25" y="15"/>
                    <a:pt x="24" y="18"/>
                    <a:pt x="23" y="18"/>
                  </a:cubicBezTo>
                  <a:cubicBezTo>
                    <a:pt x="23" y="18"/>
                    <a:pt x="23" y="18"/>
                    <a:pt x="23" y="18"/>
                  </a:cubicBezTo>
                  <a:cubicBezTo>
                    <a:pt x="26" y="18"/>
                    <a:pt x="26" y="21"/>
                    <a:pt x="23" y="21"/>
                  </a:cubicBezTo>
                  <a:cubicBezTo>
                    <a:pt x="23" y="21"/>
                    <a:pt x="22" y="21"/>
                    <a:pt x="22" y="21"/>
                  </a:cubicBezTo>
                  <a:cubicBezTo>
                    <a:pt x="22" y="22"/>
                    <a:pt x="21" y="23"/>
                    <a:pt x="20" y="23"/>
                  </a:cubicBezTo>
                  <a:cubicBezTo>
                    <a:pt x="19" y="22"/>
                    <a:pt x="19" y="22"/>
                    <a:pt x="19" y="22"/>
                  </a:cubicBezTo>
                  <a:cubicBezTo>
                    <a:pt x="18" y="23"/>
                    <a:pt x="18" y="23"/>
                    <a:pt x="18" y="23"/>
                  </a:cubicBezTo>
                  <a:cubicBezTo>
                    <a:pt x="17" y="23"/>
                    <a:pt x="16" y="23"/>
                    <a:pt x="16" y="23"/>
                  </a:cubicBezTo>
                  <a:cubicBezTo>
                    <a:pt x="15" y="24"/>
                    <a:pt x="13" y="23"/>
                    <a:pt x="12" y="22"/>
                  </a:cubicBezTo>
                  <a:cubicBezTo>
                    <a:pt x="12" y="21"/>
                    <a:pt x="12" y="21"/>
                    <a:pt x="12" y="21"/>
                  </a:cubicBezTo>
                  <a:cubicBezTo>
                    <a:pt x="12" y="21"/>
                    <a:pt x="12" y="21"/>
                    <a:pt x="12" y="21"/>
                  </a:cubicBezTo>
                  <a:cubicBezTo>
                    <a:pt x="11" y="21"/>
                    <a:pt x="10" y="20"/>
                    <a:pt x="10" y="19"/>
                  </a:cubicBezTo>
                  <a:cubicBezTo>
                    <a:pt x="10" y="17"/>
                    <a:pt x="10" y="16"/>
                    <a:pt x="10" y="15"/>
                  </a:cubicBezTo>
                  <a:cubicBezTo>
                    <a:pt x="10" y="14"/>
                    <a:pt x="10" y="14"/>
                    <a:pt x="10" y="14"/>
                  </a:cubicBezTo>
                  <a:cubicBezTo>
                    <a:pt x="9" y="14"/>
                    <a:pt x="9" y="14"/>
                    <a:pt x="8" y="14"/>
                  </a:cubicBezTo>
                  <a:cubicBezTo>
                    <a:pt x="7" y="15"/>
                    <a:pt x="7" y="15"/>
                    <a:pt x="7" y="15"/>
                  </a:cubicBezTo>
                  <a:cubicBezTo>
                    <a:pt x="6" y="16"/>
                    <a:pt x="5" y="16"/>
                    <a:pt x="4" y="15"/>
                  </a:cubicBezTo>
                  <a:cubicBezTo>
                    <a:pt x="2" y="12"/>
                    <a:pt x="3" y="9"/>
                    <a:pt x="2" y="6"/>
                  </a:cubicBezTo>
                  <a:cubicBezTo>
                    <a:pt x="0" y="3"/>
                    <a:pt x="5" y="0"/>
                    <a:pt x="7" y="3"/>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4"/>
            <p:cNvSpPr/>
            <p:nvPr/>
          </p:nvSpPr>
          <p:spPr bwMode="auto">
            <a:xfrm>
              <a:off x="8242300" y="4881563"/>
              <a:ext cx="85725" cy="71438"/>
            </a:xfrm>
            <a:custGeom>
              <a:avLst/>
              <a:gdLst>
                <a:gd name="T0" fmla="*/ 0 w 23"/>
                <a:gd name="T1" fmla="*/ 10 h 19"/>
                <a:gd name="T2" fmla="*/ 2 w 23"/>
                <a:gd name="T3" fmla="*/ 8 h 19"/>
                <a:gd name="T4" fmla="*/ 2 w 23"/>
                <a:gd name="T5" fmla="*/ 8 h 19"/>
                <a:gd name="T6" fmla="*/ 4 w 23"/>
                <a:gd name="T7" fmla="*/ 6 h 19"/>
                <a:gd name="T8" fmla="*/ 6 w 23"/>
                <a:gd name="T9" fmla="*/ 4 h 19"/>
                <a:gd name="T10" fmla="*/ 9 w 23"/>
                <a:gd name="T11" fmla="*/ 0 h 19"/>
                <a:gd name="T12" fmla="*/ 12 w 23"/>
                <a:gd name="T13" fmla="*/ 3 h 19"/>
                <a:gd name="T14" fmla="*/ 16 w 23"/>
                <a:gd name="T15" fmla="*/ 5 h 19"/>
                <a:gd name="T16" fmla="*/ 13 w 23"/>
                <a:gd name="T17" fmla="*/ 10 h 19"/>
                <a:gd name="T18" fmla="*/ 13 w 23"/>
                <a:gd name="T19" fmla="*/ 10 h 19"/>
                <a:gd name="T20" fmla="*/ 14 w 23"/>
                <a:gd name="T21" fmla="*/ 10 h 19"/>
                <a:gd name="T22" fmla="*/ 16 w 23"/>
                <a:gd name="T23" fmla="*/ 12 h 19"/>
                <a:gd name="T24" fmla="*/ 16 w 23"/>
                <a:gd name="T25" fmla="*/ 12 h 19"/>
                <a:gd name="T26" fmla="*/ 16 w 23"/>
                <a:gd name="T27" fmla="*/ 12 h 19"/>
                <a:gd name="T28" fmla="*/ 19 w 23"/>
                <a:gd name="T29" fmla="*/ 11 h 19"/>
                <a:gd name="T30" fmla="*/ 20 w 23"/>
                <a:gd name="T31" fmla="*/ 17 h 19"/>
                <a:gd name="T32" fmla="*/ 20 w 23"/>
                <a:gd name="T33" fmla="*/ 17 h 19"/>
                <a:gd name="T34" fmla="*/ 19 w 23"/>
                <a:gd name="T35" fmla="*/ 18 h 19"/>
                <a:gd name="T36" fmla="*/ 17 w 23"/>
                <a:gd name="T37" fmla="*/ 18 h 19"/>
                <a:gd name="T38" fmla="*/ 14 w 23"/>
                <a:gd name="T39" fmla="*/ 16 h 19"/>
                <a:gd name="T40" fmla="*/ 13 w 23"/>
                <a:gd name="T41" fmla="*/ 15 h 19"/>
                <a:gd name="T42" fmla="*/ 12 w 23"/>
                <a:gd name="T43" fmla="*/ 15 h 19"/>
                <a:gd name="T44" fmla="*/ 10 w 23"/>
                <a:gd name="T45" fmla="*/ 16 h 19"/>
                <a:gd name="T46" fmla="*/ 7 w 23"/>
                <a:gd name="T47" fmla="*/ 15 h 19"/>
                <a:gd name="T48" fmla="*/ 7 w 23"/>
                <a:gd name="T49" fmla="*/ 15 h 19"/>
                <a:gd name="T50" fmla="*/ 2 w 23"/>
                <a:gd name="T51" fmla="*/ 16 h 19"/>
                <a:gd name="T52" fmla="*/ 1 w 23"/>
                <a:gd name="T53" fmla="*/ 16 h 19"/>
                <a:gd name="T54" fmla="*/ 1 w 23"/>
                <a:gd name="T55" fmla="*/ 16 h 19"/>
                <a:gd name="T56" fmla="*/ 0 w 23"/>
                <a:gd name="T57" fmla="*/ 13 h 19"/>
                <a:gd name="T58" fmla="*/ 0 w 23"/>
                <a:gd name="T5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19">
                  <a:moveTo>
                    <a:pt x="0" y="10"/>
                  </a:moveTo>
                  <a:cubicBezTo>
                    <a:pt x="1" y="9"/>
                    <a:pt x="1" y="9"/>
                    <a:pt x="2" y="8"/>
                  </a:cubicBezTo>
                  <a:cubicBezTo>
                    <a:pt x="2" y="8"/>
                    <a:pt x="2" y="8"/>
                    <a:pt x="2" y="8"/>
                  </a:cubicBezTo>
                  <a:cubicBezTo>
                    <a:pt x="2" y="6"/>
                    <a:pt x="3" y="6"/>
                    <a:pt x="4" y="6"/>
                  </a:cubicBezTo>
                  <a:cubicBezTo>
                    <a:pt x="5" y="5"/>
                    <a:pt x="5" y="4"/>
                    <a:pt x="6" y="4"/>
                  </a:cubicBezTo>
                  <a:cubicBezTo>
                    <a:pt x="6" y="2"/>
                    <a:pt x="7" y="0"/>
                    <a:pt x="9" y="0"/>
                  </a:cubicBezTo>
                  <a:cubicBezTo>
                    <a:pt x="11" y="0"/>
                    <a:pt x="12" y="1"/>
                    <a:pt x="12" y="3"/>
                  </a:cubicBezTo>
                  <a:cubicBezTo>
                    <a:pt x="14" y="2"/>
                    <a:pt x="16" y="3"/>
                    <a:pt x="16" y="5"/>
                  </a:cubicBezTo>
                  <a:cubicBezTo>
                    <a:pt x="16" y="8"/>
                    <a:pt x="15" y="9"/>
                    <a:pt x="13" y="10"/>
                  </a:cubicBezTo>
                  <a:cubicBezTo>
                    <a:pt x="13" y="10"/>
                    <a:pt x="13" y="10"/>
                    <a:pt x="13" y="10"/>
                  </a:cubicBezTo>
                  <a:cubicBezTo>
                    <a:pt x="14" y="10"/>
                    <a:pt x="14" y="10"/>
                    <a:pt x="14" y="10"/>
                  </a:cubicBezTo>
                  <a:cubicBezTo>
                    <a:pt x="15" y="10"/>
                    <a:pt x="16" y="11"/>
                    <a:pt x="16" y="12"/>
                  </a:cubicBezTo>
                  <a:cubicBezTo>
                    <a:pt x="16" y="12"/>
                    <a:pt x="16" y="12"/>
                    <a:pt x="16" y="12"/>
                  </a:cubicBezTo>
                  <a:cubicBezTo>
                    <a:pt x="16" y="12"/>
                    <a:pt x="16" y="12"/>
                    <a:pt x="16" y="12"/>
                  </a:cubicBezTo>
                  <a:cubicBezTo>
                    <a:pt x="17" y="12"/>
                    <a:pt x="18" y="11"/>
                    <a:pt x="19" y="11"/>
                  </a:cubicBezTo>
                  <a:cubicBezTo>
                    <a:pt x="22" y="11"/>
                    <a:pt x="23" y="16"/>
                    <a:pt x="20" y="17"/>
                  </a:cubicBezTo>
                  <a:cubicBezTo>
                    <a:pt x="20" y="17"/>
                    <a:pt x="20" y="17"/>
                    <a:pt x="20" y="17"/>
                  </a:cubicBezTo>
                  <a:cubicBezTo>
                    <a:pt x="19" y="18"/>
                    <a:pt x="19" y="18"/>
                    <a:pt x="19" y="18"/>
                  </a:cubicBezTo>
                  <a:cubicBezTo>
                    <a:pt x="18" y="18"/>
                    <a:pt x="18" y="18"/>
                    <a:pt x="17" y="18"/>
                  </a:cubicBezTo>
                  <a:cubicBezTo>
                    <a:pt x="15" y="18"/>
                    <a:pt x="14" y="17"/>
                    <a:pt x="14" y="16"/>
                  </a:cubicBezTo>
                  <a:cubicBezTo>
                    <a:pt x="13" y="16"/>
                    <a:pt x="13" y="16"/>
                    <a:pt x="13" y="15"/>
                  </a:cubicBezTo>
                  <a:cubicBezTo>
                    <a:pt x="12" y="15"/>
                    <a:pt x="12" y="15"/>
                    <a:pt x="12" y="15"/>
                  </a:cubicBezTo>
                  <a:cubicBezTo>
                    <a:pt x="12" y="16"/>
                    <a:pt x="11" y="16"/>
                    <a:pt x="10" y="16"/>
                  </a:cubicBezTo>
                  <a:cubicBezTo>
                    <a:pt x="9" y="16"/>
                    <a:pt x="8" y="15"/>
                    <a:pt x="7" y="15"/>
                  </a:cubicBezTo>
                  <a:cubicBezTo>
                    <a:pt x="7" y="15"/>
                    <a:pt x="7" y="15"/>
                    <a:pt x="7" y="15"/>
                  </a:cubicBezTo>
                  <a:cubicBezTo>
                    <a:pt x="7" y="18"/>
                    <a:pt x="2" y="19"/>
                    <a:pt x="2" y="16"/>
                  </a:cubicBezTo>
                  <a:cubicBezTo>
                    <a:pt x="2" y="16"/>
                    <a:pt x="1" y="16"/>
                    <a:pt x="1" y="16"/>
                  </a:cubicBezTo>
                  <a:cubicBezTo>
                    <a:pt x="1" y="16"/>
                    <a:pt x="1" y="16"/>
                    <a:pt x="1" y="16"/>
                  </a:cubicBezTo>
                  <a:cubicBezTo>
                    <a:pt x="1" y="8"/>
                    <a:pt x="1" y="14"/>
                    <a:pt x="0" y="13"/>
                  </a:cubicBezTo>
                  <a:cubicBezTo>
                    <a:pt x="0" y="13"/>
                    <a:pt x="0" y="10"/>
                    <a:pt x="0" y="10"/>
                  </a:cubicBezTo>
                  <a:close/>
                </a:path>
              </a:pathLst>
            </a:custGeom>
            <a:solidFill>
              <a:srgbClr val="FFEAC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9" name="文本框 16"/>
          <p:cNvSpPr txBox="1">
            <a:spLocks noChangeArrowheads="1"/>
          </p:cNvSpPr>
          <p:nvPr/>
        </p:nvSpPr>
        <p:spPr bwMode="auto">
          <a:xfrm>
            <a:off x="4685238" y="3844718"/>
            <a:ext cx="34047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it-IT" altLang="zh-CN" dirty="0">
                <a:solidFill>
                  <a:schemeClr val="tx1">
                    <a:lumMod val="75000"/>
                    <a:lumOff val="25000"/>
                  </a:schemeClr>
                </a:solidFill>
                <a:latin typeface="微软雅黑" panose="020B0503020204020204" pitchFamily="34" charset="-122"/>
                <a:ea typeface="微软雅黑" panose="020B0503020204020204" pitchFamily="34" charset="-122"/>
              </a:rPr>
              <a:t>THANK YOU FOR WATCHING</a:t>
            </a:r>
          </a:p>
        </p:txBody>
      </p:sp>
      <p:cxnSp>
        <p:nvCxnSpPr>
          <p:cNvPr id="40" name="直接连接符 39"/>
          <p:cNvCxnSpPr/>
          <p:nvPr/>
        </p:nvCxnSpPr>
        <p:spPr>
          <a:xfrm>
            <a:off x="4737695" y="3836357"/>
            <a:ext cx="329136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510921" y="2659729"/>
            <a:ext cx="3570208" cy="1107996"/>
          </a:xfrm>
          <a:prstGeom prst="rect">
            <a:avLst/>
          </a:prstGeom>
          <a:noFill/>
        </p:spPr>
        <p:txBody>
          <a:bodyPr wrap="none" rtlCol="0">
            <a:spAutoFit/>
          </a:bodyPr>
          <a:lstStyle/>
          <a:p>
            <a:r>
              <a:rPr lang="zh-CN" altLang="en-US" sz="6600" dirty="0">
                <a:ln w="76200">
                  <a:noFill/>
                </a:ln>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谢谢大家</a:t>
            </a:r>
          </a:p>
        </p:txBody>
      </p:sp>
      <p:sp>
        <p:nvSpPr>
          <p:cNvPr id="43" name="矩形 42"/>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6767" y="418955"/>
            <a:ext cx="2492991"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辐射度量学</a:t>
            </a:r>
          </a:p>
        </p:txBody>
      </p:sp>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61C4E2A-109D-49B6-9EB0-D4D16652A93D}"/>
              </a:ext>
            </a:extLst>
          </p:cNvPr>
          <p:cNvSpPr txBox="1"/>
          <p:nvPr/>
        </p:nvSpPr>
        <p:spPr>
          <a:xfrm>
            <a:off x="941131" y="1414670"/>
            <a:ext cx="2376001"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Radiant Flux</a:t>
            </a: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4F29C60-69C9-4A29-9D3C-79D2CE4C9F11}"/>
              </a:ext>
            </a:extLst>
          </p:cNvPr>
          <p:cNvSpPr/>
          <p:nvPr/>
        </p:nvSpPr>
        <p:spPr>
          <a:xfrm>
            <a:off x="1839804" y="1976318"/>
            <a:ext cx="2954655" cy="369332"/>
          </a:xfrm>
          <a:prstGeom prst="rect">
            <a:avLst/>
          </a:prstGeom>
        </p:spPr>
        <p:txBody>
          <a:bodyPr wrap="none">
            <a:spAutoFit/>
          </a:bodyPr>
          <a:lstStyle/>
          <a:p>
            <a:r>
              <a:rPr lang="zh-CN" altLang="en-US" dirty="0">
                <a:solidFill>
                  <a:srgbClr val="222222"/>
                </a:solidFill>
                <a:latin typeface="Microsoft Yahei" panose="020B0503020204020204" pitchFamily="34" charset="-122"/>
                <a:ea typeface="Microsoft Yahei" panose="020B0503020204020204" pitchFamily="34" charset="-122"/>
              </a:rPr>
              <a:t>单位时间光源所辐射的能量</a:t>
            </a:r>
            <a:endParaRPr lang="zh-CN" altLang="en-US" dirty="0"/>
          </a:p>
        </p:txBody>
      </p:sp>
      <p:graphicFrame>
        <p:nvGraphicFramePr>
          <p:cNvPr id="9" name="对象 8">
            <a:extLst>
              <a:ext uri="{FF2B5EF4-FFF2-40B4-BE49-F238E27FC236}">
                <a16:creationId xmlns:a16="http://schemas.microsoft.com/office/drawing/2014/main" id="{291F71E4-C1CD-46BC-88EF-1AC6CD5D7E29}"/>
              </a:ext>
            </a:extLst>
          </p:cNvPr>
          <p:cNvGraphicFramePr>
            <a:graphicFrameLocks noChangeAspect="1"/>
          </p:cNvGraphicFramePr>
          <p:nvPr>
            <p:extLst>
              <p:ext uri="{D42A27DB-BD31-4B8C-83A1-F6EECF244321}">
                <p14:modId xmlns:p14="http://schemas.microsoft.com/office/powerpoint/2010/main" val="2145367753"/>
              </p:ext>
            </p:extLst>
          </p:nvPr>
        </p:nvGraphicFramePr>
        <p:xfrm>
          <a:off x="8142451" y="3680738"/>
          <a:ext cx="1027112" cy="815975"/>
        </p:xfrm>
        <a:graphic>
          <a:graphicData uri="http://schemas.openxmlformats.org/presentationml/2006/ole">
            <mc:AlternateContent xmlns:mc="http://schemas.openxmlformats.org/markup-compatibility/2006">
              <mc:Choice xmlns:v="urn:schemas-microsoft-com:vml" Requires="v">
                <p:oleObj spid="_x0000_s6219" name="Equation" r:id="rId4" imgW="495000" imgH="393480" progId="Equation.DSMT4">
                  <p:embed/>
                </p:oleObj>
              </mc:Choice>
              <mc:Fallback>
                <p:oleObj name="Equation" r:id="rId4" imgW="495000" imgH="393480" progId="Equation.DSMT4">
                  <p:embed/>
                  <p:pic>
                    <p:nvPicPr>
                      <p:cNvPr id="11" name="对象 10">
                        <a:extLst>
                          <a:ext uri="{FF2B5EF4-FFF2-40B4-BE49-F238E27FC236}">
                            <a16:creationId xmlns:a16="http://schemas.microsoft.com/office/drawing/2014/main" id="{6EEA59E4-70C6-4F7A-AE5C-FA0D9C7CBEA4}"/>
                          </a:ext>
                        </a:extLst>
                      </p:cNvPr>
                      <p:cNvPicPr/>
                      <p:nvPr/>
                    </p:nvPicPr>
                    <p:blipFill>
                      <a:blip r:embed="rId5"/>
                      <a:stretch>
                        <a:fillRect/>
                      </a:stretch>
                    </p:blipFill>
                    <p:spPr>
                      <a:xfrm>
                        <a:off x="8142451" y="3680738"/>
                        <a:ext cx="1027112" cy="815975"/>
                      </a:xfrm>
                      <a:prstGeom prst="rect">
                        <a:avLst/>
                      </a:prstGeom>
                    </p:spPr>
                  </p:pic>
                </p:oleObj>
              </mc:Fallback>
            </mc:AlternateContent>
          </a:graphicData>
        </a:graphic>
      </p:graphicFrame>
      <p:pic>
        <p:nvPicPr>
          <p:cNvPr id="2" name="图片 1">
            <a:extLst>
              <a:ext uri="{FF2B5EF4-FFF2-40B4-BE49-F238E27FC236}">
                <a16:creationId xmlns:a16="http://schemas.microsoft.com/office/drawing/2014/main" id="{B779F8BA-03A2-47B3-923B-8060831AFB31}"/>
              </a:ext>
            </a:extLst>
          </p:cNvPr>
          <p:cNvPicPr>
            <a:picLocks noChangeAspect="1"/>
          </p:cNvPicPr>
          <p:nvPr/>
        </p:nvPicPr>
        <p:blipFill>
          <a:blip r:embed="rId6"/>
          <a:stretch>
            <a:fillRect/>
          </a:stretch>
        </p:blipFill>
        <p:spPr>
          <a:xfrm>
            <a:off x="1276767" y="3093080"/>
            <a:ext cx="5166186" cy="2503695"/>
          </a:xfrm>
          <a:prstGeom prst="rect">
            <a:avLst/>
          </a:prstGeom>
        </p:spPr>
      </p:pic>
    </p:spTree>
    <p:extLst>
      <p:ext uri="{BB962C8B-B14F-4D97-AF65-F5344CB8AC3E}">
        <p14:creationId xmlns:p14="http://schemas.microsoft.com/office/powerpoint/2010/main" val="1927092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941131" y="1065986"/>
            <a:ext cx="356693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71450" y="133350"/>
            <a:ext cx="11868150" cy="66048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E5BA12E-9373-4FEC-AC3A-F66DD026A1D5}"/>
              </a:ext>
            </a:extLst>
          </p:cNvPr>
          <p:cNvSpPr txBox="1"/>
          <p:nvPr/>
        </p:nvSpPr>
        <p:spPr>
          <a:xfrm>
            <a:off x="941131" y="1414670"/>
            <a:ext cx="2376001"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Radiant Intensity</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763145E5-0C8B-4386-876A-B64FDD824BBB}"/>
              </a:ext>
            </a:extLst>
          </p:cNvPr>
          <p:cNvPicPr>
            <a:picLocks noChangeAspect="1"/>
          </p:cNvPicPr>
          <p:nvPr/>
        </p:nvPicPr>
        <p:blipFill>
          <a:blip r:embed="rId4"/>
          <a:stretch>
            <a:fillRect/>
          </a:stretch>
        </p:blipFill>
        <p:spPr>
          <a:xfrm>
            <a:off x="2339750" y="2845919"/>
            <a:ext cx="3132915" cy="3020130"/>
          </a:xfrm>
          <a:prstGeom prst="rect">
            <a:avLst/>
          </a:prstGeom>
        </p:spPr>
      </p:pic>
      <p:graphicFrame>
        <p:nvGraphicFramePr>
          <p:cNvPr id="11" name="对象 10">
            <a:extLst>
              <a:ext uri="{FF2B5EF4-FFF2-40B4-BE49-F238E27FC236}">
                <a16:creationId xmlns:a16="http://schemas.microsoft.com/office/drawing/2014/main" id="{6EEA59E4-70C6-4F7A-AE5C-FA0D9C7CBEA4}"/>
              </a:ext>
            </a:extLst>
          </p:cNvPr>
          <p:cNvGraphicFramePr>
            <a:graphicFrameLocks noChangeAspect="1"/>
          </p:cNvGraphicFramePr>
          <p:nvPr>
            <p:extLst>
              <p:ext uri="{D42A27DB-BD31-4B8C-83A1-F6EECF244321}">
                <p14:modId xmlns:p14="http://schemas.microsoft.com/office/powerpoint/2010/main" val="694089906"/>
              </p:ext>
            </p:extLst>
          </p:nvPr>
        </p:nvGraphicFramePr>
        <p:xfrm>
          <a:off x="7504777" y="3804212"/>
          <a:ext cx="1447530" cy="815881"/>
        </p:xfrm>
        <a:graphic>
          <a:graphicData uri="http://schemas.openxmlformats.org/presentationml/2006/ole">
            <mc:AlternateContent xmlns:mc="http://schemas.openxmlformats.org/markup-compatibility/2006">
              <mc:Choice xmlns:v="urn:schemas-microsoft-com:vml" Requires="v">
                <p:oleObj spid="_x0000_s4173" name="Equation" r:id="rId5" imgW="698400" imgH="393480" progId="Equation.DSMT4">
                  <p:embed/>
                </p:oleObj>
              </mc:Choice>
              <mc:Fallback>
                <p:oleObj name="Equation" r:id="rId5" imgW="698400" imgH="393480" progId="Equation.DSMT4">
                  <p:embed/>
                  <p:pic>
                    <p:nvPicPr>
                      <p:cNvPr id="0" name=""/>
                      <p:cNvPicPr/>
                      <p:nvPr/>
                    </p:nvPicPr>
                    <p:blipFill>
                      <a:blip r:embed="rId6"/>
                      <a:stretch>
                        <a:fillRect/>
                      </a:stretch>
                    </p:blipFill>
                    <p:spPr>
                      <a:xfrm>
                        <a:off x="7504777" y="3804212"/>
                        <a:ext cx="1447530" cy="815881"/>
                      </a:xfrm>
                      <a:prstGeom prst="rect">
                        <a:avLst/>
                      </a:prstGeom>
                    </p:spPr>
                  </p:pic>
                </p:oleObj>
              </mc:Fallback>
            </mc:AlternateContent>
          </a:graphicData>
        </a:graphic>
      </p:graphicFrame>
      <p:sp>
        <p:nvSpPr>
          <p:cNvPr id="13" name="矩形 12">
            <a:extLst>
              <a:ext uri="{FF2B5EF4-FFF2-40B4-BE49-F238E27FC236}">
                <a16:creationId xmlns:a16="http://schemas.microsoft.com/office/drawing/2014/main" id="{775918DE-571E-4E1C-AF7D-561766B58940}"/>
              </a:ext>
            </a:extLst>
          </p:cNvPr>
          <p:cNvSpPr/>
          <p:nvPr/>
        </p:nvSpPr>
        <p:spPr>
          <a:xfrm>
            <a:off x="1853666" y="2014568"/>
            <a:ext cx="4312399" cy="369332"/>
          </a:xfrm>
          <a:prstGeom prst="rect">
            <a:avLst/>
          </a:prstGeom>
        </p:spPr>
        <p:txBody>
          <a:bodyPr wrap="none">
            <a:spAutoFit/>
          </a:bodyPr>
          <a:lstStyle/>
          <a:p>
            <a:r>
              <a:rPr lang="zh-CN" altLang="en-US" dirty="0">
                <a:solidFill>
                  <a:srgbClr val="222222"/>
                </a:solidFill>
                <a:latin typeface="Microsoft Yahei" panose="020B0503020204020204" pitchFamily="34" charset="-122"/>
                <a:ea typeface="Microsoft Yahei" panose="020B0503020204020204" pitchFamily="34" charset="-122"/>
              </a:rPr>
              <a:t>光源向单位立体角所辐射的</a:t>
            </a:r>
            <a:r>
              <a:rPr lang="en-US" altLang="zh-CN" dirty="0">
                <a:latin typeface="微软雅黑" panose="020B0503020204020204" pitchFamily="34" charset="-122"/>
                <a:ea typeface="微软雅黑" panose="020B0503020204020204" pitchFamily="34" charset="-122"/>
              </a:rPr>
              <a:t>Radiant Flux</a:t>
            </a:r>
            <a:endParaRPr lang="zh-CN" altLang="en-US"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BB7C7423-6678-4CBB-919A-3A403670F33B}"/>
              </a:ext>
            </a:extLst>
          </p:cNvPr>
          <p:cNvSpPr/>
          <p:nvPr/>
        </p:nvSpPr>
        <p:spPr>
          <a:xfrm>
            <a:off x="1276767" y="418955"/>
            <a:ext cx="2492991" cy="646331"/>
          </a:xfrm>
          <a:prstGeom prst="rect">
            <a:avLst/>
          </a:prstGeom>
          <a:noFill/>
        </p:spPr>
        <p:txBody>
          <a:bodyPr wrap="none">
            <a:spAutoFit/>
          </a:bodyPr>
          <a:lstStyle/>
          <a:p>
            <a:pPr algn="ctr"/>
            <a:r>
              <a:rPr lang="zh-CN" altLang="en-US" sz="3600" dirty="0">
                <a:solidFill>
                  <a:schemeClr val="tx1">
                    <a:lumMod val="75000"/>
                    <a:lumOff val="25000"/>
                  </a:schemeClr>
                </a:solidFill>
                <a:latin typeface="微软雅黑" panose="020B0503020204020204" pitchFamily="34" charset="-122"/>
                <a:ea typeface="微软雅黑" panose="020B0503020204020204" pitchFamily="34" charset="-122"/>
              </a:rPr>
              <a:t>辐射度量学</a:t>
            </a:r>
          </a:p>
        </p:txBody>
      </p:sp>
    </p:spTree>
    <p:extLst>
      <p:ext uri="{BB962C8B-B14F-4D97-AF65-F5344CB8AC3E}">
        <p14:creationId xmlns:p14="http://schemas.microsoft.com/office/powerpoint/2010/main" val="17074038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0516230504"/>
  <p:tag name="MH_LIBRARY" val="CONTENTS"/>
  <p:tag name="MH_TYPE" val="OTHERS"/>
  <p:tag name="ID" val="545812"/>
</p:tagLst>
</file>

<file path=ppt/tags/tag2.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0715221728"/>
  <p:tag name="MH_LIBRARY" val="CONTENTS"/>
  <p:tag name="MH_TYPE" val="NUMBER"/>
  <p:tag name="ID" val="553516"/>
  <p:tag name="MH_ORDER" val="1"/>
</p:tagLst>
</file>

<file path=ppt/theme/theme1.xml><?xml version="1.0" encoding="utf-8"?>
<a:theme xmlns:a="http://schemas.openxmlformats.org/drawingml/2006/main" name="Office 主题​​">
  <a:themeElements>
    <a:clrScheme name="清新小鲜花">
      <a:dk1>
        <a:sysClr val="windowText" lastClr="000000"/>
      </a:dk1>
      <a:lt1>
        <a:sysClr val="window" lastClr="FFFFFF"/>
      </a:lt1>
      <a:dk2>
        <a:srgbClr val="44546A"/>
      </a:dk2>
      <a:lt2>
        <a:srgbClr val="E7E6E6"/>
      </a:lt2>
      <a:accent1>
        <a:srgbClr val="EE836B"/>
      </a:accent1>
      <a:accent2>
        <a:srgbClr val="A09A45"/>
      </a:accent2>
      <a:accent3>
        <a:srgbClr val="9EA094"/>
      </a:accent3>
      <a:accent4>
        <a:srgbClr val="FFB82D"/>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14442</TotalTime>
  <Words>6073</Words>
  <Application>Microsoft Office PowerPoint</Application>
  <PresentationFormat>宽屏</PresentationFormat>
  <Paragraphs>702</Paragraphs>
  <Slides>76</Slides>
  <Notes>69</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76</vt:i4>
      </vt:variant>
    </vt:vector>
  </HeadingPairs>
  <TitlesOfParts>
    <vt:vector size="86" baseType="lpstr">
      <vt:lpstr>Microsoft Yahei</vt:lpstr>
      <vt:lpstr>等线</vt:lpstr>
      <vt:lpstr>等线 Light</vt:lpstr>
      <vt:lpstr>微软雅黑</vt:lpstr>
      <vt:lpstr>Arial</vt:lpstr>
      <vt:lpstr>Times New Roman</vt:lpstr>
      <vt:lpstr>Wingdings</vt:lpstr>
      <vt:lpstr>Office 主题​​</vt:lpstr>
      <vt:lpstr>Equation</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韩文瑜</cp:lastModifiedBy>
  <cp:revision>651</cp:revision>
  <dcterms:created xsi:type="dcterms:W3CDTF">2016-12-28T02:05:00Z</dcterms:created>
  <dcterms:modified xsi:type="dcterms:W3CDTF">2022-12-03T09:12:32Z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